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16"/>
  </p:notesMasterIdLst>
  <p:sldIdLst>
    <p:sldId id="256" r:id="rId2"/>
    <p:sldId id="258" r:id="rId3"/>
    <p:sldId id="285" r:id="rId4"/>
    <p:sldId id="280" r:id="rId5"/>
    <p:sldId id="308" r:id="rId6"/>
    <p:sldId id="309" r:id="rId7"/>
    <p:sldId id="310" r:id="rId8"/>
    <p:sldId id="265" r:id="rId9"/>
    <p:sldId id="311" r:id="rId10"/>
    <p:sldId id="314" r:id="rId11"/>
    <p:sldId id="281" r:id="rId12"/>
    <p:sldId id="283" r:id="rId13"/>
    <p:sldId id="312" r:id="rId14"/>
    <p:sldId id="313"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44973B-F80D-46BB-8308-0BBD4A022BEF}">
  <a:tblStyle styleId="{F144973B-F80D-46BB-8308-0BBD4A022B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50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282613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5"/>
        <p:cNvGrpSpPr/>
        <p:nvPr/>
      </p:nvGrpSpPr>
      <p:grpSpPr>
        <a:xfrm>
          <a:off x="0" y="0"/>
          <a:ext cx="0" cy="0"/>
          <a:chOff x="0" y="0"/>
          <a:chExt cx="0" cy="0"/>
        </a:xfrm>
      </p:grpSpPr>
      <p:sp>
        <p:nvSpPr>
          <p:cNvPr id="6886" name="Google Shape;6886;g8c283f603a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7" name="Google Shape;6887;g8c283f603a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4"/>
        <p:cNvGrpSpPr/>
        <p:nvPr/>
      </p:nvGrpSpPr>
      <p:grpSpPr>
        <a:xfrm>
          <a:off x="0" y="0"/>
          <a:ext cx="0" cy="0"/>
          <a:chOff x="0" y="0"/>
          <a:chExt cx="0" cy="0"/>
        </a:xfrm>
      </p:grpSpPr>
      <p:sp>
        <p:nvSpPr>
          <p:cNvPr id="6985" name="Google Shape;6985;g8c283f603a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6" name="Google Shape;6986;g8c283f603a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8d76e05cd5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8d76e05cd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4"/>
        <p:cNvGrpSpPr/>
        <p:nvPr/>
      </p:nvGrpSpPr>
      <p:grpSpPr>
        <a:xfrm>
          <a:off x="0" y="0"/>
          <a:ext cx="0" cy="0"/>
          <a:chOff x="0" y="0"/>
          <a:chExt cx="0" cy="0"/>
        </a:xfrm>
      </p:grpSpPr>
      <p:sp>
        <p:nvSpPr>
          <p:cNvPr id="7085" name="Google Shape;7085;g8c283f603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6" name="Google Shape;7086;g8c283f603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2"/>
        <p:cNvGrpSpPr/>
        <p:nvPr/>
      </p:nvGrpSpPr>
      <p:grpSpPr>
        <a:xfrm>
          <a:off x="0" y="0"/>
          <a:ext cx="0" cy="0"/>
          <a:chOff x="0" y="0"/>
          <a:chExt cx="0" cy="0"/>
        </a:xfrm>
      </p:grpSpPr>
      <p:sp>
        <p:nvSpPr>
          <p:cNvPr id="6593" name="Google Shape;6593;g8c283f603a_3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4" name="Google Shape;6594;g8c283f603a_3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2"/>
        <p:cNvGrpSpPr/>
        <p:nvPr/>
      </p:nvGrpSpPr>
      <p:grpSpPr>
        <a:xfrm>
          <a:off x="0" y="0"/>
          <a:ext cx="0" cy="0"/>
          <a:chOff x="0" y="0"/>
          <a:chExt cx="0" cy="0"/>
        </a:xfrm>
      </p:grpSpPr>
      <p:sp>
        <p:nvSpPr>
          <p:cNvPr id="6593" name="Google Shape;6593;g8c283f603a_3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4" name="Google Shape;6594;g8c283f603a_3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2"/>
        <p:cNvGrpSpPr/>
        <p:nvPr/>
      </p:nvGrpSpPr>
      <p:grpSpPr>
        <a:xfrm>
          <a:off x="0" y="0"/>
          <a:ext cx="0" cy="0"/>
          <a:chOff x="0" y="0"/>
          <a:chExt cx="0" cy="0"/>
        </a:xfrm>
      </p:grpSpPr>
      <p:sp>
        <p:nvSpPr>
          <p:cNvPr id="6593" name="Google Shape;6593;g8c283f603a_3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4" name="Google Shape;6594;g8c283f603a_3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2"/>
        <p:cNvGrpSpPr/>
        <p:nvPr/>
      </p:nvGrpSpPr>
      <p:grpSpPr>
        <a:xfrm>
          <a:off x="0" y="0"/>
          <a:ext cx="0" cy="0"/>
          <a:chOff x="0" y="0"/>
          <a:chExt cx="0" cy="0"/>
        </a:xfrm>
      </p:grpSpPr>
      <p:sp>
        <p:nvSpPr>
          <p:cNvPr id="6593" name="Google Shape;6593;g8c283f603a_3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4" name="Google Shape;6594;g8c283f603a_3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8c1fdf18a8_9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8c1fdf18a8_9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8c1fdf18a8_9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8c1fdf18a8_9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720000" y="844575"/>
            <a:ext cx="3628200" cy="2296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720000" y="3141075"/>
            <a:ext cx="2782200" cy="792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p:nvPr/>
        </p:nvSpPr>
        <p:spPr>
          <a:xfrm rot="10800000">
            <a:off x="4574137" y="276548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4377250" y="255270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095750" y="276300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8030400" y="103268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7833513" y="81990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obile Mockup">
  <p:cSld name="CUSTOM_6_1_1">
    <p:spTree>
      <p:nvGrpSpPr>
        <p:cNvPr id="1" name="Shape 660"/>
        <p:cNvGrpSpPr/>
        <p:nvPr/>
      </p:nvGrpSpPr>
      <p:grpSpPr>
        <a:xfrm>
          <a:off x="0" y="0"/>
          <a:ext cx="0" cy="0"/>
          <a:chOff x="0" y="0"/>
          <a:chExt cx="0" cy="0"/>
        </a:xfrm>
      </p:grpSpPr>
      <p:sp>
        <p:nvSpPr>
          <p:cNvPr id="661" name="Google Shape;661;p34"/>
          <p:cNvSpPr txBox="1">
            <a:spLocks noGrp="1"/>
          </p:cNvSpPr>
          <p:nvPr>
            <p:ph type="title"/>
          </p:nvPr>
        </p:nvSpPr>
        <p:spPr>
          <a:xfrm>
            <a:off x="1662900" y="1340475"/>
            <a:ext cx="2404200" cy="948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000"/>
              <a:buNone/>
              <a:defRPr/>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a:endParaRPr/>
          </a:p>
        </p:txBody>
      </p:sp>
      <p:sp>
        <p:nvSpPr>
          <p:cNvPr id="662" name="Google Shape;662;p34"/>
          <p:cNvSpPr txBox="1">
            <a:spLocks noGrp="1"/>
          </p:cNvSpPr>
          <p:nvPr>
            <p:ph type="subTitle" idx="1"/>
          </p:nvPr>
        </p:nvSpPr>
        <p:spPr>
          <a:xfrm>
            <a:off x="1662900" y="2321900"/>
            <a:ext cx="1994700" cy="112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63" name="Google Shape;663;p34"/>
          <p:cNvSpPr/>
          <p:nvPr/>
        </p:nvSpPr>
        <p:spPr>
          <a:xfrm>
            <a:off x="4711450" y="2821197"/>
            <a:ext cx="469326" cy="469326"/>
          </a:xfrm>
          <a:custGeom>
            <a:avLst/>
            <a:gdLst/>
            <a:ahLst/>
            <a:cxnLst/>
            <a:rect l="l" t="t" r="r" b="b"/>
            <a:pathLst>
              <a:path w="27458" h="27458" extrusionOk="0">
                <a:moveTo>
                  <a:pt x="17948" y="7251"/>
                </a:moveTo>
                <a:lnTo>
                  <a:pt x="18661" y="7370"/>
                </a:lnTo>
                <a:lnTo>
                  <a:pt x="19137" y="7489"/>
                </a:lnTo>
                <a:lnTo>
                  <a:pt x="19612" y="7845"/>
                </a:lnTo>
                <a:lnTo>
                  <a:pt x="20444" y="8440"/>
                </a:lnTo>
                <a:lnTo>
                  <a:pt x="21039" y="9391"/>
                </a:lnTo>
                <a:lnTo>
                  <a:pt x="21395" y="10460"/>
                </a:lnTo>
                <a:lnTo>
                  <a:pt x="21633" y="11530"/>
                </a:lnTo>
                <a:lnTo>
                  <a:pt x="21514" y="12838"/>
                </a:lnTo>
                <a:lnTo>
                  <a:pt x="21276" y="14145"/>
                </a:lnTo>
                <a:lnTo>
                  <a:pt x="20801" y="15453"/>
                </a:lnTo>
                <a:lnTo>
                  <a:pt x="20325" y="16285"/>
                </a:lnTo>
                <a:lnTo>
                  <a:pt x="19850" y="16998"/>
                </a:lnTo>
                <a:lnTo>
                  <a:pt x="18780" y="18305"/>
                </a:lnTo>
                <a:lnTo>
                  <a:pt x="17592" y="19494"/>
                </a:lnTo>
                <a:lnTo>
                  <a:pt x="16522" y="20445"/>
                </a:lnTo>
                <a:lnTo>
                  <a:pt x="15452" y="21158"/>
                </a:lnTo>
                <a:lnTo>
                  <a:pt x="14501" y="21752"/>
                </a:lnTo>
                <a:lnTo>
                  <a:pt x="13788" y="22109"/>
                </a:lnTo>
                <a:lnTo>
                  <a:pt x="12956" y="21752"/>
                </a:lnTo>
                <a:lnTo>
                  <a:pt x="12124" y="21158"/>
                </a:lnTo>
                <a:lnTo>
                  <a:pt x="11054" y="20445"/>
                </a:lnTo>
                <a:lnTo>
                  <a:pt x="9866" y="19494"/>
                </a:lnTo>
                <a:lnTo>
                  <a:pt x="8677" y="18305"/>
                </a:lnTo>
                <a:lnTo>
                  <a:pt x="7608" y="16998"/>
                </a:lnTo>
                <a:lnTo>
                  <a:pt x="7132" y="16285"/>
                </a:lnTo>
                <a:lnTo>
                  <a:pt x="6657" y="15453"/>
                </a:lnTo>
                <a:lnTo>
                  <a:pt x="6181" y="14145"/>
                </a:lnTo>
                <a:lnTo>
                  <a:pt x="5943" y="12838"/>
                </a:lnTo>
                <a:lnTo>
                  <a:pt x="5943" y="11530"/>
                </a:lnTo>
                <a:lnTo>
                  <a:pt x="6062" y="10460"/>
                </a:lnTo>
                <a:lnTo>
                  <a:pt x="6538" y="9391"/>
                </a:lnTo>
                <a:lnTo>
                  <a:pt x="7132" y="8440"/>
                </a:lnTo>
                <a:lnTo>
                  <a:pt x="7845" y="7845"/>
                </a:lnTo>
                <a:lnTo>
                  <a:pt x="8321" y="7489"/>
                </a:lnTo>
                <a:lnTo>
                  <a:pt x="8796" y="7370"/>
                </a:lnTo>
                <a:lnTo>
                  <a:pt x="9509" y="7251"/>
                </a:lnTo>
                <a:lnTo>
                  <a:pt x="10104" y="7251"/>
                </a:lnTo>
                <a:lnTo>
                  <a:pt x="10698" y="7489"/>
                </a:lnTo>
                <a:lnTo>
                  <a:pt x="11173" y="7727"/>
                </a:lnTo>
                <a:lnTo>
                  <a:pt x="11649" y="8083"/>
                </a:lnTo>
                <a:lnTo>
                  <a:pt x="12124" y="8678"/>
                </a:lnTo>
                <a:lnTo>
                  <a:pt x="12718" y="9747"/>
                </a:lnTo>
                <a:lnTo>
                  <a:pt x="13194" y="10936"/>
                </a:lnTo>
                <a:lnTo>
                  <a:pt x="13550" y="12006"/>
                </a:lnTo>
                <a:lnTo>
                  <a:pt x="13788" y="12956"/>
                </a:lnTo>
                <a:lnTo>
                  <a:pt x="13907" y="12006"/>
                </a:lnTo>
                <a:lnTo>
                  <a:pt x="14264" y="10936"/>
                </a:lnTo>
                <a:lnTo>
                  <a:pt x="14739" y="9747"/>
                </a:lnTo>
                <a:lnTo>
                  <a:pt x="15333" y="8678"/>
                </a:lnTo>
                <a:lnTo>
                  <a:pt x="15809" y="8202"/>
                </a:lnTo>
                <a:lnTo>
                  <a:pt x="16284" y="7727"/>
                </a:lnTo>
                <a:lnTo>
                  <a:pt x="16760" y="7489"/>
                </a:lnTo>
                <a:lnTo>
                  <a:pt x="17354" y="7251"/>
                </a:lnTo>
                <a:close/>
                <a:moveTo>
                  <a:pt x="13194" y="1"/>
                </a:moveTo>
                <a:lnTo>
                  <a:pt x="11768" y="120"/>
                </a:lnTo>
                <a:lnTo>
                  <a:pt x="10460" y="357"/>
                </a:lnTo>
                <a:lnTo>
                  <a:pt x="9153" y="714"/>
                </a:lnTo>
                <a:lnTo>
                  <a:pt x="7845" y="1308"/>
                </a:lnTo>
                <a:lnTo>
                  <a:pt x="6776" y="1902"/>
                </a:lnTo>
                <a:lnTo>
                  <a:pt x="5587" y="2616"/>
                </a:lnTo>
                <a:lnTo>
                  <a:pt x="4636" y="3448"/>
                </a:lnTo>
                <a:lnTo>
                  <a:pt x="3685" y="4399"/>
                </a:lnTo>
                <a:lnTo>
                  <a:pt x="2734" y="5349"/>
                </a:lnTo>
                <a:lnTo>
                  <a:pt x="2021" y="6419"/>
                </a:lnTo>
                <a:lnTo>
                  <a:pt x="1427" y="7608"/>
                </a:lnTo>
                <a:lnTo>
                  <a:pt x="833" y="8915"/>
                </a:lnTo>
                <a:lnTo>
                  <a:pt x="476" y="10223"/>
                </a:lnTo>
                <a:lnTo>
                  <a:pt x="119" y="11530"/>
                </a:lnTo>
                <a:lnTo>
                  <a:pt x="1" y="12956"/>
                </a:lnTo>
                <a:lnTo>
                  <a:pt x="1" y="14383"/>
                </a:lnTo>
                <a:lnTo>
                  <a:pt x="119" y="15690"/>
                </a:lnTo>
                <a:lnTo>
                  <a:pt x="357" y="16998"/>
                </a:lnTo>
                <a:lnTo>
                  <a:pt x="714" y="18305"/>
                </a:lnTo>
                <a:lnTo>
                  <a:pt x="1308" y="19613"/>
                </a:lnTo>
                <a:lnTo>
                  <a:pt x="1902" y="20801"/>
                </a:lnTo>
                <a:lnTo>
                  <a:pt x="2615" y="21871"/>
                </a:lnTo>
                <a:lnTo>
                  <a:pt x="3447" y="22941"/>
                </a:lnTo>
                <a:lnTo>
                  <a:pt x="4398" y="23892"/>
                </a:lnTo>
                <a:lnTo>
                  <a:pt x="5349" y="24724"/>
                </a:lnTo>
                <a:lnTo>
                  <a:pt x="6419" y="25437"/>
                </a:lnTo>
                <a:lnTo>
                  <a:pt x="7608" y="26150"/>
                </a:lnTo>
                <a:lnTo>
                  <a:pt x="8915" y="26625"/>
                </a:lnTo>
                <a:lnTo>
                  <a:pt x="10222" y="27101"/>
                </a:lnTo>
                <a:lnTo>
                  <a:pt x="11530" y="27339"/>
                </a:lnTo>
                <a:lnTo>
                  <a:pt x="12956" y="27457"/>
                </a:lnTo>
                <a:lnTo>
                  <a:pt x="14383" y="27457"/>
                </a:lnTo>
                <a:lnTo>
                  <a:pt x="15690" y="27339"/>
                </a:lnTo>
                <a:lnTo>
                  <a:pt x="16997" y="27101"/>
                </a:lnTo>
                <a:lnTo>
                  <a:pt x="18305" y="26744"/>
                </a:lnTo>
                <a:lnTo>
                  <a:pt x="19612" y="26269"/>
                </a:lnTo>
                <a:lnTo>
                  <a:pt x="20801" y="25556"/>
                </a:lnTo>
                <a:lnTo>
                  <a:pt x="21871" y="24842"/>
                </a:lnTo>
                <a:lnTo>
                  <a:pt x="22940" y="24010"/>
                </a:lnTo>
                <a:lnTo>
                  <a:pt x="23891" y="23178"/>
                </a:lnTo>
                <a:lnTo>
                  <a:pt x="24723" y="22109"/>
                </a:lnTo>
                <a:lnTo>
                  <a:pt x="25436" y="21039"/>
                </a:lnTo>
                <a:lnTo>
                  <a:pt x="26150" y="19850"/>
                </a:lnTo>
                <a:lnTo>
                  <a:pt x="26625" y="18662"/>
                </a:lnTo>
                <a:lnTo>
                  <a:pt x="27100" y="17354"/>
                </a:lnTo>
                <a:lnTo>
                  <a:pt x="27338" y="15928"/>
                </a:lnTo>
                <a:lnTo>
                  <a:pt x="27457" y="14502"/>
                </a:lnTo>
                <a:lnTo>
                  <a:pt x="27457" y="13194"/>
                </a:lnTo>
                <a:lnTo>
                  <a:pt x="27338" y="11768"/>
                </a:lnTo>
                <a:lnTo>
                  <a:pt x="27100" y="10460"/>
                </a:lnTo>
                <a:lnTo>
                  <a:pt x="26744" y="9153"/>
                </a:lnTo>
                <a:lnTo>
                  <a:pt x="26268" y="7845"/>
                </a:lnTo>
                <a:lnTo>
                  <a:pt x="25555" y="6776"/>
                </a:lnTo>
                <a:lnTo>
                  <a:pt x="24842" y="5587"/>
                </a:lnTo>
                <a:lnTo>
                  <a:pt x="24010" y="4636"/>
                </a:lnTo>
                <a:lnTo>
                  <a:pt x="23178" y="3685"/>
                </a:lnTo>
                <a:lnTo>
                  <a:pt x="22108" y="2735"/>
                </a:lnTo>
                <a:lnTo>
                  <a:pt x="21039" y="2021"/>
                </a:lnTo>
                <a:lnTo>
                  <a:pt x="19850" y="1427"/>
                </a:lnTo>
                <a:lnTo>
                  <a:pt x="18661" y="833"/>
                </a:lnTo>
                <a:lnTo>
                  <a:pt x="17354" y="476"/>
                </a:lnTo>
                <a:lnTo>
                  <a:pt x="15928" y="120"/>
                </a:lnTo>
                <a:lnTo>
                  <a:pt x="14501"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7821719" y="1888699"/>
            <a:ext cx="17" cy="17"/>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7687646" y="1439713"/>
            <a:ext cx="471343" cy="440867"/>
          </a:xfrm>
          <a:custGeom>
            <a:avLst/>
            <a:gdLst/>
            <a:ahLst/>
            <a:cxnLst/>
            <a:rect l="l" t="t" r="r" b="b"/>
            <a:pathLst>
              <a:path w="27576" h="25793" extrusionOk="0">
                <a:moveTo>
                  <a:pt x="14501" y="8082"/>
                </a:moveTo>
                <a:lnTo>
                  <a:pt x="15333" y="8320"/>
                </a:lnTo>
                <a:lnTo>
                  <a:pt x="16046" y="8677"/>
                </a:lnTo>
                <a:lnTo>
                  <a:pt x="16640" y="9152"/>
                </a:lnTo>
                <a:lnTo>
                  <a:pt x="17235" y="9747"/>
                </a:lnTo>
                <a:lnTo>
                  <a:pt x="17591" y="10460"/>
                </a:lnTo>
                <a:lnTo>
                  <a:pt x="17829" y="11292"/>
                </a:lnTo>
                <a:lnTo>
                  <a:pt x="17948" y="12124"/>
                </a:lnTo>
                <a:lnTo>
                  <a:pt x="17948" y="12956"/>
                </a:lnTo>
                <a:lnTo>
                  <a:pt x="17710" y="13669"/>
                </a:lnTo>
                <a:lnTo>
                  <a:pt x="17354" y="14501"/>
                </a:lnTo>
                <a:lnTo>
                  <a:pt x="16878" y="15095"/>
                </a:lnTo>
                <a:lnTo>
                  <a:pt x="16284" y="15571"/>
                </a:lnTo>
                <a:lnTo>
                  <a:pt x="15571" y="16046"/>
                </a:lnTo>
                <a:lnTo>
                  <a:pt x="14739" y="16284"/>
                </a:lnTo>
                <a:lnTo>
                  <a:pt x="13907" y="16403"/>
                </a:lnTo>
                <a:lnTo>
                  <a:pt x="13075" y="16403"/>
                </a:lnTo>
                <a:lnTo>
                  <a:pt x="12362" y="16165"/>
                </a:lnTo>
                <a:lnTo>
                  <a:pt x="11648" y="15808"/>
                </a:lnTo>
                <a:lnTo>
                  <a:pt x="10935" y="15333"/>
                </a:lnTo>
                <a:lnTo>
                  <a:pt x="10460" y="14739"/>
                </a:lnTo>
                <a:lnTo>
                  <a:pt x="9984" y="14025"/>
                </a:lnTo>
                <a:lnTo>
                  <a:pt x="9747" y="13193"/>
                </a:lnTo>
                <a:lnTo>
                  <a:pt x="9628" y="12361"/>
                </a:lnTo>
                <a:lnTo>
                  <a:pt x="9628" y="11529"/>
                </a:lnTo>
                <a:lnTo>
                  <a:pt x="9866" y="10697"/>
                </a:lnTo>
                <a:lnTo>
                  <a:pt x="10222" y="9984"/>
                </a:lnTo>
                <a:lnTo>
                  <a:pt x="10698" y="9390"/>
                </a:lnTo>
                <a:lnTo>
                  <a:pt x="11292" y="8796"/>
                </a:lnTo>
                <a:lnTo>
                  <a:pt x="12005" y="8439"/>
                </a:lnTo>
                <a:lnTo>
                  <a:pt x="12837" y="8201"/>
                </a:lnTo>
                <a:lnTo>
                  <a:pt x="13669" y="8082"/>
                </a:lnTo>
                <a:close/>
                <a:moveTo>
                  <a:pt x="13312" y="0"/>
                </a:moveTo>
                <a:lnTo>
                  <a:pt x="11886" y="119"/>
                </a:lnTo>
                <a:lnTo>
                  <a:pt x="10579" y="357"/>
                </a:lnTo>
                <a:lnTo>
                  <a:pt x="9152" y="832"/>
                </a:lnTo>
                <a:lnTo>
                  <a:pt x="7845" y="1307"/>
                </a:lnTo>
                <a:lnTo>
                  <a:pt x="6656" y="2021"/>
                </a:lnTo>
                <a:lnTo>
                  <a:pt x="5587" y="2734"/>
                </a:lnTo>
                <a:lnTo>
                  <a:pt x="4517" y="3566"/>
                </a:lnTo>
                <a:lnTo>
                  <a:pt x="3566" y="4517"/>
                </a:lnTo>
                <a:lnTo>
                  <a:pt x="2734" y="5586"/>
                </a:lnTo>
                <a:lnTo>
                  <a:pt x="2021" y="6656"/>
                </a:lnTo>
                <a:lnTo>
                  <a:pt x="1426" y="7845"/>
                </a:lnTo>
                <a:lnTo>
                  <a:pt x="832" y="9033"/>
                </a:lnTo>
                <a:lnTo>
                  <a:pt x="476" y="10341"/>
                </a:lnTo>
                <a:lnTo>
                  <a:pt x="238" y="11648"/>
                </a:lnTo>
                <a:lnTo>
                  <a:pt x="0" y="12956"/>
                </a:lnTo>
                <a:lnTo>
                  <a:pt x="0" y="14263"/>
                </a:lnTo>
                <a:lnTo>
                  <a:pt x="119" y="15690"/>
                </a:lnTo>
                <a:lnTo>
                  <a:pt x="357" y="17116"/>
                </a:lnTo>
                <a:lnTo>
                  <a:pt x="832" y="18542"/>
                </a:lnTo>
                <a:lnTo>
                  <a:pt x="1426" y="19850"/>
                </a:lnTo>
                <a:lnTo>
                  <a:pt x="2140" y="21038"/>
                </a:lnTo>
                <a:lnTo>
                  <a:pt x="2853" y="22227"/>
                </a:lnTo>
                <a:lnTo>
                  <a:pt x="3804" y="23297"/>
                </a:lnTo>
                <a:lnTo>
                  <a:pt x="4755" y="24247"/>
                </a:lnTo>
                <a:lnTo>
                  <a:pt x="5943" y="25079"/>
                </a:lnTo>
                <a:lnTo>
                  <a:pt x="6537" y="25476"/>
                </a:lnTo>
                <a:lnTo>
                  <a:pt x="6537" y="23772"/>
                </a:lnTo>
                <a:lnTo>
                  <a:pt x="6656" y="23059"/>
                </a:lnTo>
                <a:lnTo>
                  <a:pt x="6775" y="22346"/>
                </a:lnTo>
                <a:lnTo>
                  <a:pt x="6894" y="21633"/>
                </a:lnTo>
                <a:lnTo>
                  <a:pt x="7251" y="21038"/>
                </a:lnTo>
                <a:lnTo>
                  <a:pt x="7845" y="19731"/>
                </a:lnTo>
                <a:lnTo>
                  <a:pt x="8796" y="18780"/>
                </a:lnTo>
                <a:lnTo>
                  <a:pt x="9866" y="17829"/>
                </a:lnTo>
                <a:lnTo>
                  <a:pt x="11173" y="17235"/>
                </a:lnTo>
                <a:lnTo>
                  <a:pt x="11767" y="16997"/>
                </a:lnTo>
                <a:lnTo>
                  <a:pt x="12480" y="16878"/>
                </a:lnTo>
                <a:lnTo>
                  <a:pt x="13194" y="16759"/>
                </a:lnTo>
                <a:lnTo>
                  <a:pt x="14026" y="16759"/>
                </a:lnTo>
                <a:lnTo>
                  <a:pt x="15452" y="16878"/>
                </a:lnTo>
                <a:lnTo>
                  <a:pt x="16759" y="17354"/>
                </a:lnTo>
                <a:lnTo>
                  <a:pt x="17948" y="17948"/>
                </a:lnTo>
                <a:lnTo>
                  <a:pt x="18899" y="18899"/>
                </a:lnTo>
                <a:lnTo>
                  <a:pt x="19850" y="19850"/>
                </a:lnTo>
                <a:lnTo>
                  <a:pt x="20444" y="21038"/>
                </a:lnTo>
                <a:lnTo>
                  <a:pt x="20919" y="22346"/>
                </a:lnTo>
                <a:lnTo>
                  <a:pt x="21038" y="23772"/>
                </a:lnTo>
                <a:lnTo>
                  <a:pt x="21038" y="25555"/>
                </a:lnTo>
                <a:lnTo>
                  <a:pt x="21989" y="24961"/>
                </a:lnTo>
                <a:lnTo>
                  <a:pt x="22821" y="24247"/>
                </a:lnTo>
                <a:lnTo>
                  <a:pt x="23653" y="23534"/>
                </a:lnTo>
                <a:lnTo>
                  <a:pt x="24366" y="22702"/>
                </a:lnTo>
                <a:lnTo>
                  <a:pt x="24961" y="21870"/>
                </a:lnTo>
                <a:lnTo>
                  <a:pt x="25555" y="20919"/>
                </a:lnTo>
                <a:lnTo>
                  <a:pt x="26149" y="19968"/>
                </a:lnTo>
                <a:lnTo>
                  <a:pt x="26506" y="19018"/>
                </a:lnTo>
                <a:lnTo>
                  <a:pt x="26981" y="18067"/>
                </a:lnTo>
                <a:lnTo>
                  <a:pt x="27219" y="16997"/>
                </a:lnTo>
                <a:lnTo>
                  <a:pt x="27457" y="15927"/>
                </a:lnTo>
                <a:lnTo>
                  <a:pt x="27576" y="14857"/>
                </a:lnTo>
                <a:lnTo>
                  <a:pt x="27576" y="13788"/>
                </a:lnTo>
                <a:lnTo>
                  <a:pt x="27576" y="12718"/>
                </a:lnTo>
                <a:lnTo>
                  <a:pt x="27457" y="11648"/>
                </a:lnTo>
                <a:lnTo>
                  <a:pt x="27219" y="10579"/>
                </a:lnTo>
                <a:lnTo>
                  <a:pt x="26744" y="9152"/>
                </a:lnTo>
                <a:lnTo>
                  <a:pt x="26268" y="7845"/>
                </a:lnTo>
                <a:lnTo>
                  <a:pt x="25674" y="6656"/>
                </a:lnTo>
                <a:lnTo>
                  <a:pt x="24842" y="5586"/>
                </a:lnTo>
                <a:lnTo>
                  <a:pt x="24010" y="4517"/>
                </a:lnTo>
                <a:lnTo>
                  <a:pt x="23059" y="3566"/>
                </a:lnTo>
                <a:lnTo>
                  <a:pt x="22108" y="2734"/>
                </a:lnTo>
                <a:lnTo>
                  <a:pt x="20919" y="2021"/>
                </a:lnTo>
                <a:lnTo>
                  <a:pt x="19850" y="1426"/>
                </a:lnTo>
                <a:lnTo>
                  <a:pt x="18542" y="832"/>
                </a:lnTo>
                <a:lnTo>
                  <a:pt x="17354" y="475"/>
                </a:lnTo>
                <a:lnTo>
                  <a:pt x="16046" y="238"/>
                </a:lnTo>
                <a:lnTo>
                  <a:pt x="14620" y="0"/>
                </a:lnTo>
                <a:close/>
                <a:moveTo>
                  <a:pt x="6537" y="25476"/>
                </a:moveTo>
                <a:lnTo>
                  <a:pt x="6537" y="25555"/>
                </a:lnTo>
                <a:lnTo>
                  <a:pt x="7013" y="25793"/>
                </a:lnTo>
                <a:lnTo>
                  <a:pt x="6537" y="25476"/>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7809532" y="1882597"/>
            <a:ext cx="6119" cy="2051"/>
          </a:xfrm>
          <a:custGeom>
            <a:avLst/>
            <a:gdLst/>
            <a:ahLst/>
            <a:cxnLst/>
            <a:rect l="l" t="t" r="r" b="b"/>
            <a:pathLst>
              <a:path w="358" h="120" extrusionOk="0">
                <a:moveTo>
                  <a:pt x="1" y="0"/>
                </a:moveTo>
                <a:lnTo>
                  <a:pt x="1" y="0"/>
                </a:lnTo>
                <a:lnTo>
                  <a:pt x="357" y="119"/>
                </a:lnTo>
                <a:lnTo>
                  <a:pt x="357" y="119"/>
                </a:lnTo>
                <a:lnTo>
                  <a:pt x="1" y="0"/>
                </a:lnTo>
                <a:lnTo>
                  <a:pt x="1"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7697799" y="2408789"/>
            <a:ext cx="341320" cy="422595"/>
          </a:xfrm>
          <a:custGeom>
            <a:avLst/>
            <a:gdLst/>
            <a:ahLst/>
            <a:cxnLst/>
            <a:rect l="l" t="t" r="r" b="b"/>
            <a:pathLst>
              <a:path w="19969" h="24724" extrusionOk="0">
                <a:moveTo>
                  <a:pt x="19137" y="0"/>
                </a:moveTo>
                <a:lnTo>
                  <a:pt x="18780" y="119"/>
                </a:lnTo>
                <a:lnTo>
                  <a:pt x="18543" y="238"/>
                </a:lnTo>
                <a:lnTo>
                  <a:pt x="17948" y="713"/>
                </a:lnTo>
                <a:lnTo>
                  <a:pt x="17473" y="1189"/>
                </a:lnTo>
                <a:lnTo>
                  <a:pt x="15928" y="3091"/>
                </a:lnTo>
                <a:lnTo>
                  <a:pt x="14382" y="5111"/>
                </a:lnTo>
                <a:lnTo>
                  <a:pt x="12837" y="7132"/>
                </a:lnTo>
                <a:lnTo>
                  <a:pt x="11173" y="9034"/>
                </a:lnTo>
                <a:lnTo>
                  <a:pt x="7964" y="12124"/>
                </a:lnTo>
                <a:lnTo>
                  <a:pt x="6300" y="13788"/>
                </a:lnTo>
                <a:lnTo>
                  <a:pt x="4755" y="15452"/>
                </a:lnTo>
                <a:lnTo>
                  <a:pt x="3329" y="17235"/>
                </a:lnTo>
                <a:lnTo>
                  <a:pt x="2021" y="19137"/>
                </a:lnTo>
                <a:lnTo>
                  <a:pt x="1546" y="20087"/>
                </a:lnTo>
                <a:lnTo>
                  <a:pt x="1070" y="21157"/>
                </a:lnTo>
                <a:lnTo>
                  <a:pt x="595" y="22227"/>
                </a:lnTo>
                <a:lnTo>
                  <a:pt x="238" y="23297"/>
                </a:lnTo>
                <a:lnTo>
                  <a:pt x="238" y="23416"/>
                </a:lnTo>
                <a:lnTo>
                  <a:pt x="119" y="24010"/>
                </a:lnTo>
                <a:lnTo>
                  <a:pt x="0" y="24485"/>
                </a:lnTo>
                <a:lnTo>
                  <a:pt x="0" y="24723"/>
                </a:lnTo>
                <a:lnTo>
                  <a:pt x="832" y="22821"/>
                </a:lnTo>
                <a:lnTo>
                  <a:pt x="1665" y="21989"/>
                </a:lnTo>
                <a:lnTo>
                  <a:pt x="2378" y="21395"/>
                </a:lnTo>
                <a:lnTo>
                  <a:pt x="4161" y="20206"/>
                </a:lnTo>
                <a:lnTo>
                  <a:pt x="5943" y="19018"/>
                </a:lnTo>
                <a:lnTo>
                  <a:pt x="7845" y="18067"/>
                </a:lnTo>
                <a:lnTo>
                  <a:pt x="9747" y="16997"/>
                </a:lnTo>
                <a:lnTo>
                  <a:pt x="11530" y="15927"/>
                </a:lnTo>
                <a:lnTo>
                  <a:pt x="13194" y="14739"/>
                </a:lnTo>
                <a:lnTo>
                  <a:pt x="14026" y="14026"/>
                </a:lnTo>
                <a:lnTo>
                  <a:pt x="14739" y="13312"/>
                </a:lnTo>
                <a:lnTo>
                  <a:pt x="16165" y="11648"/>
                </a:lnTo>
                <a:lnTo>
                  <a:pt x="17235" y="9984"/>
                </a:lnTo>
                <a:lnTo>
                  <a:pt x="18186" y="8202"/>
                </a:lnTo>
                <a:lnTo>
                  <a:pt x="18899" y="6300"/>
                </a:lnTo>
                <a:lnTo>
                  <a:pt x="19375" y="4992"/>
                </a:lnTo>
                <a:lnTo>
                  <a:pt x="19731" y="3328"/>
                </a:lnTo>
                <a:lnTo>
                  <a:pt x="19850" y="2377"/>
                </a:lnTo>
                <a:lnTo>
                  <a:pt x="19969" y="1545"/>
                </a:lnTo>
                <a:lnTo>
                  <a:pt x="19850" y="832"/>
                </a:lnTo>
                <a:lnTo>
                  <a:pt x="19731" y="357"/>
                </a:lnTo>
                <a:lnTo>
                  <a:pt x="19375" y="119"/>
                </a:lnTo>
                <a:lnTo>
                  <a:pt x="19137"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7695765" y="2502234"/>
            <a:ext cx="290538" cy="329150"/>
          </a:xfrm>
          <a:custGeom>
            <a:avLst/>
            <a:gdLst/>
            <a:ahLst/>
            <a:cxnLst/>
            <a:rect l="l" t="t" r="r" b="b"/>
            <a:pathLst>
              <a:path w="16998" h="19257" extrusionOk="0">
                <a:moveTo>
                  <a:pt x="16403" y="357"/>
                </a:moveTo>
                <a:lnTo>
                  <a:pt x="16641" y="595"/>
                </a:lnTo>
                <a:lnTo>
                  <a:pt x="16641" y="833"/>
                </a:lnTo>
                <a:lnTo>
                  <a:pt x="16522" y="1784"/>
                </a:lnTo>
                <a:lnTo>
                  <a:pt x="16165" y="2735"/>
                </a:lnTo>
                <a:lnTo>
                  <a:pt x="15928" y="3329"/>
                </a:lnTo>
                <a:lnTo>
                  <a:pt x="15333" y="4399"/>
                </a:lnTo>
                <a:lnTo>
                  <a:pt x="14620" y="5231"/>
                </a:lnTo>
                <a:lnTo>
                  <a:pt x="13907" y="6181"/>
                </a:lnTo>
                <a:lnTo>
                  <a:pt x="13075" y="6895"/>
                </a:lnTo>
                <a:lnTo>
                  <a:pt x="11292" y="8440"/>
                </a:lnTo>
                <a:lnTo>
                  <a:pt x="9272" y="9747"/>
                </a:lnTo>
                <a:lnTo>
                  <a:pt x="7251" y="10936"/>
                </a:lnTo>
                <a:lnTo>
                  <a:pt x="5230" y="12362"/>
                </a:lnTo>
                <a:lnTo>
                  <a:pt x="3448" y="13788"/>
                </a:lnTo>
                <a:lnTo>
                  <a:pt x="2616" y="14502"/>
                </a:lnTo>
                <a:lnTo>
                  <a:pt x="1902" y="15453"/>
                </a:lnTo>
                <a:lnTo>
                  <a:pt x="3091" y="13670"/>
                </a:lnTo>
                <a:lnTo>
                  <a:pt x="4398" y="12006"/>
                </a:lnTo>
                <a:lnTo>
                  <a:pt x="5706" y="10460"/>
                </a:lnTo>
                <a:lnTo>
                  <a:pt x="7251" y="9034"/>
                </a:lnTo>
                <a:lnTo>
                  <a:pt x="12362" y="4280"/>
                </a:lnTo>
                <a:lnTo>
                  <a:pt x="14739" y="2140"/>
                </a:lnTo>
                <a:lnTo>
                  <a:pt x="15452" y="1189"/>
                </a:lnTo>
                <a:lnTo>
                  <a:pt x="16047" y="595"/>
                </a:lnTo>
                <a:lnTo>
                  <a:pt x="16284" y="476"/>
                </a:lnTo>
                <a:lnTo>
                  <a:pt x="16403" y="357"/>
                </a:lnTo>
                <a:close/>
                <a:moveTo>
                  <a:pt x="16403" y="1"/>
                </a:moveTo>
                <a:lnTo>
                  <a:pt x="16047" y="238"/>
                </a:lnTo>
                <a:lnTo>
                  <a:pt x="15809" y="476"/>
                </a:lnTo>
                <a:lnTo>
                  <a:pt x="14858" y="1427"/>
                </a:lnTo>
                <a:lnTo>
                  <a:pt x="12719" y="3567"/>
                </a:lnTo>
                <a:lnTo>
                  <a:pt x="10579" y="5587"/>
                </a:lnTo>
                <a:lnTo>
                  <a:pt x="6181" y="9628"/>
                </a:lnTo>
                <a:lnTo>
                  <a:pt x="4517" y="11292"/>
                </a:lnTo>
                <a:lnTo>
                  <a:pt x="3091" y="13075"/>
                </a:lnTo>
                <a:lnTo>
                  <a:pt x="1784" y="15096"/>
                </a:lnTo>
                <a:lnTo>
                  <a:pt x="1308" y="16047"/>
                </a:lnTo>
                <a:lnTo>
                  <a:pt x="833" y="17117"/>
                </a:lnTo>
                <a:lnTo>
                  <a:pt x="476" y="17830"/>
                </a:lnTo>
                <a:lnTo>
                  <a:pt x="238" y="18543"/>
                </a:lnTo>
                <a:lnTo>
                  <a:pt x="1" y="19256"/>
                </a:lnTo>
                <a:lnTo>
                  <a:pt x="119" y="19256"/>
                </a:lnTo>
                <a:lnTo>
                  <a:pt x="238" y="19018"/>
                </a:lnTo>
                <a:lnTo>
                  <a:pt x="357" y="18662"/>
                </a:lnTo>
                <a:lnTo>
                  <a:pt x="476" y="18067"/>
                </a:lnTo>
                <a:lnTo>
                  <a:pt x="1070" y="16879"/>
                </a:lnTo>
                <a:lnTo>
                  <a:pt x="1784" y="15928"/>
                </a:lnTo>
                <a:lnTo>
                  <a:pt x="2616" y="14858"/>
                </a:lnTo>
                <a:lnTo>
                  <a:pt x="3448" y="14026"/>
                </a:lnTo>
                <a:lnTo>
                  <a:pt x="4517" y="13194"/>
                </a:lnTo>
                <a:lnTo>
                  <a:pt x="5468" y="12481"/>
                </a:lnTo>
                <a:lnTo>
                  <a:pt x="7726" y="11055"/>
                </a:lnTo>
                <a:lnTo>
                  <a:pt x="9866" y="9628"/>
                </a:lnTo>
                <a:lnTo>
                  <a:pt x="12005" y="8083"/>
                </a:lnTo>
                <a:lnTo>
                  <a:pt x="13075" y="7251"/>
                </a:lnTo>
                <a:lnTo>
                  <a:pt x="13907" y="6419"/>
                </a:lnTo>
                <a:lnTo>
                  <a:pt x="14858" y="5468"/>
                </a:lnTo>
                <a:lnTo>
                  <a:pt x="15571" y="4399"/>
                </a:lnTo>
                <a:lnTo>
                  <a:pt x="16047" y="3567"/>
                </a:lnTo>
                <a:lnTo>
                  <a:pt x="16641" y="2259"/>
                </a:lnTo>
                <a:lnTo>
                  <a:pt x="16760" y="1665"/>
                </a:lnTo>
                <a:lnTo>
                  <a:pt x="16997" y="1070"/>
                </a:lnTo>
                <a:lnTo>
                  <a:pt x="16997" y="595"/>
                </a:lnTo>
                <a:lnTo>
                  <a:pt x="16879" y="120"/>
                </a:lnTo>
                <a:lnTo>
                  <a:pt x="16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7145198" y="2995917"/>
            <a:ext cx="253977" cy="469326"/>
          </a:xfrm>
          <a:custGeom>
            <a:avLst/>
            <a:gdLst/>
            <a:ahLst/>
            <a:cxnLst/>
            <a:rect l="l" t="t" r="r" b="b"/>
            <a:pathLst>
              <a:path w="14859" h="27458" extrusionOk="0">
                <a:moveTo>
                  <a:pt x="1189" y="1"/>
                </a:moveTo>
                <a:lnTo>
                  <a:pt x="714" y="120"/>
                </a:lnTo>
                <a:lnTo>
                  <a:pt x="238" y="357"/>
                </a:lnTo>
                <a:lnTo>
                  <a:pt x="120" y="714"/>
                </a:lnTo>
                <a:lnTo>
                  <a:pt x="1" y="1189"/>
                </a:lnTo>
                <a:lnTo>
                  <a:pt x="1" y="2021"/>
                </a:lnTo>
                <a:lnTo>
                  <a:pt x="1" y="3329"/>
                </a:lnTo>
                <a:lnTo>
                  <a:pt x="1" y="4755"/>
                </a:lnTo>
                <a:lnTo>
                  <a:pt x="238" y="6063"/>
                </a:lnTo>
                <a:lnTo>
                  <a:pt x="476" y="7489"/>
                </a:lnTo>
                <a:lnTo>
                  <a:pt x="833" y="9272"/>
                </a:lnTo>
                <a:lnTo>
                  <a:pt x="1308" y="11055"/>
                </a:lnTo>
                <a:lnTo>
                  <a:pt x="1902" y="12838"/>
                </a:lnTo>
                <a:lnTo>
                  <a:pt x="2616" y="14620"/>
                </a:lnTo>
                <a:lnTo>
                  <a:pt x="3210" y="15571"/>
                </a:lnTo>
                <a:lnTo>
                  <a:pt x="3804" y="16522"/>
                </a:lnTo>
                <a:lnTo>
                  <a:pt x="4517" y="17354"/>
                </a:lnTo>
                <a:lnTo>
                  <a:pt x="5349" y="18067"/>
                </a:lnTo>
                <a:lnTo>
                  <a:pt x="7013" y="19494"/>
                </a:lnTo>
                <a:lnTo>
                  <a:pt x="8796" y="20920"/>
                </a:lnTo>
                <a:lnTo>
                  <a:pt x="10460" y="22227"/>
                </a:lnTo>
                <a:lnTo>
                  <a:pt x="12124" y="23654"/>
                </a:lnTo>
                <a:lnTo>
                  <a:pt x="12838" y="24486"/>
                </a:lnTo>
                <a:lnTo>
                  <a:pt x="13551" y="25318"/>
                </a:lnTo>
                <a:lnTo>
                  <a:pt x="14145" y="26269"/>
                </a:lnTo>
                <a:lnTo>
                  <a:pt x="14620" y="27338"/>
                </a:lnTo>
                <a:lnTo>
                  <a:pt x="14739" y="27457"/>
                </a:lnTo>
                <a:lnTo>
                  <a:pt x="14858" y="27338"/>
                </a:lnTo>
                <a:lnTo>
                  <a:pt x="14858" y="27220"/>
                </a:lnTo>
                <a:lnTo>
                  <a:pt x="14383" y="25437"/>
                </a:lnTo>
                <a:lnTo>
                  <a:pt x="13670" y="23297"/>
                </a:lnTo>
                <a:lnTo>
                  <a:pt x="12956" y="21158"/>
                </a:lnTo>
                <a:lnTo>
                  <a:pt x="11174" y="16998"/>
                </a:lnTo>
                <a:lnTo>
                  <a:pt x="9272" y="12956"/>
                </a:lnTo>
                <a:lnTo>
                  <a:pt x="7251" y="8915"/>
                </a:lnTo>
                <a:lnTo>
                  <a:pt x="6181" y="6657"/>
                </a:lnTo>
                <a:lnTo>
                  <a:pt x="5349" y="4993"/>
                </a:lnTo>
                <a:lnTo>
                  <a:pt x="4399" y="3210"/>
                </a:lnTo>
                <a:lnTo>
                  <a:pt x="3329" y="1665"/>
                </a:lnTo>
                <a:lnTo>
                  <a:pt x="2853" y="1070"/>
                </a:lnTo>
                <a:lnTo>
                  <a:pt x="2259" y="595"/>
                </a:lnTo>
                <a:lnTo>
                  <a:pt x="1784" y="238"/>
                </a:lnTo>
                <a:lnTo>
                  <a:pt x="118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7171606" y="3050767"/>
            <a:ext cx="227570" cy="412442"/>
          </a:xfrm>
          <a:custGeom>
            <a:avLst/>
            <a:gdLst/>
            <a:ahLst/>
            <a:cxnLst/>
            <a:rect l="l" t="t" r="r" b="b"/>
            <a:pathLst>
              <a:path w="13314" h="24130" extrusionOk="0">
                <a:moveTo>
                  <a:pt x="952" y="833"/>
                </a:moveTo>
                <a:lnTo>
                  <a:pt x="1190" y="952"/>
                </a:lnTo>
                <a:lnTo>
                  <a:pt x="1427" y="1190"/>
                </a:lnTo>
                <a:lnTo>
                  <a:pt x="1784" y="1903"/>
                </a:lnTo>
                <a:lnTo>
                  <a:pt x="2616" y="3567"/>
                </a:lnTo>
                <a:lnTo>
                  <a:pt x="4280" y="6895"/>
                </a:lnTo>
                <a:lnTo>
                  <a:pt x="5706" y="9985"/>
                </a:lnTo>
                <a:lnTo>
                  <a:pt x="7370" y="12957"/>
                </a:lnTo>
                <a:lnTo>
                  <a:pt x="9866" y="17236"/>
                </a:lnTo>
                <a:lnTo>
                  <a:pt x="11055" y="19375"/>
                </a:lnTo>
                <a:lnTo>
                  <a:pt x="12125" y="21515"/>
                </a:lnTo>
                <a:lnTo>
                  <a:pt x="10936" y="19851"/>
                </a:lnTo>
                <a:lnTo>
                  <a:pt x="9510" y="18186"/>
                </a:lnTo>
                <a:lnTo>
                  <a:pt x="8083" y="16522"/>
                </a:lnTo>
                <a:lnTo>
                  <a:pt x="6657" y="14977"/>
                </a:lnTo>
                <a:lnTo>
                  <a:pt x="5706" y="13908"/>
                </a:lnTo>
                <a:lnTo>
                  <a:pt x="4874" y="12838"/>
                </a:lnTo>
                <a:lnTo>
                  <a:pt x="4042" y="11768"/>
                </a:lnTo>
                <a:lnTo>
                  <a:pt x="3329" y="10579"/>
                </a:lnTo>
                <a:lnTo>
                  <a:pt x="2140" y="8321"/>
                </a:lnTo>
                <a:lnTo>
                  <a:pt x="1308" y="6063"/>
                </a:lnTo>
                <a:lnTo>
                  <a:pt x="714" y="4161"/>
                </a:lnTo>
                <a:lnTo>
                  <a:pt x="476" y="2497"/>
                </a:lnTo>
                <a:lnTo>
                  <a:pt x="476" y="1903"/>
                </a:lnTo>
                <a:lnTo>
                  <a:pt x="476" y="1427"/>
                </a:lnTo>
                <a:lnTo>
                  <a:pt x="595" y="1071"/>
                </a:lnTo>
                <a:lnTo>
                  <a:pt x="833" y="833"/>
                </a:lnTo>
                <a:close/>
                <a:moveTo>
                  <a:pt x="952" y="1"/>
                </a:moveTo>
                <a:lnTo>
                  <a:pt x="595" y="120"/>
                </a:lnTo>
                <a:lnTo>
                  <a:pt x="239" y="357"/>
                </a:lnTo>
                <a:lnTo>
                  <a:pt x="120" y="714"/>
                </a:lnTo>
                <a:lnTo>
                  <a:pt x="1" y="1308"/>
                </a:lnTo>
                <a:lnTo>
                  <a:pt x="1" y="1903"/>
                </a:lnTo>
                <a:lnTo>
                  <a:pt x="120" y="3091"/>
                </a:lnTo>
                <a:lnTo>
                  <a:pt x="357" y="4042"/>
                </a:lnTo>
                <a:lnTo>
                  <a:pt x="714" y="5468"/>
                </a:lnTo>
                <a:lnTo>
                  <a:pt x="1071" y="6895"/>
                </a:lnTo>
                <a:lnTo>
                  <a:pt x="1665" y="8202"/>
                </a:lnTo>
                <a:lnTo>
                  <a:pt x="2259" y="9510"/>
                </a:lnTo>
                <a:lnTo>
                  <a:pt x="2972" y="10698"/>
                </a:lnTo>
                <a:lnTo>
                  <a:pt x="3686" y="11887"/>
                </a:lnTo>
                <a:lnTo>
                  <a:pt x="4636" y="13075"/>
                </a:lnTo>
                <a:lnTo>
                  <a:pt x="5587" y="14264"/>
                </a:lnTo>
                <a:lnTo>
                  <a:pt x="9629" y="18662"/>
                </a:lnTo>
                <a:lnTo>
                  <a:pt x="11411" y="21039"/>
                </a:lnTo>
                <a:lnTo>
                  <a:pt x="12362" y="22228"/>
                </a:lnTo>
                <a:lnTo>
                  <a:pt x="13075" y="23535"/>
                </a:lnTo>
                <a:lnTo>
                  <a:pt x="13313" y="24129"/>
                </a:lnTo>
                <a:lnTo>
                  <a:pt x="13313" y="24011"/>
                </a:lnTo>
                <a:lnTo>
                  <a:pt x="12838" y="22228"/>
                </a:lnTo>
                <a:lnTo>
                  <a:pt x="11887" y="20326"/>
                </a:lnTo>
                <a:lnTo>
                  <a:pt x="10817" y="18424"/>
                </a:lnTo>
                <a:lnTo>
                  <a:pt x="8678" y="14621"/>
                </a:lnTo>
                <a:lnTo>
                  <a:pt x="7132" y="11768"/>
                </a:lnTo>
                <a:lnTo>
                  <a:pt x="5587" y="8797"/>
                </a:lnTo>
                <a:lnTo>
                  <a:pt x="2616" y="2854"/>
                </a:lnTo>
                <a:lnTo>
                  <a:pt x="2378" y="2140"/>
                </a:lnTo>
                <a:lnTo>
                  <a:pt x="1903" y="1071"/>
                </a:lnTo>
                <a:lnTo>
                  <a:pt x="1546" y="595"/>
                </a:lnTo>
                <a:lnTo>
                  <a:pt x="1308" y="239"/>
                </a:lnTo>
                <a:lnTo>
                  <a:pt x="9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7269136" y="2695243"/>
            <a:ext cx="113785" cy="544482"/>
          </a:xfrm>
          <a:custGeom>
            <a:avLst/>
            <a:gdLst/>
            <a:ahLst/>
            <a:cxnLst/>
            <a:rect l="l" t="t" r="r" b="b"/>
            <a:pathLst>
              <a:path w="6657" h="31855" extrusionOk="0">
                <a:moveTo>
                  <a:pt x="4160" y="0"/>
                </a:moveTo>
                <a:lnTo>
                  <a:pt x="3804" y="119"/>
                </a:lnTo>
                <a:lnTo>
                  <a:pt x="3566" y="119"/>
                </a:lnTo>
                <a:lnTo>
                  <a:pt x="3091" y="595"/>
                </a:lnTo>
                <a:lnTo>
                  <a:pt x="2615" y="1189"/>
                </a:lnTo>
                <a:lnTo>
                  <a:pt x="2258" y="2021"/>
                </a:lnTo>
                <a:lnTo>
                  <a:pt x="1783" y="3566"/>
                </a:lnTo>
                <a:lnTo>
                  <a:pt x="1426" y="4755"/>
                </a:lnTo>
                <a:lnTo>
                  <a:pt x="832" y="6775"/>
                </a:lnTo>
                <a:lnTo>
                  <a:pt x="357" y="8677"/>
                </a:lnTo>
                <a:lnTo>
                  <a:pt x="119" y="10698"/>
                </a:lnTo>
                <a:lnTo>
                  <a:pt x="0" y="12718"/>
                </a:lnTo>
                <a:lnTo>
                  <a:pt x="119" y="13907"/>
                </a:lnTo>
                <a:lnTo>
                  <a:pt x="238" y="14977"/>
                </a:lnTo>
                <a:lnTo>
                  <a:pt x="476" y="16047"/>
                </a:lnTo>
                <a:lnTo>
                  <a:pt x="832" y="17116"/>
                </a:lnTo>
                <a:lnTo>
                  <a:pt x="1545" y="19137"/>
                </a:lnTo>
                <a:lnTo>
                  <a:pt x="2496" y="21157"/>
                </a:lnTo>
                <a:lnTo>
                  <a:pt x="3447" y="23178"/>
                </a:lnTo>
                <a:lnTo>
                  <a:pt x="4279" y="25199"/>
                </a:lnTo>
                <a:lnTo>
                  <a:pt x="5111" y="27219"/>
                </a:lnTo>
                <a:lnTo>
                  <a:pt x="5349" y="28289"/>
                </a:lnTo>
                <a:lnTo>
                  <a:pt x="5587" y="29359"/>
                </a:lnTo>
                <a:lnTo>
                  <a:pt x="5587" y="29478"/>
                </a:lnTo>
                <a:lnTo>
                  <a:pt x="5705" y="29715"/>
                </a:lnTo>
                <a:lnTo>
                  <a:pt x="5943" y="31379"/>
                </a:lnTo>
                <a:lnTo>
                  <a:pt x="6062" y="31855"/>
                </a:lnTo>
                <a:lnTo>
                  <a:pt x="6181" y="31855"/>
                </a:lnTo>
                <a:lnTo>
                  <a:pt x="5824" y="29240"/>
                </a:lnTo>
                <a:lnTo>
                  <a:pt x="5705" y="27219"/>
                </a:lnTo>
                <a:lnTo>
                  <a:pt x="5705" y="25318"/>
                </a:lnTo>
                <a:lnTo>
                  <a:pt x="5705" y="23297"/>
                </a:lnTo>
                <a:lnTo>
                  <a:pt x="5705" y="21276"/>
                </a:lnTo>
                <a:lnTo>
                  <a:pt x="6181" y="16879"/>
                </a:lnTo>
                <a:lnTo>
                  <a:pt x="6419" y="12481"/>
                </a:lnTo>
                <a:lnTo>
                  <a:pt x="6537" y="10104"/>
                </a:lnTo>
                <a:lnTo>
                  <a:pt x="6656" y="7845"/>
                </a:lnTo>
                <a:lnTo>
                  <a:pt x="6537" y="5468"/>
                </a:lnTo>
                <a:lnTo>
                  <a:pt x="6419" y="4398"/>
                </a:lnTo>
                <a:lnTo>
                  <a:pt x="6181" y="3210"/>
                </a:lnTo>
                <a:lnTo>
                  <a:pt x="5943" y="2378"/>
                </a:lnTo>
                <a:lnTo>
                  <a:pt x="5587" y="1308"/>
                </a:lnTo>
                <a:lnTo>
                  <a:pt x="5230" y="832"/>
                </a:lnTo>
                <a:lnTo>
                  <a:pt x="4992" y="476"/>
                </a:lnTo>
                <a:lnTo>
                  <a:pt x="4517" y="119"/>
                </a:lnTo>
                <a:lnTo>
                  <a:pt x="4160"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7303663" y="2772449"/>
            <a:ext cx="71122" cy="467275"/>
          </a:xfrm>
          <a:custGeom>
            <a:avLst/>
            <a:gdLst/>
            <a:ahLst/>
            <a:cxnLst/>
            <a:rect l="l" t="t" r="r" b="b"/>
            <a:pathLst>
              <a:path w="4161" h="27338" extrusionOk="0">
                <a:moveTo>
                  <a:pt x="2259" y="476"/>
                </a:moveTo>
                <a:lnTo>
                  <a:pt x="2378" y="594"/>
                </a:lnTo>
                <a:lnTo>
                  <a:pt x="2497" y="951"/>
                </a:lnTo>
                <a:lnTo>
                  <a:pt x="2616" y="1783"/>
                </a:lnTo>
                <a:lnTo>
                  <a:pt x="2497" y="3328"/>
                </a:lnTo>
                <a:lnTo>
                  <a:pt x="2497" y="6656"/>
                </a:lnTo>
                <a:lnTo>
                  <a:pt x="2378" y="9865"/>
                </a:lnTo>
                <a:lnTo>
                  <a:pt x="2378" y="13194"/>
                </a:lnTo>
                <a:lnTo>
                  <a:pt x="2735" y="17235"/>
                </a:lnTo>
                <a:lnTo>
                  <a:pt x="3210" y="21157"/>
                </a:lnTo>
                <a:lnTo>
                  <a:pt x="2378" y="18423"/>
                </a:lnTo>
                <a:lnTo>
                  <a:pt x="1546" y="15690"/>
                </a:lnTo>
                <a:lnTo>
                  <a:pt x="952" y="14026"/>
                </a:lnTo>
                <a:lnTo>
                  <a:pt x="476" y="12480"/>
                </a:lnTo>
                <a:lnTo>
                  <a:pt x="357" y="10816"/>
                </a:lnTo>
                <a:lnTo>
                  <a:pt x="357" y="9152"/>
                </a:lnTo>
                <a:lnTo>
                  <a:pt x="714" y="5824"/>
                </a:lnTo>
                <a:lnTo>
                  <a:pt x="1308" y="2496"/>
                </a:lnTo>
                <a:lnTo>
                  <a:pt x="1665" y="1308"/>
                </a:lnTo>
                <a:lnTo>
                  <a:pt x="1903" y="713"/>
                </a:lnTo>
                <a:lnTo>
                  <a:pt x="2021" y="476"/>
                </a:lnTo>
                <a:close/>
                <a:moveTo>
                  <a:pt x="2378" y="0"/>
                </a:moveTo>
                <a:lnTo>
                  <a:pt x="2021" y="119"/>
                </a:lnTo>
                <a:lnTo>
                  <a:pt x="1903" y="238"/>
                </a:lnTo>
                <a:lnTo>
                  <a:pt x="1665" y="476"/>
                </a:lnTo>
                <a:lnTo>
                  <a:pt x="1308" y="1426"/>
                </a:lnTo>
                <a:lnTo>
                  <a:pt x="952" y="2615"/>
                </a:lnTo>
                <a:lnTo>
                  <a:pt x="595" y="4041"/>
                </a:lnTo>
                <a:lnTo>
                  <a:pt x="120" y="7251"/>
                </a:lnTo>
                <a:lnTo>
                  <a:pt x="1" y="8677"/>
                </a:lnTo>
                <a:lnTo>
                  <a:pt x="1" y="9984"/>
                </a:lnTo>
                <a:lnTo>
                  <a:pt x="1" y="11173"/>
                </a:lnTo>
                <a:lnTo>
                  <a:pt x="238" y="12362"/>
                </a:lnTo>
                <a:lnTo>
                  <a:pt x="476" y="13550"/>
                </a:lnTo>
                <a:lnTo>
                  <a:pt x="833" y="14739"/>
                </a:lnTo>
                <a:lnTo>
                  <a:pt x="1665" y="17116"/>
                </a:lnTo>
                <a:lnTo>
                  <a:pt x="2378" y="19493"/>
                </a:lnTo>
                <a:lnTo>
                  <a:pt x="2972" y="21989"/>
                </a:lnTo>
                <a:lnTo>
                  <a:pt x="3567" y="24366"/>
                </a:lnTo>
                <a:lnTo>
                  <a:pt x="3685" y="25198"/>
                </a:lnTo>
                <a:lnTo>
                  <a:pt x="3923" y="26862"/>
                </a:lnTo>
                <a:lnTo>
                  <a:pt x="3804" y="25912"/>
                </a:lnTo>
                <a:lnTo>
                  <a:pt x="4042" y="27338"/>
                </a:lnTo>
                <a:lnTo>
                  <a:pt x="4161" y="27338"/>
                </a:lnTo>
                <a:lnTo>
                  <a:pt x="3923" y="24723"/>
                </a:lnTo>
                <a:lnTo>
                  <a:pt x="3567" y="22940"/>
                </a:lnTo>
                <a:lnTo>
                  <a:pt x="2853" y="14620"/>
                </a:lnTo>
                <a:lnTo>
                  <a:pt x="2735" y="11530"/>
                </a:lnTo>
                <a:lnTo>
                  <a:pt x="2735" y="8439"/>
                </a:lnTo>
                <a:lnTo>
                  <a:pt x="2853" y="5349"/>
                </a:lnTo>
                <a:lnTo>
                  <a:pt x="2853" y="2258"/>
                </a:lnTo>
                <a:lnTo>
                  <a:pt x="2853" y="1664"/>
                </a:lnTo>
                <a:lnTo>
                  <a:pt x="2853" y="832"/>
                </a:lnTo>
                <a:lnTo>
                  <a:pt x="2735" y="476"/>
                </a:lnTo>
                <a:lnTo>
                  <a:pt x="2616" y="119"/>
                </a:lnTo>
                <a:lnTo>
                  <a:pt x="23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7553555" y="3491633"/>
            <a:ext cx="258028" cy="420561"/>
          </a:xfrm>
          <a:custGeom>
            <a:avLst/>
            <a:gdLst/>
            <a:ahLst/>
            <a:cxnLst/>
            <a:rect l="l" t="t" r="r" b="b"/>
            <a:pathLst>
              <a:path w="15096" h="24605" extrusionOk="0">
                <a:moveTo>
                  <a:pt x="14145" y="1"/>
                </a:moveTo>
                <a:lnTo>
                  <a:pt x="13550" y="119"/>
                </a:lnTo>
                <a:lnTo>
                  <a:pt x="12956" y="357"/>
                </a:lnTo>
                <a:lnTo>
                  <a:pt x="12362" y="714"/>
                </a:lnTo>
                <a:lnTo>
                  <a:pt x="11173" y="1665"/>
                </a:lnTo>
                <a:lnTo>
                  <a:pt x="10222" y="2378"/>
                </a:lnTo>
                <a:lnTo>
                  <a:pt x="8796" y="3447"/>
                </a:lnTo>
                <a:lnTo>
                  <a:pt x="7489" y="4755"/>
                </a:lnTo>
                <a:lnTo>
                  <a:pt x="6300" y="6062"/>
                </a:lnTo>
                <a:lnTo>
                  <a:pt x="5230" y="7489"/>
                </a:lnTo>
                <a:lnTo>
                  <a:pt x="4636" y="8321"/>
                </a:lnTo>
                <a:lnTo>
                  <a:pt x="4279" y="9272"/>
                </a:lnTo>
                <a:lnTo>
                  <a:pt x="3566" y="11054"/>
                </a:lnTo>
                <a:lnTo>
                  <a:pt x="3091" y="12956"/>
                </a:lnTo>
                <a:lnTo>
                  <a:pt x="2734" y="14858"/>
                </a:lnTo>
                <a:lnTo>
                  <a:pt x="2497" y="16879"/>
                </a:lnTo>
                <a:lnTo>
                  <a:pt x="2140" y="18780"/>
                </a:lnTo>
                <a:lnTo>
                  <a:pt x="1546" y="20682"/>
                </a:lnTo>
                <a:lnTo>
                  <a:pt x="951" y="22584"/>
                </a:lnTo>
                <a:lnTo>
                  <a:pt x="832" y="22822"/>
                </a:lnTo>
                <a:lnTo>
                  <a:pt x="119" y="24248"/>
                </a:lnTo>
                <a:lnTo>
                  <a:pt x="0" y="24605"/>
                </a:lnTo>
                <a:lnTo>
                  <a:pt x="1189" y="22584"/>
                </a:lnTo>
                <a:lnTo>
                  <a:pt x="2140" y="21039"/>
                </a:lnTo>
                <a:lnTo>
                  <a:pt x="3091" y="19612"/>
                </a:lnTo>
                <a:lnTo>
                  <a:pt x="4042" y="18067"/>
                </a:lnTo>
                <a:lnTo>
                  <a:pt x="5111" y="16641"/>
                </a:lnTo>
                <a:lnTo>
                  <a:pt x="7607" y="13669"/>
                </a:lnTo>
                <a:lnTo>
                  <a:pt x="10104" y="10460"/>
                </a:lnTo>
                <a:lnTo>
                  <a:pt x="11292" y="8915"/>
                </a:lnTo>
                <a:lnTo>
                  <a:pt x="12600" y="7251"/>
                </a:lnTo>
                <a:lnTo>
                  <a:pt x="13669" y="5468"/>
                </a:lnTo>
                <a:lnTo>
                  <a:pt x="14145" y="4517"/>
                </a:lnTo>
                <a:lnTo>
                  <a:pt x="14501" y="3566"/>
                </a:lnTo>
                <a:lnTo>
                  <a:pt x="14858" y="2853"/>
                </a:lnTo>
                <a:lnTo>
                  <a:pt x="15096" y="1902"/>
                </a:lnTo>
                <a:lnTo>
                  <a:pt x="15096" y="1427"/>
                </a:lnTo>
                <a:lnTo>
                  <a:pt x="15096" y="951"/>
                </a:lnTo>
                <a:lnTo>
                  <a:pt x="14858" y="476"/>
                </a:lnTo>
                <a:lnTo>
                  <a:pt x="14620" y="238"/>
                </a:lnTo>
                <a:lnTo>
                  <a:pt x="14382" y="119"/>
                </a:lnTo>
                <a:lnTo>
                  <a:pt x="14145"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7553555" y="3552585"/>
            <a:ext cx="215365" cy="359609"/>
          </a:xfrm>
          <a:custGeom>
            <a:avLst/>
            <a:gdLst/>
            <a:ahLst/>
            <a:cxnLst/>
            <a:rect l="l" t="t" r="r" b="b"/>
            <a:pathLst>
              <a:path w="12600" h="21039" extrusionOk="0">
                <a:moveTo>
                  <a:pt x="12243" y="357"/>
                </a:moveTo>
                <a:lnTo>
                  <a:pt x="12243" y="595"/>
                </a:lnTo>
                <a:lnTo>
                  <a:pt x="12124" y="832"/>
                </a:lnTo>
                <a:lnTo>
                  <a:pt x="11768" y="1545"/>
                </a:lnTo>
                <a:lnTo>
                  <a:pt x="11054" y="2615"/>
                </a:lnTo>
                <a:lnTo>
                  <a:pt x="9271" y="4992"/>
                </a:lnTo>
                <a:lnTo>
                  <a:pt x="7607" y="7370"/>
                </a:lnTo>
                <a:lnTo>
                  <a:pt x="5943" y="9866"/>
                </a:lnTo>
                <a:lnTo>
                  <a:pt x="4161" y="12956"/>
                </a:lnTo>
                <a:lnTo>
                  <a:pt x="2497" y="16046"/>
                </a:lnTo>
                <a:lnTo>
                  <a:pt x="2497" y="16046"/>
                </a:lnTo>
                <a:lnTo>
                  <a:pt x="3329" y="13669"/>
                </a:lnTo>
                <a:lnTo>
                  <a:pt x="4042" y="11173"/>
                </a:lnTo>
                <a:lnTo>
                  <a:pt x="4398" y="9747"/>
                </a:lnTo>
                <a:lnTo>
                  <a:pt x="4993" y="8320"/>
                </a:lnTo>
                <a:lnTo>
                  <a:pt x="5587" y="7013"/>
                </a:lnTo>
                <a:lnTo>
                  <a:pt x="6538" y="5824"/>
                </a:lnTo>
                <a:lnTo>
                  <a:pt x="8439" y="3566"/>
                </a:lnTo>
                <a:lnTo>
                  <a:pt x="10460" y="1427"/>
                </a:lnTo>
                <a:lnTo>
                  <a:pt x="11411" y="713"/>
                </a:lnTo>
                <a:lnTo>
                  <a:pt x="11886" y="357"/>
                </a:lnTo>
                <a:close/>
                <a:moveTo>
                  <a:pt x="12005" y="0"/>
                </a:moveTo>
                <a:lnTo>
                  <a:pt x="11768" y="119"/>
                </a:lnTo>
                <a:lnTo>
                  <a:pt x="11054" y="595"/>
                </a:lnTo>
                <a:lnTo>
                  <a:pt x="10222" y="1308"/>
                </a:lnTo>
                <a:lnTo>
                  <a:pt x="9271" y="2140"/>
                </a:lnTo>
                <a:lnTo>
                  <a:pt x="7251" y="4279"/>
                </a:lnTo>
                <a:lnTo>
                  <a:pt x="5706" y="6181"/>
                </a:lnTo>
                <a:lnTo>
                  <a:pt x="5230" y="7132"/>
                </a:lnTo>
                <a:lnTo>
                  <a:pt x="4755" y="8083"/>
                </a:lnTo>
                <a:lnTo>
                  <a:pt x="4279" y="9153"/>
                </a:lnTo>
                <a:lnTo>
                  <a:pt x="4042" y="10222"/>
                </a:lnTo>
                <a:lnTo>
                  <a:pt x="3447" y="12362"/>
                </a:lnTo>
                <a:lnTo>
                  <a:pt x="2734" y="14501"/>
                </a:lnTo>
                <a:lnTo>
                  <a:pt x="1902" y="16522"/>
                </a:lnTo>
                <a:lnTo>
                  <a:pt x="1070" y="18661"/>
                </a:lnTo>
                <a:lnTo>
                  <a:pt x="714" y="19256"/>
                </a:lnTo>
                <a:lnTo>
                  <a:pt x="119" y="20682"/>
                </a:lnTo>
                <a:lnTo>
                  <a:pt x="595" y="19850"/>
                </a:lnTo>
                <a:lnTo>
                  <a:pt x="0" y="21039"/>
                </a:lnTo>
                <a:lnTo>
                  <a:pt x="1189" y="19018"/>
                </a:lnTo>
                <a:lnTo>
                  <a:pt x="1902" y="17592"/>
                </a:lnTo>
                <a:lnTo>
                  <a:pt x="5468" y="11054"/>
                </a:lnTo>
                <a:lnTo>
                  <a:pt x="7013" y="8796"/>
                </a:lnTo>
                <a:lnTo>
                  <a:pt x="8558" y="6538"/>
                </a:lnTo>
                <a:lnTo>
                  <a:pt x="10222" y="4279"/>
                </a:lnTo>
                <a:lnTo>
                  <a:pt x="11649" y="2021"/>
                </a:lnTo>
                <a:lnTo>
                  <a:pt x="12005" y="1545"/>
                </a:lnTo>
                <a:lnTo>
                  <a:pt x="12481" y="951"/>
                </a:lnTo>
                <a:lnTo>
                  <a:pt x="12600" y="595"/>
                </a:lnTo>
                <a:lnTo>
                  <a:pt x="12600" y="238"/>
                </a:lnTo>
                <a:lnTo>
                  <a:pt x="12481" y="119"/>
                </a:lnTo>
                <a:lnTo>
                  <a:pt x="122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7273187" y="3536330"/>
            <a:ext cx="249909" cy="442901"/>
          </a:xfrm>
          <a:custGeom>
            <a:avLst/>
            <a:gdLst/>
            <a:ahLst/>
            <a:cxnLst/>
            <a:rect l="l" t="t" r="r" b="b"/>
            <a:pathLst>
              <a:path w="14621" h="25912" extrusionOk="0">
                <a:moveTo>
                  <a:pt x="1546" y="0"/>
                </a:moveTo>
                <a:lnTo>
                  <a:pt x="1189" y="119"/>
                </a:lnTo>
                <a:lnTo>
                  <a:pt x="833" y="238"/>
                </a:lnTo>
                <a:lnTo>
                  <a:pt x="476" y="595"/>
                </a:lnTo>
                <a:lnTo>
                  <a:pt x="239" y="1308"/>
                </a:lnTo>
                <a:lnTo>
                  <a:pt x="120" y="2021"/>
                </a:lnTo>
                <a:lnTo>
                  <a:pt x="1" y="2853"/>
                </a:lnTo>
                <a:lnTo>
                  <a:pt x="120" y="4517"/>
                </a:lnTo>
                <a:lnTo>
                  <a:pt x="239" y="5825"/>
                </a:lnTo>
                <a:lnTo>
                  <a:pt x="595" y="7607"/>
                </a:lnTo>
                <a:lnTo>
                  <a:pt x="1189" y="9390"/>
                </a:lnTo>
                <a:lnTo>
                  <a:pt x="2021" y="11173"/>
                </a:lnTo>
                <a:lnTo>
                  <a:pt x="2972" y="12718"/>
                </a:lnTo>
                <a:lnTo>
                  <a:pt x="4280" y="14382"/>
                </a:lnTo>
                <a:lnTo>
                  <a:pt x="5706" y="16047"/>
                </a:lnTo>
                <a:lnTo>
                  <a:pt x="8559" y="19137"/>
                </a:lnTo>
                <a:lnTo>
                  <a:pt x="11530" y="22227"/>
                </a:lnTo>
                <a:lnTo>
                  <a:pt x="12957" y="23891"/>
                </a:lnTo>
                <a:lnTo>
                  <a:pt x="14264" y="25555"/>
                </a:lnTo>
                <a:lnTo>
                  <a:pt x="14502" y="25912"/>
                </a:lnTo>
                <a:lnTo>
                  <a:pt x="14621" y="25912"/>
                </a:lnTo>
                <a:lnTo>
                  <a:pt x="14621" y="25674"/>
                </a:lnTo>
                <a:lnTo>
                  <a:pt x="14502" y="25318"/>
                </a:lnTo>
                <a:lnTo>
                  <a:pt x="13432" y="22227"/>
                </a:lnTo>
                <a:lnTo>
                  <a:pt x="11887" y="18186"/>
                </a:lnTo>
                <a:lnTo>
                  <a:pt x="10104" y="13669"/>
                </a:lnTo>
                <a:lnTo>
                  <a:pt x="8202" y="9271"/>
                </a:lnTo>
                <a:lnTo>
                  <a:pt x="7132" y="7251"/>
                </a:lnTo>
                <a:lnTo>
                  <a:pt x="6063" y="5349"/>
                </a:lnTo>
                <a:lnTo>
                  <a:pt x="5112" y="3685"/>
                </a:lnTo>
                <a:lnTo>
                  <a:pt x="4161" y="2259"/>
                </a:lnTo>
                <a:lnTo>
                  <a:pt x="3210" y="1070"/>
                </a:lnTo>
                <a:lnTo>
                  <a:pt x="2378" y="357"/>
                </a:lnTo>
                <a:lnTo>
                  <a:pt x="1903" y="119"/>
                </a:lnTo>
                <a:lnTo>
                  <a:pt x="1546"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7307731" y="3599316"/>
            <a:ext cx="215365" cy="379915"/>
          </a:xfrm>
          <a:custGeom>
            <a:avLst/>
            <a:gdLst/>
            <a:ahLst/>
            <a:cxnLst/>
            <a:rect l="l" t="t" r="r" b="b"/>
            <a:pathLst>
              <a:path w="12600" h="22227" extrusionOk="0">
                <a:moveTo>
                  <a:pt x="833" y="476"/>
                </a:moveTo>
                <a:lnTo>
                  <a:pt x="1070" y="594"/>
                </a:lnTo>
                <a:lnTo>
                  <a:pt x="1427" y="1070"/>
                </a:lnTo>
                <a:lnTo>
                  <a:pt x="2140" y="2021"/>
                </a:lnTo>
                <a:lnTo>
                  <a:pt x="3685" y="5111"/>
                </a:lnTo>
                <a:lnTo>
                  <a:pt x="6894" y="11173"/>
                </a:lnTo>
                <a:lnTo>
                  <a:pt x="10817" y="19018"/>
                </a:lnTo>
                <a:lnTo>
                  <a:pt x="8796" y="16284"/>
                </a:lnTo>
                <a:lnTo>
                  <a:pt x="6419" y="13669"/>
                </a:lnTo>
                <a:lnTo>
                  <a:pt x="5468" y="12480"/>
                </a:lnTo>
                <a:lnTo>
                  <a:pt x="4398" y="11173"/>
                </a:lnTo>
                <a:lnTo>
                  <a:pt x="3566" y="9984"/>
                </a:lnTo>
                <a:lnTo>
                  <a:pt x="2734" y="8558"/>
                </a:lnTo>
                <a:lnTo>
                  <a:pt x="2021" y="7251"/>
                </a:lnTo>
                <a:lnTo>
                  <a:pt x="1308" y="5705"/>
                </a:lnTo>
                <a:lnTo>
                  <a:pt x="833" y="4279"/>
                </a:lnTo>
                <a:lnTo>
                  <a:pt x="595" y="2615"/>
                </a:lnTo>
                <a:lnTo>
                  <a:pt x="476" y="1664"/>
                </a:lnTo>
                <a:lnTo>
                  <a:pt x="476" y="951"/>
                </a:lnTo>
                <a:lnTo>
                  <a:pt x="476" y="713"/>
                </a:lnTo>
                <a:lnTo>
                  <a:pt x="595" y="476"/>
                </a:lnTo>
                <a:close/>
                <a:moveTo>
                  <a:pt x="714" y="0"/>
                </a:moveTo>
                <a:lnTo>
                  <a:pt x="476" y="119"/>
                </a:lnTo>
                <a:lnTo>
                  <a:pt x="238" y="476"/>
                </a:lnTo>
                <a:lnTo>
                  <a:pt x="119" y="832"/>
                </a:lnTo>
                <a:lnTo>
                  <a:pt x="0" y="1308"/>
                </a:lnTo>
                <a:lnTo>
                  <a:pt x="0" y="1783"/>
                </a:lnTo>
                <a:lnTo>
                  <a:pt x="238" y="2734"/>
                </a:lnTo>
                <a:lnTo>
                  <a:pt x="357" y="3566"/>
                </a:lnTo>
                <a:lnTo>
                  <a:pt x="714" y="4754"/>
                </a:lnTo>
                <a:lnTo>
                  <a:pt x="1070" y="5943"/>
                </a:lnTo>
                <a:lnTo>
                  <a:pt x="1546" y="7251"/>
                </a:lnTo>
                <a:lnTo>
                  <a:pt x="2140" y="8320"/>
                </a:lnTo>
                <a:lnTo>
                  <a:pt x="2734" y="9509"/>
                </a:lnTo>
                <a:lnTo>
                  <a:pt x="3447" y="10579"/>
                </a:lnTo>
                <a:lnTo>
                  <a:pt x="4161" y="11648"/>
                </a:lnTo>
                <a:lnTo>
                  <a:pt x="4993" y="12599"/>
                </a:lnTo>
                <a:lnTo>
                  <a:pt x="7251" y="15095"/>
                </a:lnTo>
                <a:lnTo>
                  <a:pt x="8321" y="16284"/>
                </a:lnTo>
                <a:lnTo>
                  <a:pt x="9390" y="17591"/>
                </a:lnTo>
                <a:lnTo>
                  <a:pt x="10698" y="19255"/>
                </a:lnTo>
                <a:lnTo>
                  <a:pt x="11886" y="21038"/>
                </a:lnTo>
                <a:lnTo>
                  <a:pt x="12481" y="22227"/>
                </a:lnTo>
                <a:lnTo>
                  <a:pt x="12600" y="22227"/>
                </a:lnTo>
                <a:lnTo>
                  <a:pt x="12600" y="21989"/>
                </a:lnTo>
                <a:lnTo>
                  <a:pt x="12481" y="21633"/>
                </a:lnTo>
                <a:lnTo>
                  <a:pt x="7489" y="11529"/>
                </a:lnTo>
                <a:lnTo>
                  <a:pt x="4874" y="6537"/>
                </a:lnTo>
                <a:lnTo>
                  <a:pt x="2140" y="1545"/>
                </a:lnTo>
                <a:lnTo>
                  <a:pt x="1902" y="1070"/>
                </a:lnTo>
                <a:lnTo>
                  <a:pt x="1427" y="476"/>
                </a:lnTo>
                <a:lnTo>
                  <a:pt x="1308" y="238"/>
                </a:lnTo>
                <a:lnTo>
                  <a:pt x="951" y="119"/>
                </a:lnTo>
                <a:lnTo>
                  <a:pt x="7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7523079" y="2530676"/>
            <a:ext cx="115819" cy="568873"/>
          </a:xfrm>
          <a:custGeom>
            <a:avLst/>
            <a:gdLst/>
            <a:ahLst/>
            <a:cxnLst/>
            <a:rect l="l" t="t" r="r" b="b"/>
            <a:pathLst>
              <a:path w="6776" h="33282" extrusionOk="0">
                <a:moveTo>
                  <a:pt x="4755" y="1"/>
                </a:moveTo>
                <a:lnTo>
                  <a:pt x="4161" y="357"/>
                </a:lnTo>
                <a:lnTo>
                  <a:pt x="3685" y="833"/>
                </a:lnTo>
                <a:lnTo>
                  <a:pt x="3210" y="1427"/>
                </a:lnTo>
                <a:lnTo>
                  <a:pt x="2853" y="2259"/>
                </a:lnTo>
                <a:lnTo>
                  <a:pt x="2259" y="3804"/>
                </a:lnTo>
                <a:lnTo>
                  <a:pt x="1783" y="5112"/>
                </a:lnTo>
                <a:lnTo>
                  <a:pt x="1189" y="7370"/>
                </a:lnTo>
                <a:lnTo>
                  <a:pt x="714" y="9510"/>
                </a:lnTo>
                <a:lnTo>
                  <a:pt x="357" y="11768"/>
                </a:lnTo>
                <a:lnTo>
                  <a:pt x="119" y="14026"/>
                </a:lnTo>
                <a:lnTo>
                  <a:pt x="1" y="16047"/>
                </a:lnTo>
                <a:lnTo>
                  <a:pt x="119" y="18067"/>
                </a:lnTo>
                <a:lnTo>
                  <a:pt x="357" y="20088"/>
                </a:lnTo>
                <a:lnTo>
                  <a:pt x="595" y="22109"/>
                </a:lnTo>
                <a:lnTo>
                  <a:pt x="1427" y="24724"/>
                </a:lnTo>
                <a:lnTo>
                  <a:pt x="2378" y="27576"/>
                </a:lnTo>
                <a:lnTo>
                  <a:pt x="3329" y="30310"/>
                </a:lnTo>
                <a:lnTo>
                  <a:pt x="3685" y="31736"/>
                </a:lnTo>
                <a:lnTo>
                  <a:pt x="3923" y="33044"/>
                </a:lnTo>
                <a:lnTo>
                  <a:pt x="4042" y="33163"/>
                </a:lnTo>
                <a:lnTo>
                  <a:pt x="4161" y="33282"/>
                </a:lnTo>
                <a:lnTo>
                  <a:pt x="4398" y="33282"/>
                </a:lnTo>
                <a:lnTo>
                  <a:pt x="4517" y="33044"/>
                </a:lnTo>
                <a:lnTo>
                  <a:pt x="5349" y="22109"/>
                </a:lnTo>
                <a:lnTo>
                  <a:pt x="6181" y="11292"/>
                </a:lnTo>
                <a:lnTo>
                  <a:pt x="6538" y="8796"/>
                </a:lnTo>
                <a:lnTo>
                  <a:pt x="6657" y="6895"/>
                </a:lnTo>
                <a:lnTo>
                  <a:pt x="6776" y="4755"/>
                </a:lnTo>
                <a:lnTo>
                  <a:pt x="6776" y="2853"/>
                </a:lnTo>
                <a:lnTo>
                  <a:pt x="6657" y="1903"/>
                </a:lnTo>
                <a:lnTo>
                  <a:pt x="6419" y="1189"/>
                </a:lnTo>
                <a:lnTo>
                  <a:pt x="6181" y="595"/>
                </a:lnTo>
                <a:lnTo>
                  <a:pt x="5825" y="120"/>
                </a:lnTo>
                <a:lnTo>
                  <a:pt x="534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7559657" y="2611951"/>
            <a:ext cx="58918" cy="487598"/>
          </a:xfrm>
          <a:custGeom>
            <a:avLst/>
            <a:gdLst/>
            <a:ahLst/>
            <a:cxnLst/>
            <a:rect l="l" t="t" r="r" b="b"/>
            <a:pathLst>
              <a:path w="3447" h="28527" extrusionOk="0">
                <a:moveTo>
                  <a:pt x="2853" y="476"/>
                </a:moveTo>
                <a:lnTo>
                  <a:pt x="3090" y="713"/>
                </a:lnTo>
                <a:lnTo>
                  <a:pt x="3090" y="951"/>
                </a:lnTo>
                <a:lnTo>
                  <a:pt x="3209" y="1308"/>
                </a:lnTo>
                <a:lnTo>
                  <a:pt x="3209" y="2259"/>
                </a:lnTo>
                <a:lnTo>
                  <a:pt x="3090" y="2853"/>
                </a:lnTo>
                <a:lnTo>
                  <a:pt x="2853" y="4755"/>
                </a:lnTo>
                <a:lnTo>
                  <a:pt x="2615" y="6656"/>
                </a:lnTo>
                <a:lnTo>
                  <a:pt x="2377" y="8558"/>
                </a:lnTo>
                <a:lnTo>
                  <a:pt x="2258" y="11886"/>
                </a:lnTo>
                <a:lnTo>
                  <a:pt x="2140" y="15333"/>
                </a:lnTo>
                <a:lnTo>
                  <a:pt x="2021" y="25198"/>
                </a:lnTo>
                <a:lnTo>
                  <a:pt x="1783" y="23416"/>
                </a:lnTo>
                <a:lnTo>
                  <a:pt x="1545" y="21514"/>
                </a:lnTo>
                <a:lnTo>
                  <a:pt x="1070" y="19731"/>
                </a:lnTo>
                <a:lnTo>
                  <a:pt x="713" y="17829"/>
                </a:lnTo>
                <a:lnTo>
                  <a:pt x="475" y="16046"/>
                </a:lnTo>
                <a:lnTo>
                  <a:pt x="238" y="14144"/>
                </a:lnTo>
                <a:lnTo>
                  <a:pt x="238" y="12362"/>
                </a:lnTo>
                <a:lnTo>
                  <a:pt x="357" y="10460"/>
                </a:lnTo>
                <a:lnTo>
                  <a:pt x="594" y="8558"/>
                </a:lnTo>
                <a:lnTo>
                  <a:pt x="1189" y="4873"/>
                </a:lnTo>
                <a:lnTo>
                  <a:pt x="1307" y="3923"/>
                </a:lnTo>
                <a:lnTo>
                  <a:pt x="1664" y="2496"/>
                </a:lnTo>
                <a:lnTo>
                  <a:pt x="2140" y="1189"/>
                </a:lnTo>
                <a:lnTo>
                  <a:pt x="2377" y="713"/>
                </a:lnTo>
                <a:lnTo>
                  <a:pt x="2615" y="476"/>
                </a:lnTo>
                <a:close/>
                <a:moveTo>
                  <a:pt x="2853" y="0"/>
                </a:moveTo>
                <a:lnTo>
                  <a:pt x="2496" y="119"/>
                </a:lnTo>
                <a:lnTo>
                  <a:pt x="2140" y="476"/>
                </a:lnTo>
                <a:lnTo>
                  <a:pt x="1902" y="1070"/>
                </a:lnTo>
                <a:lnTo>
                  <a:pt x="1545" y="1902"/>
                </a:lnTo>
                <a:lnTo>
                  <a:pt x="1070" y="3804"/>
                </a:lnTo>
                <a:lnTo>
                  <a:pt x="594" y="6300"/>
                </a:lnTo>
                <a:lnTo>
                  <a:pt x="238" y="8915"/>
                </a:lnTo>
                <a:lnTo>
                  <a:pt x="0" y="11530"/>
                </a:lnTo>
                <a:lnTo>
                  <a:pt x="0" y="13907"/>
                </a:lnTo>
                <a:lnTo>
                  <a:pt x="119" y="15809"/>
                </a:lnTo>
                <a:lnTo>
                  <a:pt x="357" y="17710"/>
                </a:lnTo>
                <a:lnTo>
                  <a:pt x="713" y="19493"/>
                </a:lnTo>
                <a:lnTo>
                  <a:pt x="1189" y="21276"/>
                </a:lnTo>
                <a:lnTo>
                  <a:pt x="1426" y="23178"/>
                </a:lnTo>
                <a:lnTo>
                  <a:pt x="1783" y="25436"/>
                </a:lnTo>
                <a:lnTo>
                  <a:pt x="2021" y="27695"/>
                </a:lnTo>
                <a:lnTo>
                  <a:pt x="2021" y="28527"/>
                </a:lnTo>
                <a:lnTo>
                  <a:pt x="2258" y="28527"/>
                </a:lnTo>
                <a:lnTo>
                  <a:pt x="2258" y="28170"/>
                </a:lnTo>
                <a:lnTo>
                  <a:pt x="2377" y="16997"/>
                </a:lnTo>
                <a:lnTo>
                  <a:pt x="2496" y="13431"/>
                </a:lnTo>
                <a:lnTo>
                  <a:pt x="2615" y="9747"/>
                </a:lnTo>
                <a:lnTo>
                  <a:pt x="2734" y="8083"/>
                </a:lnTo>
                <a:lnTo>
                  <a:pt x="2972" y="6300"/>
                </a:lnTo>
                <a:lnTo>
                  <a:pt x="3447" y="2972"/>
                </a:lnTo>
                <a:lnTo>
                  <a:pt x="3447" y="2259"/>
                </a:lnTo>
                <a:lnTo>
                  <a:pt x="3447" y="1308"/>
                </a:lnTo>
                <a:lnTo>
                  <a:pt x="3447" y="832"/>
                </a:lnTo>
                <a:lnTo>
                  <a:pt x="3328" y="357"/>
                </a:lnTo>
                <a:lnTo>
                  <a:pt x="3209" y="119"/>
                </a:lnTo>
                <a:lnTo>
                  <a:pt x="28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7618558" y="3349424"/>
            <a:ext cx="509955" cy="180822"/>
          </a:xfrm>
          <a:custGeom>
            <a:avLst/>
            <a:gdLst/>
            <a:ahLst/>
            <a:cxnLst/>
            <a:rect l="l" t="t" r="r" b="b"/>
            <a:pathLst>
              <a:path w="29835" h="10579" extrusionOk="0">
                <a:moveTo>
                  <a:pt x="23535" y="0"/>
                </a:moveTo>
                <a:lnTo>
                  <a:pt x="21277" y="119"/>
                </a:lnTo>
                <a:lnTo>
                  <a:pt x="19137" y="357"/>
                </a:lnTo>
                <a:lnTo>
                  <a:pt x="16998" y="832"/>
                </a:lnTo>
                <a:lnTo>
                  <a:pt x="14858" y="1427"/>
                </a:lnTo>
                <a:lnTo>
                  <a:pt x="13075" y="2140"/>
                </a:lnTo>
                <a:lnTo>
                  <a:pt x="11411" y="2853"/>
                </a:lnTo>
                <a:lnTo>
                  <a:pt x="9747" y="3566"/>
                </a:lnTo>
                <a:lnTo>
                  <a:pt x="8083" y="4517"/>
                </a:lnTo>
                <a:lnTo>
                  <a:pt x="6538" y="5468"/>
                </a:lnTo>
                <a:lnTo>
                  <a:pt x="4993" y="6419"/>
                </a:lnTo>
                <a:lnTo>
                  <a:pt x="3448" y="7488"/>
                </a:lnTo>
                <a:lnTo>
                  <a:pt x="2022" y="8677"/>
                </a:lnTo>
                <a:lnTo>
                  <a:pt x="1" y="10579"/>
                </a:lnTo>
                <a:lnTo>
                  <a:pt x="1" y="10579"/>
                </a:lnTo>
                <a:lnTo>
                  <a:pt x="1427" y="9628"/>
                </a:lnTo>
                <a:lnTo>
                  <a:pt x="2735" y="8915"/>
                </a:lnTo>
                <a:lnTo>
                  <a:pt x="4161" y="8202"/>
                </a:lnTo>
                <a:lnTo>
                  <a:pt x="5468" y="7726"/>
                </a:lnTo>
                <a:lnTo>
                  <a:pt x="6776" y="7488"/>
                </a:lnTo>
                <a:lnTo>
                  <a:pt x="8083" y="7251"/>
                </a:lnTo>
                <a:lnTo>
                  <a:pt x="9391" y="7013"/>
                </a:lnTo>
                <a:lnTo>
                  <a:pt x="15928" y="7013"/>
                </a:lnTo>
                <a:lnTo>
                  <a:pt x="18424" y="6894"/>
                </a:lnTo>
                <a:lnTo>
                  <a:pt x="19732" y="6775"/>
                </a:lnTo>
                <a:lnTo>
                  <a:pt x="20920" y="6538"/>
                </a:lnTo>
                <a:lnTo>
                  <a:pt x="23179" y="5824"/>
                </a:lnTo>
                <a:lnTo>
                  <a:pt x="24843" y="5230"/>
                </a:lnTo>
                <a:lnTo>
                  <a:pt x="26507" y="4517"/>
                </a:lnTo>
                <a:lnTo>
                  <a:pt x="28171" y="3685"/>
                </a:lnTo>
                <a:lnTo>
                  <a:pt x="28765" y="3210"/>
                </a:lnTo>
                <a:lnTo>
                  <a:pt x="29240" y="2734"/>
                </a:lnTo>
                <a:lnTo>
                  <a:pt x="29597" y="2259"/>
                </a:lnTo>
                <a:lnTo>
                  <a:pt x="29835" y="1783"/>
                </a:lnTo>
                <a:lnTo>
                  <a:pt x="29835" y="1308"/>
                </a:lnTo>
                <a:lnTo>
                  <a:pt x="29478" y="832"/>
                </a:lnTo>
                <a:lnTo>
                  <a:pt x="29003" y="476"/>
                </a:lnTo>
                <a:lnTo>
                  <a:pt x="28289" y="238"/>
                </a:lnTo>
                <a:lnTo>
                  <a:pt x="27576" y="119"/>
                </a:lnTo>
                <a:lnTo>
                  <a:pt x="26625"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7618558" y="3367713"/>
            <a:ext cx="424629" cy="162533"/>
          </a:xfrm>
          <a:custGeom>
            <a:avLst/>
            <a:gdLst/>
            <a:ahLst/>
            <a:cxnLst/>
            <a:rect l="l" t="t" r="r" b="b"/>
            <a:pathLst>
              <a:path w="24843" h="9509" extrusionOk="0">
                <a:moveTo>
                  <a:pt x="23535" y="357"/>
                </a:moveTo>
                <a:lnTo>
                  <a:pt x="24129" y="475"/>
                </a:lnTo>
                <a:lnTo>
                  <a:pt x="24486" y="594"/>
                </a:lnTo>
                <a:lnTo>
                  <a:pt x="24486" y="832"/>
                </a:lnTo>
                <a:lnTo>
                  <a:pt x="24367" y="1070"/>
                </a:lnTo>
                <a:lnTo>
                  <a:pt x="23892" y="1545"/>
                </a:lnTo>
                <a:lnTo>
                  <a:pt x="22822" y="2258"/>
                </a:lnTo>
                <a:lnTo>
                  <a:pt x="21633" y="2853"/>
                </a:lnTo>
                <a:lnTo>
                  <a:pt x="20207" y="3447"/>
                </a:lnTo>
                <a:lnTo>
                  <a:pt x="18900" y="3804"/>
                </a:lnTo>
                <a:lnTo>
                  <a:pt x="17473" y="4041"/>
                </a:lnTo>
                <a:lnTo>
                  <a:pt x="14621" y="4398"/>
                </a:lnTo>
                <a:lnTo>
                  <a:pt x="11887" y="4754"/>
                </a:lnTo>
                <a:lnTo>
                  <a:pt x="9034" y="5349"/>
                </a:lnTo>
                <a:lnTo>
                  <a:pt x="6419" y="5943"/>
                </a:lnTo>
                <a:lnTo>
                  <a:pt x="3923" y="6894"/>
                </a:lnTo>
                <a:lnTo>
                  <a:pt x="3923" y="6894"/>
                </a:lnTo>
                <a:lnTo>
                  <a:pt x="5944" y="5586"/>
                </a:lnTo>
                <a:lnTo>
                  <a:pt x="7965" y="4517"/>
                </a:lnTo>
                <a:lnTo>
                  <a:pt x="10461" y="3447"/>
                </a:lnTo>
                <a:lnTo>
                  <a:pt x="12957" y="2496"/>
                </a:lnTo>
                <a:lnTo>
                  <a:pt x="15572" y="1664"/>
                </a:lnTo>
                <a:lnTo>
                  <a:pt x="18305" y="1070"/>
                </a:lnTo>
                <a:lnTo>
                  <a:pt x="19850" y="832"/>
                </a:lnTo>
                <a:lnTo>
                  <a:pt x="21752" y="475"/>
                </a:lnTo>
                <a:lnTo>
                  <a:pt x="23535" y="357"/>
                </a:lnTo>
                <a:close/>
                <a:moveTo>
                  <a:pt x="23060" y="0"/>
                </a:moveTo>
                <a:lnTo>
                  <a:pt x="21990" y="238"/>
                </a:lnTo>
                <a:lnTo>
                  <a:pt x="21158" y="357"/>
                </a:lnTo>
                <a:lnTo>
                  <a:pt x="18186" y="832"/>
                </a:lnTo>
                <a:lnTo>
                  <a:pt x="15334" y="1426"/>
                </a:lnTo>
                <a:lnTo>
                  <a:pt x="12481" y="2377"/>
                </a:lnTo>
                <a:lnTo>
                  <a:pt x="9747" y="3447"/>
                </a:lnTo>
                <a:lnTo>
                  <a:pt x="7727" y="4279"/>
                </a:lnTo>
                <a:lnTo>
                  <a:pt x="5825" y="5349"/>
                </a:lnTo>
                <a:lnTo>
                  <a:pt x="3923" y="6418"/>
                </a:lnTo>
                <a:lnTo>
                  <a:pt x="2140" y="7607"/>
                </a:lnTo>
                <a:lnTo>
                  <a:pt x="2022" y="7607"/>
                </a:lnTo>
                <a:lnTo>
                  <a:pt x="1" y="9509"/>
                </a:lnTo>
                <a:lnTo>
                  <a:pt x="2616" y="7726"/>
                </a:lnTo>
                <a:lnTo>
                  <a:pt x="4518" y="6894"/>
                </a:lnTo>
                <a:lnTo>
                  <a:pt x="6538" y="6181"/>
                </a:lnTo>
                <a:lnTo>
                  <a:pt x="8440" y="5705"/>
                </a:lnTo>
                <a:lnTo>
                  <a:pt x="10579" y="5230"/>
                </a:lnTo>
                <a:lnTo>
                  <a:pt x="13551" y="4873"/>
                </a:lnTo>
                <a:lnTo>
                  <a:pt x="16641" y="4398"/>
                </a:lnTo>
                <a:lnTo>
                  <a:pt x="18186" y="4160"/>
                </a:lnTo>
                <a:lnTo>
                  <a:pt x="19732" y="3804"/>
                </a:lnTo>
                <a:lnTo>
                  <a:pt x="21158" y="3328"/>
                </a:lnTo>
                <a:lnTo>
                  <a:pt x="22465" y="2734"/>
                </a:lnTo>
                <a:lnTo>
                  <a:pt x="23179" y="2377"/>
                </a:lnTo>
                <a:lnTo>
                  <a:pt x="24011" y="1783"/>
                </a:lnTo>
                <a:lnTo>
                  <a:pt x="24367" y="1545"/>
                </a:lnTo>
                <a:lnTo>
                  <a:pt x="24724" y="1189"/>
                </a:lnTo>
                <a:lnTo>
                  <a:pt x="24843" y="832"/>
                </a:lnTo>
                <a:lnTo>
                  <a:pt x="24843" y="475"/>
                </a:lnTo>
                <a:lnTo>
                  <a:pt x="24605" y="238"/>
                </a:lnTo>
                <a:lnTo>
                  <a:pt x="241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7876586" y="2916693"/>
            <a:ext cx="318963" cy="359609"/>
          </a:xfrm>
          <a:custGeom>
            <a:avLst/>
            <a:gdLst/>
            <a:ahLst/>
            <a:cxnLst/>
            <a:rect l="l" t="t" r="r" b="b"/>
            <a:pathLst>
              <a:path w="18661" h="21039" extrusionOk="0">
                <a:moveTo>
                  <a:pt x="16640" y="0"/>
                </a:moveTo>
                <a:lnTo>
                  <a:pt x="16046" y="238"/>
                </a:lnTo>
                <a:lnTo>
                  <a:pt x="15452" y="594"/>
                </a:lnTo>
                <a:lnTo>
                  <a:pt x="14144" y="1545"/>
                </a:lnTo>
                <a:lnTo>
                  <a:pt x="12837" y="2615"/>
                </a:lnTo>
                <a:lnTo>
                  <a:pt x="11767" y="3804"/>
                </a:lnTo>
                <a:lnTo>
                  <a:pt x="10341" y="5349"/>
                </a:lnTo>
                <a:lnTo>
                  <a:pt x="8915" y="7013"/>
                </a:lnTo>
                <a:lnTo>
                  <a:pt x="7607" y="8796"/>
                </a:lnTo>
                <a:lnTo>
                  <a:pt x="6300" y="10698"/>
                </a:lnTo>
                <a:lnTo>
                  <a:pt x="5111" y="12599"/>
                </a:lnTo>
                <a:lnTo>
                  <a:pt x="2853" y="16403"/>
                </a:lnTo>
                <a:lnTo>
                  <a:pt x="1783" y="18305"/>
                </a:lnTo>
                <a:lnTo>
                  <a:pt x="476" y="20206"/>
                </a:lnTo>
                <a:lnTo>
                  <a:pt x="0" y="20919"/>
                </a:lnTo>
                <a:lnTo>
                  <a:pt x="119" y="21038"/>
                </a:lnTo>
                <a:lnTo>
                  <a:pt x="119" y="20919"/>
                </a:lnTo>
                <a:lnTo>
                  <a:pt x="238" y="20919"/>
                </a:lnTo>
                <a:lnTo>
                  <a:pt x="832" y="20444"/>
                </a:lnTo>
                <a:lnTo>
                  <a:pt x="1070" y="20325"/>
                </a:lnTo>
                <a:lnTo>
                  <a:pt x="2734" y="19612"/>
                </a:lnTo>
                <a:lnTo>
                  <a:pt x="4279" y="18780"/>
                </a:lnTo>
                <a:lnTo>
                  <a:pt x="5824" y="17829"/>
                </a:lnTo>
                <a:lnTo>
                  <a:pt x="7369" y="16878"/>
                </a:lnTo>
                <a:lnTo>
                  <a:pt x="8796" y="15809"/>
                </a:lnTo>
                <a:lnTo>
                  <a:pt x="10103" y="14620"/>
                </a:lnTo>
                <a:lnTo>
                  <a:pt x="11411" y="13312"/>
                </a:lnTo>
                <a:lnTo>
                  <a:pt x="12599" y="12005"/>
                </a:lnTo>
                <a:lnTo>
                  <a:pt x="13788" y="10579"/>
                </a:lnTo>
                <a:lnTo>
                  <a:pt x="14976" y="9152"/>
                </a:lnTo>
                <a:lnTo>
                  <a:pt x="15927" y="7488"/>
                </a:lnTo>
                <a:lnTo>
                  <a:pt x="16878" y="5943"/>
                </a:lnTo>
                <a:lnTo>
                  <a:pt x="17472" y="4873"/>
                </a:lnTo>
                <a:lnTo>
                  <a:pt x="18186" y="3447"/>
                </a:lnTo>
                <a:lnTo>
                  <a:pt x="18423" y="2615"/>
                </a:lnTo>
                <a:lnTo>
                  <a:pt x="18542" y="1902"/>
                </a:lnTo>
                <a:lnTo>
                  <a:pt x="18661" y="1308"/>
                </a:lnTo>
                <a:lnTo>
                  <a:pt x="18423" y="713"/>
                </a:lnTo>
                <a:lnTo>
                  <a:pt x="18067" y="238"/>
                </a:lnTo>
                <a:lnTo>
                  <a:pt x="17710"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7878603" y="2967475"/>
            <a:ext cx="274283" cy="308827"/>
          </a:xfrm>
          <a:custGeom>
            <a:avLst/>
            <a:gdLst/>
            <a:ahLst/>
            <a:cxnLst/>
            <a:rect l="l" t="t" r="r" b="b"/>
            <a:pathLst>
              <a:path w="16047" h="18068" extrusionOk="0">
                <a:moveTo>
                  <a:pt x="15215" y="714"/>
                </a:moveTo>
                <a:lnTo>
                  <a:pt x="15453" y="833"/>
                </a:lnTo>
                <a:lnTo>
                  <a:pt x="15572" y="1070"/>
                </a:lnTo>
                <a:lnTo>
                  <a:pt x="15572" y="1308"/>
                </a:lnTo>
                <a:lnTo>
                  <a:pt x="15572" y="1784"/>
                </a:lnTo>
                <a:lnTo>
                  <a:pt x="14977" y="2734"/>
                </a:lnTo>
                <a:lnTo>
                  <a:pt x="14145" y="4161"/>
                </a:lnTo>
                <a:lnTo>
                  <a:pt x="13075" y="5349"/>
                </a:lnTo>
                <a:lnTo>
                  <a:pt x="10936" y="7727"/>
                </a:lnTo>
                <a:lnTo>
                  <a:pt x="8678" y="9985"/>
                </a:lnTo>
                <a:lnTo>
                  <a:pt x="5706" y="12719"/>
                </a:lnTo>
                <a:lnTo>
                  <a:pt x="2616" y="15334"/>
                </a:lnTo>
                <a:lnTo>
                  <a:pt x="4518" y="12956"/>
                </a:lnTo>
                <a:lnTo>
                  <a:pt x="6300" y="10341"/>
                </a:lnTo>
                <a:lnTo>
                  <a:pt x="7965" y="7964"/>
                </a:lnTo>
                <a:lnTo>
                  <a:pt x="9747" y="5587"/>
                </a:lnTo>
                <a:lnTo>
                  <a:pt x="11649" y="3091"/>
                </a:lnTo>
                <a:lnTo>
                  <a:pt x="12838" y="2021"/>
                </a:lnTo>
                <a:lnTo>
                  <a:pt x="14026" y="952"/>
                </a:lnTo>
                <a:lnTo>
                  <a:pt x="14264" y="833"/>
                </a:lnTo>
                <a:lnTo>
                  <a:pt x="14621" y="714"/>
                </a:lnTo>
                <a:close/>
                <a:moveTo>
                  <a:pt x="15096" y="1"/>
                </a:moveTo>
                <a:lnTo>
                  <a:pt x="14740" y="120"/>
                </a:lnTo>
                <a:lnTo>
                  <a:pt x="14145" y="476"/>
                </a:lnTo>
                <a:lnTo>
                  <a:pt x="13551" y="833"/>
                </a:lnTo>
                <a:lnTo>
                  <a:pt x="12600" y="1665"/>
                </a:lnTo>
                <a:lnTo>
                  <a:pt x="11768" y="2616"/>
                </a:lnTo>
                <a:lnTo>
                  <a:pt x="9985" y="4636"/>
                </a:lnTo>
                <a:lnTo>
                  <a:pt x="8440" y="6657"/>
                </a:lnTo>
                <a:lnTo>
                  <a:pt x="6895" y="8915"/>
                </a:lnTo>
                <a:lnTo>
                  <a:pt x="4042" y="12956"/>
                </a:lnTo>
                <a:lnTo>
                  <a:pt x="2497" y="14858"/>
                </a:lnTo>
                <a:lnTo>
                  <a:pt x="952" y="16760"/>
                </a:lnTo>
                <a:lnTo>
                  <a:pt x="476" y="17235"/>
                </a:lnTo>
                <a:lnTo>
                  <a:pt x="1" y="17948"/>
                </a:lnTo>
                <a:lnTo>
                  <a:pt x="1" y="18067"/>
                </a:lnTo>
                <a:lnTo>
                  <a:pt x="120" y="17830"/>
                </a:lnTo>
                <a:lnTo>
                  <a:pt x="358" y="17711"/>
                </a:lnTo>
                <a:lnTo>
                  <a:pt x="952" y="17235"/>
                </a:lnTo>
                <a:lnTo>
                  <a:pt x="2616" y="15928"/>
                </a:lnTo>
                <a:lnTo>
                  <a:pt x="4280" y="14502"/>
                </a:lnTo>
                <a:lnTo>
                  <a:pt x="7370" y="11530"/>
                </a:lnTo>
                <a:lnTo>
                  <a:pt x="9510" y="9628"/>
                </a:lnTo>
                <a:lnTo>
                  <a:pt x="11530" y="7608"/>
                </a:lnTo>
                <a:lnTo>
                  <a:pt x="13432" y="5468"/>
                </a:lnTo>
                <a:lnTo>
                  <a:pt x="14264" y="4398"/>
                </a:lnTo>
                <a:lnTo>
                  <a:pt x="15096" y="3210"/>
                </a:lnTo>
                <a:lnTo>
                  <a:pt x="15453" y="2616"/>
                </a:lnTo>
                <a:lnTo>
                  <a:pt x="15809" y="1902"/>
                </a:lnTo>
                <a:lnTo>
                  <a:pt x="16047" y="1189"/>
                </a:lnTo>
                <a:lnTo>
                  <a:pt x="16047" y="833"/>
                </a:lnTo>
                <a:lnTo>
                  <a:pt x="15928" y="476"/>
                </a:lnTo>
                <a:lnTo>
                  <a:pt x="15690" y="238"/>
                </a:lnTo>
                <a:lnTo>
                  <a:pt x="154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7766869" y="1971991"/>
            <a:ext cx="105666" cy="475411"/>
          </a:xfrm>
          <a:custGeom>
            <a:avLst/>
            <a:gdLst/>
            <a:ahLst/>
            <a:cxnLst/>
            <a:rect l="l" t="t" r="r" b="b"/>
            <a:pathLst>
              <a:path w="6182" h="27814" extrusionOk="0">
                <a:moveTo>
                  <a:pt x="3923" y="0"/>
                </a:moveTo>
                <a:lnTo>
                  <a:pt x="3685" y="119"/>
                </a:lnTo>
                <a:lnTo>
                  <a:pt x="3329" y="238"/>
                </a:lnTo>
                <a:lnTo>
                  <a:pt x="2972" y="476"/>
                </a:lnTo>
                <a:lnTo>
                  <a:pt x="2734" y="832"/>
                </a:lnTo>
                <a:lnTo>
                  <a:pt x="2259" y="1545"/>
                </a:lnTo>
                <a:lnTo>
                  <a:pt x="2021" y="2140"/>
                </a:lnTo>
                <a:lnTo>
                  <a:pt x="1189" y="3923"/>
                </a:lnTo>
                <a:lnTo>
                  <a:pt x="595" y="5706"/>
                </a:lnTo>
                <a:lnTo>
                  <a:pt x="238" y="7607"/>
                </a:lnTo>
                <a:lnTo>
                  <a:pt x="120" y="9509"/>
                </a:lnTo>
                <a:lnTo>
                  <a:pt x="1" y="11411"/>
                </a:lnTo>
                <a:lnTo>
                  <a:pt x="120" y="13313"/>
                </a:lnTo>
                <a:lnTo>
                  <a:pt x="238" y="15214"/>
                </a:lnTo>
                <a:lnTo>
                  <a:pt x="476" y="17116"/>
                </a:lnTo>
                <a:lnTo>
                  <a:pt x="833" y="19256"/>
                </a:lnTo>
                <a:lnTo>
                  <a:pt x="1308" y="21514"/>
                </a:lnTo>
                <a:lnTo>
                  <a:pt x="1784" y="23772"/>
                </a:lnTo>
                <a:lnTo>
                  <a:pt x="1902" y="24842"/>
                </a:lnTo>
                <a:lnTo>
                  <a:pt x="1902" y="25912"/>
                </a:lnTo>
                <a:lnTo>
                  <a:pt x="1902" y="26744"/>
                </a:lnTo>
                <a:lnTo>
                  <a:pt x="1665" y="27100"/>
                </a:lnTo>
                <a:lnTo>
                  <a:pt x="1546" y="27576"/>
                </a:lnTo>
                <a:lnTo>
                  <a:pt x="1546" y="27814"/>
                </a:lnTo>
                <a:lnTo>
                  <a:pt x="1784" y="27814"/>
                </a:lnTo>
                <a:lnTo>
                  <a:pt x="1902" y="27457"/>
                </a:lnTo>
                <a:lnTo>
                  <a:pt x="3448" y="23772"/>
                </a:lnTo>
                <a:lnTo>
                  <a:pt x="4161" y="21871"/>
                </a:lnTo>
                <a:lnTo>
                  <a:pt x="4755" y="19850"/>
                </a:lnTo>
                <a:lnTo>
                  <a:pt x="5231" y="17948"/>
                </a:lnTo>
                <a:lnTo>
                  <a:pt x="5587" y="15928"/>
                </a:lnTo>
                <a:lnTo>
                  <a:pt x="5944" y="13907"/>
                </a:lnTo>
                <a:lnTo>
                  <a:pt x="6063" y="11886"/>
                </a:lnTo>
                <a:lnTo>
                  <a:pt x="6181" y="9747"/>
                </a:lnTo>
                <a:lnTo>
                  <a:pt x="6063" y="7726"/>
                </a:lnTo>
                <a:lnTo>
                  <a:pt x="5825" y="5706"/>
                </a:lnTo>
                <a:lnTo>
                  <a:pt x="5468" y="3685"/>
                </a:lnTo>
                <a:lnTo>
                  <a:pt x="5349" y="2734"/>
                </a:lnTo>
                <a:lnTo>
                  <a:pt x="5112" y="1664"/>
                </a:lnTo>
                <a:lnTo>
                  <a:pt x="4993" y="1070"/>
                </a:lnTo>
                <a:lnTo>
                  <a:pt x="4755" y="595"/>
                </a:lnTo>
                <a:lnTo>
                  <a:pt x="4398" y="238"/>
                </a:lnTo>
                <a:lnTo>
                  <a:pt x="3923"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7793277" y="2030908"/>
            <a:ext cx="52850" cy="416493"/>
          </a:xfrm>
          <a:custGeom>
            <a:avLst/>
            <a:gdLst/>
            <a:ahLst/>
            <a:cxnLst/>
            <a:rect l="l" t="t" r="r" b="b"/>
            <a:pathLst>
              <a:path w="3092" h="24367" extrusionOk="0">
                <a:moveTo>
                  <a:pt x="2259" y="357"/>
                </a:moveTo>
                <a:lnTo>
                  <a:pt x="2378" y="476"/>
                </a:lnTo>
                <a:lnTo>
                  <a:pt x="2616" y="832"/>
                </a:lnTo>
                <a:lnTo>
                  <a:pt x="2735" y="1783"/>
                </a:lnTo>
                <a:lnTo>
                  <a:pt x="2853" y="3566"/>
                </a:lnTo>
                <a:lnTo>
                  <a:pt x="2853" y="5230"/>
                </a:lnTo>
                <a:lnTo>
                  <a:pt x="2735" y="6894"/>
                </a:lnTo>
                <a:lnTo>
                  <a:pt x="2497" y="10222"/>
                </a:lnTo>
                <a:lnTo>
                  <a:pt x="2140" y="13669"/>
                </a:lnTo>
                <a:lnTo>
                  <a:pt x="1546" y="17354"/>
                </a:lnTo>
                <a:lnTo>
                  <a:pt x="833" y="21038"/>
                </a:lnTo>
                <a:lnTo>
                  <a:pt x="833" y="19493"/>
                </a:lnTo>
                <a:lnTo>
                  <a:pt x="833" y="17829"/>
                </a:lnTo>
                <a:lnTo>
                  <a:pt x="595" y="14739"/>
                </a:lnTo>
                <a:lnTo>
                  <a:pt x="595" y="11411"/>
                </a:lnTo>
                <a:lnTo>
                  <a:pt x="595" y="8083"/>
                </a:lnTo>
                <a:lnTo>
                  <a:pt x="833" y="4755"/>
                </a:lnTo>
                <a:lnTo>
                  <a:pt x="952" y="3685"/>
                </a:lnTo>
                <a:lnTo>
                  <a:pt x="1308" y="2259"/>
                </a:lnTo>
                <a:lnTo>
                  <a:pt x="1784" y="951"/>
                </a:lnTo>
                <a:lnTo>
                  <a:pt x="2021" y="476"/>
                </a:lnTo>
                <a:lnTo>
                  <a:pt x="2259" y="357"/>
                </a:lnTo>
                <a:close/>
                <a:moveTo>
                  <a:pt x="2140" y="0"/>
                </a:moveTo>
                <a:lnTo>
                  <a:pt x="1784" y="238"/>
                </a:lnTo>
                <a:lnTo>
                  <a:pt x="1546" y="713"/>
                </a:lnTo>
                <a:lnTo>
                  <a:pt x="1189" y="1308"/>
                </a:lnTo>
                <a:lnTo>
                  <a:pt x="833" y="2734"/>
                </a:lnTo>
                <a:lnTo>
                  <a:pt x="595" y="4517"/>
                </a:lnTo>
                <a:lnTo>
                  <a:pt x="357" y="6538"/>
                </a:lnTo>
                <a:lnTo>
                  <a:pt x="357" y="8202"/>
                </a:lnTo>
                <a:lnTo>
                  <a:pt x="239" y="10460"/>
                </a:lnTo>
                <a:lnTo>
                  <a:pt x="357" y="14263"/>
                </a:lnTo>
                <a:lnTo>
                  <a:pt x="595" y="18067"/>
                </a:lnTo>
                <a:lnTo>
                  <a:pt x="595" y="20325"/>
                </a:lnTo>
                <a:lnTo>
                  <a:pt x="357" y="22465"/>
                </a:lnTo>
                <a:lnTo>
                  <a:pt x="120" y="23653"/>
                </a:lnTo>
                <a:lnTo>
                  <a:pt x="1" y="24129"/>
                </a:lnTo>
                <a:lnTo>
                  <a:pt x="1" y="24367"/>
                </a:lnTo>
                <a:lnTo>
                  <a:pt x="239" y="24367"/>
                </a:lnTo>
                <a:lnTo>
                  <a:pt x="357" y="24010"/>
                </a:lnTo>
                <a:lnTo>
                  <a:pt x="714" y="22821"/>
                </a:lnTo>
                <a:lnTo>
                  <a:pt x="1308" y="20206"/>
                </a:lnTo>
                <a:lnTo>
                  <a:pt x="1784" y="17591"/>
                </a:lnTo>
                <a:lnTo>
                  <a:pt x="2259" y="14977"/>
                </a:lnTo>
                <a:lnTo>
                  <a:pt x="2497" y="12243"/>
                </a:lnTo>
                <a:lnTo>
                  <a:pt x="2853" y="8439"/>
                </a:lnTo>
                <a:lnTo>
                  <a:pt x="3091" y="4517"/>
                </a:lnTo>
                <a:lnTo>
                  <a:pt x="3091" y="2853"/>
                </a:lnTo>
                <a:lnTo>
                  <a:pt x="2972" y="1189"/>
                </a:lnTo>
                <a:lnTo>
                  <a:pt x="2853" y="476"/>
                </a:lnTo>
                <a:lnTo>
                  <a:pt x="2735" y="238"/>
                </a:lnTo>
                <a:lnTo>
                  <a:pt x="24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a:off x="7787192" y="2632257"/>
            <a:ext cx="280368" cy="394153"/>
          </a:xfrm>
          <a:custGeom>
            <a:avLst/>
            <a:gdLst/>
            <a:ahLst/>
            <a:cxnLst/>
            <a:rect l="l" t="t" r="r" b="b"/>
            <a:pathLst>
              <a:path w="16403" h="23060" extrusionOk="0">
                <a:moveTo>
                  <a:pt x="14977" y="1"/>
                </a:moveTo>
                <a:lnTo>
                  <a:pt x="14620" y="120"/>
                </a:lnTo>
                <a:lnTo>
                  <a:pt x="13907" y="595"/>
                </a:lnTo>
                <a:lnTo>
                  <a:pt x="13313" y="952"/>
                </a:lnTo>
                <a:lnTo>
                  <a:pt x="11767" y="2140"/>
                </a:lnTo>
                <a:lnTo>
                  <a:pt x="10341" y="3329"/>
                </a:lnTo>
                <a:lnTo>
                  <a:pt x="9034" y="4874"/>
                </a:lnTo>
                <a:lnTo>
                  <a:pt x="7964" y="6419"/>
                </a:lnTo>
                <a:lnTo>
                  <a:pt x="7013" y="7964"/>
                </a:lnTo>
                <a:lnTo>
                  <a:pt x="6062" y="9628"/>
                </a:lnTo>
                <a:lnTo>
                  <a:pt x="5230" y="11411"/>
                </a:lnTo>
                <a:lnTo>
                  <a:pt x="4517" y="13075"/>
                </a:lnTo>
                <a:lnTo>
                  <a:pt x="3685" y="15096"/>
                </a:lnTo>
                <a:lnTo>
                  <a:pt x="2972" y="17354"/>
                </a:lnTo>
                <a:lnTo>
                  <a:pt x="2259" y="19494"/>
                </a:lnTo>
                <a:lnTo>
                  <a:pt x="1783" y="20445"/>
                </a:lnTo>
                <a:lnTo>
                  <a:pt x="1308" y="21514"/>
                </a:lnTo>
                <a:lnTo>
                  <a:pt x="832" y="22109"/>
                </a:lnTo>
                <a:lnTo>
                  <a:pt x="476" y="22346"/>
                </a:lnTo>
                <a:lnTo>
                  <a:pt x="0" y="22703"/>
                </a:lnTo>
                <a:lnTo>
                  <a:pt x="0" y="22941"/>
                </a:lnTo>
                <a:lnTo>
                  <a:pt x="119" y="23060"/>
                </a:lnTo>
                <a:lnTo>
                  <a:pt x="238" y="23060"/>
                </a:lnTo>
                <a:lnTo>
                  <a:pt x="476" y="22822"/>
                </a:lnTo>
                <a:lnTo>
                  <a:pt x="3685" y="20326"/>
                </a:lnTo>
                <a:lnTo>
                  <a:pt x="5230" y="19018"/>
                </a:lnTo>
                <a:lnTo>
                  <a:pt x="6775" y="17592"/>
                </a:lnTo>
                <a:lnTo>
                  <a:pt x="8202" y="16166"/>
                </a:lnTo>
                <a:lnTo>
                  <a:pt x="9509" y="14739"/>
                </a:lnTo>
                <a:lnTo>
                  <a:pt x="10816" y="13075"/>
                </a:lnTo>
                <a:lnTo>
                  <a:pt x="12005" y="11411"/>
                </a:lnTo>
                <a:lnTo>
                  <a:pt x="13075" y="9628"/>
                </a:lnTo>
                <a:lnTo>
                  <a:pt x="14026" y="7846"/>
                </a:lnTo>
                <a:lnTo>
                  <a:pt x="14858" y="5944"/>
                </a:lnTo>
                <a:lnTo>
                  <a:pt x="15571" y="4042"/>
                </a:lnTo>
                <a:lnTo>
                  <a:pt x="15927" y="3210"/>
                </a:lnTo>
                <a:lnTo>
                  <a:pt x="16284" y="2021"/>
                </a:lnTo>
                <a:lnTo>
                  <a:pt x="16403" y="1546"/>
                </a:lnTo>
                <a:lnTo>
                  <a:pt x="16403" y="952"/>
                </a:lnTo>
                <a:lnTo>
                  <a:pt x="16284" y="476"/>
                </a:lnTo>
                <a:lnTo>
                  <a:pt x="16046" y="120"/>
                </a:lnTo>
                <a:lnTo>
                  <a:pt x="15690"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7787192" y="2683056"/>
            <a:ext cx="247875" cy="343354"/>
          </a:xfrm>
          <a:custGeom>
            <a:avLst/>
            <a:gdLst/>
            <a:ahLst/>
            <a:cxnLst/>
            <a:rect l="l" t="t" r="r" b="b"/>
            <a:pathLst>
              <a:path w="14502" h="20088" extrusionOk="0">
                <a:moveTo>
                  <a:pt x="14026" y="357"/>
                </a:moveTo>
                <a:lnTo>
                  <a:pt x="14145" y="595"/>
                </a:lnTo>
                <a:lnTo>
                  <a:pt x="14026" y="832"/>
                </a:lnTo>
                <a:lnTo>
                  <a:pt x="13788" y="1783"/>
                </a:lnTo>
                <a:lnTo>
                  <a:pt x="12956" y="3447"/>
                </a:lnTo>
                <a:lnTo>
                  <a:pt x="11173" y="6181"/>
                </a:lnTo>
                <a:lnTo>
                  <a:pt x="9271" y="9034"/>
                </a:lnTo>
                <a:lnTo>
                  <a:pt x="7251" y="11767"/>
                </a:lnTo>
                <a:lnTo>
                  <a:pt x="4874" y="14739"/>
                </a:lnTo>
                <a:lnTo>
                  <a:pt x="2377" y="17473"/>
                </a:lnTo>
                <a:lnTo>
                  <a:pt x="3209" y="16165"/>
                </a:lnTo>
                <a:lnTo>
                  <a:pt x="3923" y="14739"/>
                </a:lnTo>
                <a:lnTo>
                  <a:pt x="5349" y="12005"/>
                </a:lnTo>
                <a:lnTo>
                  <a:pt x="7013" y="9034"/>
                </a:lnTo>
                <a:lnTo>
                  <a:pt x="8677" y="6181"/>
                </a:lnTo>
                <a:lnTo>
                  <a:pt x="9628" y="4755"/>
                </a:lnTo>
                <a:lnTo>
                  <a:pt x="10579" y="3447"/>
                </a:lnTo>
                <a:lnTo>
                  <a:pt x="11292" y="2615"/>
                </a:lnTo>
                <a:lnTo>
                  <a:pt x="12243" y="1427"/>
                </a:lnTo>
                <a:lnTo>
                  <a:pt x="13313" y="595"/>
                </a:lnTo>
                <a:lnTo>
                  <a:pt x="13669" y="357"/>
                </a:lnTo>
                <a:close/>
                <a:moveTo>
                  <a:pt x="13669" y="0"/>
                </a:moveTo>
                <a:lnTo>
                  <a:pt x="13194" y="238"/>
                </a:lnTo>
                <a:lnTo>
                  <a:pt x="12718" y="595"/>
                </a:lnTo>
                <a:lnTo>
                  <a:pt x="11530" y="1664"/>
                </a:lnTo>
                <a:lnTo>
                  <a:pt x="10460" y="3091"/>
                </a:lnTo>
                <a:lnTo>
                  <a:pt x="9271" y="4636"/>
                </a:lnTo>
                <a:lnTo>
                  <a:pt x="8320" y="6181"/>
                </a:lnTo>
                <a:lnTo>
                  <a:pt x="7251" y="8083"/>
                </a:lnTo>
                <a:lnTo>
                  <a:pt x="5349" y="11411"/>
                </a:lnTo>
                <a:lnTo>
                  <a:pt x="3566" y="14858"/>
                </a:lnTo>
                <a:lnTo>
                  <a:pt x="2496" y="16760"/>
                </a:lnTo>
                <a:lnTo>
                  <a:pt x="1189" y="18542"/>
                </a:lnTo>
                <a:lnTo>
                  <a:pt x="476" y="19493"/>
                </a:lnTo>
                <a:lnTo>
                  <a:pt x="119" y="19850"/>
                </a:lnTo>
                <a:lnTo>
                  <a:pt x="0" y="19969"/>
                </a:lnTo>
                <a:lnTo>
                  <a:pt x="0" y="20088"/>
                </a:lnTo>
                <a:lnTo>
                  <a:pt x="238" y="20088"/>
                </a:lnTo>
                <a:lnTo>
                  <a:pt x="476" y="19850"/>
                </a:lnTo>
                <a:lnTo>
                  <a:pt x="1308" y="18899"/>
                </a:lnTo>
                <a:lnTo>
                  <a:pt x="3209" y="16997"/>
                </a:lnTo>
                <a:lnTo>
                  <a:pt x="4992" y="14977"/>
                </a:lnTo>
                <a:lnTo>
                  <a:pt x="6656" y="12956"/>
                </a:lnTo>
                <a:lnTo>
                  <a:pt x="8320" y="10817"/>
                </a:lnTo>
                <a:lnTo>
                  <a:pt x="10579" y="7607"/>
                </a:lnTo>
                <a:lnTo>
                  <a:pt x="12718" y="4279"/>
                </a:lnTo>
                <a:lnTo>
                  <a:pt x="13550" y="2853"/>
                </a:lnTo>
                <a:lnTo>
                  <a:pt x="14263" y="1427"/>
                </a:lnTo>
                <a:lnTo>
                  <a:pt x="14501" y="832"/>
                </a:lnTo>
                <a:lnTo>
                  <a:pt x="14501" y="476"/>
                </a:lnTo>
                <a:lnTo>
                  <a:pt x="14382" y="119"/>
                </a:lnTo>
                <a:lnTo>
                  <a:pt x="140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7356496" y="2333617"/>
            <a:ext cx="587144" cy="1804079"/>
          </a:xfrm>
          <a:custGeom>
            <a:avLst/>
            <a:gdLst/>
            <a:ahLst/>
            <a:cxnLst/>
            <a:rect l="l" t="t" r="r" b="b"/>
            <a:pathLst>
              <a:path w="34351" h="105548" extrusionOk="0">
                <a:moveTo>
                  <a:pt x="26625" y="0"/>
                </a:moveTo>
                <a:lnTo>
                  <a:pt x="26625" y="119"/>
                </a:lnTo>
                <a:lnTo>
                  <a:pt x="26030" y="3685"/>
                </a:lnTo>
                <a:lnTo>
                  <a:pt x="25317" y="7251"/>
                </a:lnTo>
                <a:lnTo>
                  <a:pt x="24604" y="10698"/>
                </a:lnTo>
                <a:lnTo>
                  <a:pt x="23653" y="14145"/>
                </a:lnTo>
                <a:lnTo>
                  <a:pt x="22702" y="17592"/>
                </a:lnTo>
                <a:lnTo>
                  <a:pt x="21751" y="21039"/>
                </a:lnTo>
                <a:lnTo>
                  <a:pt x="19493" y="27814"/>
                </a:lnTo>
                <a:lnTo>
                  <a:pt x="16997" y="34589"/>
                </a:lnTo>
                <a:lnTo>
                  <a:pt x="14382" y="41245"/>
                </a:lnTo>
                <a:lnTo>
                  <a:pt x="9152" y="54676"/>
                </a:lnTo>
                <a:lnTo>
                  <a:pt x="8915" y="55270"/>
                </a:lnTo>
                <a:lnTo>
                  <a:pt x="8915" y="53131"/>
                </a:lnTo>
                <a:lnTo>
                  <a:pt x="8796" y="50991"/>
                </a:lnTo>
                <a:lnTo>
                  <a:pt x="8558" y="48852"/>
                </a:lnTo>
                <a:lnTo>
                  <a:pt x="8201" y="46712"/>
                </a:lnTo>
                <a:lnTo>
                  <a:pt x="8083" y="46593"/>
                </a:lnTo>
                <a:lnTo>
                  <a:pt x="7964" y="46712"/>
                </a:lnTo>
                <a:lnTo>
                  <a:pt x="8083" y="49803"/>
                </a:lnTo>
                <a:lnTo>
                  <a:pt x="7964" y="52774"/>
                </a:lnTo>
                <a:lnTo>
                  <a:pt x="7845" y="55746"/>
                </a:lnTo>
                <a:lnTo>
                  <a:pt x="7726" y="58836"/>
                </a:lnTo>
                <a:lnTo>
                  <a:pt x="7132" y="60738"/>
                </a:lnTo>
                <a:lnTo>
                  <a:pt x="6656" y="62758"/>
                </a:lnTo>
                <a:lnTo>
                  <a:pt x="6300" y="64779"/>
                </a:lnTo>
                <a:lnTo>
                  <a:pt x="6062" y="66800"/>
                </a:lnTo>
                <a:lnTo>
                  <a:pt x="6062" y="69296"/>
                </a:lnTo>
                <a:lnTo>
                  <a:pt x="6062" y="71792"/>
                </a:lnTo>
                <a:lnTo>
                  <a:pt x="6181" y="74169"/>
                </a:lnTo>
                <a:lnTo>
                  <a:pt x="6300" y="76665"/>
                </a:lnTo>
                <a:lnTo>
                  <a:pt x="4517" y="69890"/>
                </a:lnTo>
                <a:lnTo>
                  <a:pt x="3685" y="66562"/>
                </a:lnTo>
                <a:lnTo>
                  <a:pt x="2972" y="63115"/>
                </a:lnTo>
                <a:lnTo>
                  <a:pt x="2021" y="57885"/>
                </a:lnTo>
                <a:lnTo>
                  <a:pt x="1189" y="52655"/>
                </a:lnTo>
                <a:lnTo>
                  <a:pt x="594" y="47425"/>
                </a:lnTo>
                <a:lnTo>
                  <a:pt x="119" y="42077"/>
                </a:lnTo>
                <a:lnTo>
                  <a:pt x="0" y="42077"/>
                </a:lnTo>
                <a:lnTo>
                  <a:pt x="119" y="47663"/>
                </a:lnTo>
                <a:lnTo>
                  <a:pt x="594" y="53131"/>
                </a:lnTo>
                <a:lnTo>
                  <a:pt x="1189" y="58598"/>
                </a:lnTo>
                <a:lnTo>
                  <a:pt x="2021" y="64066"/>
                </a:lnTo>
                <a:lnTo>
                  <a:pt x="2972" y="68820"/>
                </a:lnTo>
                <a:lnTo>
                  <a:pt x="4041" y="73456"/>
                </a:lnTo>
                <a:lnTo>
                  <a:pt x="4636" y="75714"/>
                </a:lnTo>
                <a:lnTo>
                  <a:pt x="5349" y="78091"/>
                </a:lnTo>
                <a:lnTo>
                  <a:pt x="6062" y="80350"/>
                </a:lnTo>
                <a:lnTo>
                  <a:pt x="7013" y="82489"/>
                </a:lnTo>
                <a:lnTo>
                  <a:pt x="7607" y="88313"/>
                </a:lnTo>
                <a:lnTo>
                  <a:pt x="8083" y="91166"/>
                </a:lnTo>
                <a:lnTo>
                  <a:pt x="8558" y="94137"/>
                </a:lnTo>
                <a:lnTo>
                  <a:pt x="9271" y="96990"/>
                </a:lnTo>
                <a:lnTo>
                  <a:pt x="9984" y="99843"/>
                </a:lnTo>
                <a:lnTo>
                  <a:pt x="10816" y="102576"/>
                </a:lnTo>
                <a:lnTo>
                  <a:pt x="11767" y="105310"/>
                </a:lnTo>
                <a:lnTo>
                  <a:pt x="11886" y="105548"/>
                </a:lnTo>
                <a:lnTo>
                  <a:pt x="12124" y="105548"/>
                </a:lnTo>
                <a:lnTo>
                  <a:pt x="12243" y="105429"/>
                </a:lnTo>
                <a:lnTo>
                  <a:pt x="12243" y="105191"/>
                </a:lnTo>
                <a:lnTo>
                  <a:pt x="11292" y="100556"/>
                </a:lnTo>
                <a:lnTo>
                  <a:pt x="11529" y="98535"/>
                </a:lnTo>
                <a:lnTo>
                  <a:pt x="11767" y="96515"/>
                </a:lnTo>
                <a:lnTo>
                  <a:pt x="12005" y="94494"/>
                </a:lnTo>
                <a:lnTo>
                  <a:pt x="12480" y="92473"/>
                </a:lnTo>
                <a:lnTo>
                  <a:pt x="13075" y="90096"/>
                </a:lnTo>
                <a:lnTo>
                  <a:pt x="13907" y="87838"/>
                </a:lnTo>
                <a:lnTo>
                  <a:pt x="14739" y="85579"/>
                </a:lnTo>
                <a:lnTo>
                  <a:pt x="15808" y="83440"/>
                </a:lnTo>
                <a:lnTo>
                  <a:pt x="15808" y="83321"/>
                </a:lnTo>
                <a:lnTo>
                  <a:pt x="15690" y="83202"/>
                </a:lnTo>
                <a:lnTo>
                  <a:pt x="15571" y="83202"/>
                </a:lnTo>
                <a:lnTo>
                  <a:pt x="15452" y="83321"/>
                </a:lnTo>
                <a:lnTo>
                  <a:pt x="13788" y="86293"/>
                </a:lnTo>
                <a:lnTo>
                  <a:pt x="13075" y="87957"/>
                </a:lnTo>
                <a:lnTo>
                  <a:pt x="12361" y="89621"/>
                </a:lnTo>
                <a:lnTo>
                  <a:pt x="11648" y="91404"/>
                </a:lnTo>
                <a:lnTo>
                  <a:pt x="11173" y="93187"/>
                </a:lnTo>
                <a:lnTo>
                  <a:pt x="10816" y="94969"/>
                </a:lnTo>
                <a:lnTo>
                  <a:pt x="10460" y="96752"/>
                </a:lnTo>
                <a:lnTo>
                  <a:pt x="9390" y="89977"/>
                </a:lnTo>
                <a:lnTo>
                  <a:pt x="9509" y="87125"/>
                </a:lnTo>
                <a:lnTo>
                  <a:pt x="9865" y="84272"/>
                </a:lnTo>
                <a:lnTo>
                  <a:pt x="10460" y="81419"/>
                </a:lnTo>
                <a:lnTo>
                  <a:pt x="11173" y="78686"/>
                </a:lnTo>
                <a:lnTo>
                  <a:pt x="12243" y="76071"/>
                </a:lnTo>
                <a:lnTo>
                  <a:pt x="13431" y="73456"/>
                </a:lnTo>
                <a:lnTo>
                  <a:pt x="14144" y="72267"/>
                </a:lnTo>
                <a:lnTo>
                  <a:pt x="14976" y="71079"/>
                </a:lnTo>
                <a:lnTo>
                  <a:pt x="15808" y="69890"/>
                </a:lnTo>
                <a:lnTo>
                  <a:pt x="16759" y="68820"/>
                </a:lnTo>
                <a:lnTo>
                  <a:pt x="18780" y="66681"/>
                </a:lnTo>
                <a:lnTo>
                  <a:pt x="20919" y="64660"/>
                </a:lnTo>
                <a:lnTo>
                  <a:pt x="25436" y="60738"/>
                </a:lnTo>
                <a:lnTo>
                  <a:pt x="27813" y="58479"/>
                </a:lnTo>
                <a:lnTo>
                  <a:pt x="30072" y="56102"/>
                </a:lnTo>
                <a:lnTo>
                  <a:pt x="32211" y="53725"/>
                </a:lnTo>
                <a:lnTo>
                  <a:pt x="34350" y="51229"/>
                </a:lnTo>
                <a:lnTo>
                  <a:pt x="34350" y="51110"/>
                </a:lnTo>
                <a:lnTo>
                  <a:pt x="34350" y="50991"/>
                </a:lnTo>
                <a:lnTo>
                  <a:pt x="34113" y="50991"/>
                </a:lnTo>
                <a:lnTo>
                  <a:pt x="31379" y="53844"/>
                </a:lnTo>
                <a:lnTo>
                  <a:pt x="28645" y="56578"/>
                </a:lnTo>
                <a:lnTo>
                  <a:pt x="25674" y="59311"/>
                </a:lnTo>
                <a:lnTo>
                  <a:pt x="22821" y="61808"/>
                </a:lnTo>
                <a:lnTo>
                  <a:pt x="20444" y="63828"/>
                </a:lnTo>
                <a:lnTo>
                  <a:pt x="18186" y="65849"/>
                </a:lnTo>
                <a:lnTo>
                  <a:pt x="16046" y="67988"/>
                </a:lnTo>
                <a:lnTo>
                  <a:pt x="15095" y="69177"/>
                </a:lnTo>
                <a:lnTo>
                  <a:pt x="14144" y="70365"/>
                </a:lnTo>
                <a:lnTo>
                  <a:pt x="13075" y="71911"/>
                </a:lnTo>
                <a:lnTo>
                  <a:pt x="12124" y="73575"/>
                </a:lnTo>
                <a:lnTo>
                  <a:pt x="11292" y="75239"/>
                </a:lnTo>
                <a:lnTo>
                  <a:pt x="10460" y="77022"/>
                </a:lnTo>
                <a:lnTo>
                  <a:pt x="9865" y="78923"/>
                </a:lnTo>
                <a:lnTo>
                  <a:pt x="9390" y="80825"/>
                </a:lnTo>
                <a:lnTo>
                  <a:pt x="8915" y="82846"/>
                </a:lnTo>
                <a:lnTo>
                  <a:pt x="8677" y="84747"/>
                </a:lnTo>
                <a:lnTo>
                  <a:pt x="7964" y="78329"/>
                </a:lnTo>
                <a:lnTo>
                  <a:pt x="7607" y="75120"/>
                </a:lnTo>
                <a:lnTo>
                  <a:pt x="7369" y="71792"/>
                </a:lnTo>
                <a:lnTo>
                  <a:pt x="7369" y="68464"/>
                </a:lnTo>
                <a:lnTo>
                  <a:pt x="7488" y="66800"/>
                </a:lnTo>
                <a:lnTo>
                  <a:pt x="7726" y="65254"/>
                </a:lnTo>
                <a:lnTo>
                  <a:pt x="7845" y="63947"/>
                </a:lnTo>
                <a:lnTo>
                  <a:pt x="7964" y="63828"/>
                </a:lnTo>
                <a:lnTo>
                  <a:pt x="8796" y="62045"/>
                </a:lnTo>
                <a:lnTo>
                  <a:pt x="9628" y="60262"/>
                </a:lnTo>
                <a:lnTo>
                  <a:pt x="10579" y="58479"/>
                </a:lnTo>
                <a:lnTo>
                  <a:pt x="11529" y="56815"/>
                </a:lnTo>
                <a:lnTo>
                  <a:pt x="12599" y="55151"/>
                </a:lnTo>
                <a:lnTo>
                  <a:pt x="13669" y="53487"/>
                </a:lnTo>
                <a:lnTo>
                  <a:pt x="14858" y="51823"/>
                </a:lnTo>
                <a:lnTo>
                  <a:pt x="16046" y="50278"/>
                </a:lnTo>
                <a:lnTo>
                  <a:pt x="17829" y="49089"/>
                </a:lnTo>
                <a:lnTo>
                  <a:pt x="19612" y="47901"/>
                </a:lnTo>
                <a:lnTo>
                  <a:pt x="21514" y="46831"/>
                </a:lnTo>
                <a:lnTo>
                  <a:pt x="23415" y="45761"/>
                </a:lnTo>
                <a:lnTo>
                  <a:pt x="25317" y="44811"/>
                </a:lnTo>
                <a:lnTo>
                  <a:pt x="27338" y="43741"/>
                </a:lnTo>
                <a:lnTo>
                  <a:pt x="29121" y="42552"/>
                </a:lnTo>
                <a:lnTo>
                  <a:pt x="30904" y="41245"/>
                </a:lnTo>
                <a:lnTo>
                  <a:pt x="30904" y="41126"/>
                </a:lnTo>
                <a:lnTo>
                  <a:pt x="30904" y="41007"/>
                </a:lnTo>
                <a:lnTo>
                  <a:pt x="30666" y="41007"/>
                </a:lnTo>
                <a:lnTo>
                  <a:pt x="29358" y="41839"/>
                </a:lnTo>
                <a:lnTo>
                  <a:pt x="28051" y="42552"/>
                </a:lnTo>
                <a:lnTo>
                  <a:pt x="25079" y="43979"/>
                </a:lnTo>
                <a:lnTo>
                  <a:pt x="21989" y="45405"/>
                </a:lnTo>
                <a:lnTo>
                  <a:pt x="20563" y="46118"/>
                </a:lnTo>
                <a:lnTo>
                  <a:pt x="19136" y="46950"/>
                </a:lnTo>
                <a:lnTo>
                  <a:pt x="20444" y="45524"/>
                </a:lnTo>
                <a:lnTo>
                  <a:pt x="23891" y="42196"/>
                </a:lnTo>
                <a:lnTo>
                  <a:pt x="25674" y="40532"/>
                </a:lnTo>
                <a:lnTo>
                  <a:pt x="27338" y="38749"/>
                </a:lnTo>
                <a:lnTo>
                  <a:pt x="28764" y="36966"/>
                </a:lnTo>
                <a:lnTo>
                  <a:pt x="30190" y="35064"/>
                </a:lnTo>
                <a:lnTo>
                  <a:pt x="30666" y="33994"/>
                </a:lnTo>
                <a:lnTo>
                  <a:pt x="31260" y="32925"/>
                </a:lnTo>
                <a:lnTo>
                  <a:pt x="31617" y="31855"/>
                </a:lnTo>
                <a:lnTo>
                  <a:pt x="31973" y="30666"/>
                </a:lnTo>
                <a:lnTo>
                  <a:pt x="31973" y="30547"/>
                </a:lnTo>
                <a:lnTo>
                  <a:pt x="31854" y="30428"/>
                </a:lnTo>
                <a:lnTo>
                  <a:pt x="31736" y="30428"/>
                </a:lnTo>
                <a:lnTo>
                  <a:pt x="31736" y="30547"/>
                </a:lnTo>
                <a:lnTo>
                  <a:pt x="31260" y="31855"/>
                </a:lnTo>
                <a:lnTo>
                  <a:pt x="30666" y="33043"/>
                </a:lnTo>
                <a:lnTo>
                  <a:pt x="29953" y="34232"/>
                </a:lnTo>
                <a:lnTo>
                  <a:pt x="29240" y="35302"/>
                </a:lnTo>
                <a:lnTo>
                  <a:pt x="28407" y="36490"/>
                </a:lnTo>
                <a:lnTo>
                  <a:pt x="27457" y="37441"/>
                </a:lnTo>
                <a:lnTo>
                  <a:pt x="25555" y="39462"/>
                </a:lnTo>
                <a:lnTo>
                  <a:pt x="23534" y="41364"/>
                </a:lnTo>
                <a:lnTo>
                  <a:pt x="21514" y="43265"/>
                </a:lnTo>
                <a:lnTo>
                  <a:pt x="19493" y="45167"/>
                </a:lnTo>
                <a:lnTo>
                  <a:pt x="17591" y="47069"/>
                </a:lnTo>
                <a:lnTo>
                  <a:pt x="14976" y="49922"/>
                </a:lnTo>
                <a:lnTo>
                  <a:pt x="13669" y="51586"/>
                </a:lnTo>
                <a:lnTo>
                  <a:pt x="12480" y="53131"/>
                </a:lnTo>
                <a:lnTo>
                  <a:pt x="11411" y="54795"/>
                </a:lnTo>
                <a:lnTo>
                  <a:pt x="10460" y="56578"/>
                </a:lnTo>
                <a:lnTo>
                  <a:pt x="9509" y="58361"/>
                </a:lnTo>
                <a:lnTo>
                  <a:pt x="8796" y="60143"/>
                </a:lnTo>
                <a:lnTo>
                  <a:pt x="10103" y="55865"/>
                </a:lnTo>
                <a:lnTo>
                  <a:pt x="11767" y="51704"/>
                </a:lnTo>
                <a:lnTo>
                  <a:pt x="14263" y="45524"/>
                </a:lnTo>
                <a:lnTo>
                  <a:pt x="16759" y="39224"/>
                </a:lnTo>
                <a:lnTo>
                  <a:pt x="19018" y="32806"/>
                </a:lnTo>
                <a:lnTo>
                  <a:pt x="21038" y="26387"/>
                </a:lnTo>
                <a:lnTo>
                  <a:pt x="22940" y="19969"/>
                </a:lnTo>
                <a:lnTo>
                  <a:pt x="23772" y="16760"/>
                </a:lnTo>
                <a:lnTo>
                  <a:pt x="24604" y="13432"/>
                </a:lnTo>
                <a:lnTo>
                  <a:pt x="25317" y="10103"/>
                </a:lnTo>
                <a:lnTo>
                  <a:pt x="25911" y="6775"/>
                </a:lnTo>
                <a:lnTo>
                  <a:pt x="26387" y="3447"/>
                </a:lnTo>
                <a:lnTo>
                  <a:pt x="26862" y="119"/>
                </a:lnTo>
                <a:lnTo>
                  <a:pt x="26862"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7399158" y="4013758"/>
            <a:ext cx="247858" cy="351490"/>
          </a:xfrm>
          <a:custGeom>
            <a:avLst/>
            <a:gdLst/>
            <a:ahLst/>
            <a:cxnLst/>
            <a:rect l="l" t="t" r="r" b="b"/>
            <a:pathLst>
              <a:path w="14501" h="20564" extrusionOk="0">
                <a:moveTo>
                  <a:pt x="0" y="0"/>
                </a:moveTo>
                <a:lnTo>
                  <a:pt x="0" y="20563"/>
                </a:lnTo>
                <a:lnTo>
                  <a:pt x="14501" y="20563"/>
                </a:lnTo>
                <a:lnTo>
                  <a:pt x="14501"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10800000" flipH="1">
            <a:off x="-21600" y="-740691"/>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21600" y="3552509"/>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2781363" y="539496"/>
            <a:ext cx="45147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a:endParaRPr/>
          </a:p>
        </p:txBody>
      </p:sp>
      <p:sp>
        <p:nvSpPr>
          <p:cNvPr id="35" name="Google Shape;35;p4"/>
          <p:cNvSpPr txBox="1">
            <a:spLocks noGrp="1"/>
          </p:cNvSpPr>
          <p:nvPr>
            <p:ph type="body" idx="1"/>
          </p:nvPr>
        </p:nvSpPr>
        <p:spPr>
          <a:xfrm>
            <a:off x="3419325" y="1856775"/>
            <a:ext cx="3238800" cy="2134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0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6" name="Google Shape;36;p4"/>
          <p:cNvSpPr/>
          <p:nvPr/>
        </p:nvSpPr>
        <p:spPr>
          <a:xfrm>
            <a:off x="7735750" y="1276455"/>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017250" y="1066155"/>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10800000">
            <a:off x="2364337" y="811792"/>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rot="10800000">
            <a:off x="2167450" y="599013"/>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10800000">
            <a:off x="1885950" y="809313"/>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1962150" y="275048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10800000" flipH="1">
            <a:off x="-21600" y="-1189133"/>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21600" y="3104067"/>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title"/>
          </p:nvPr>
        </p:nvSpPr>
        <p:spPr>
          <a:xfrm>
            <a:off x="1658175" y="539496"/>
            <a:ext cx="6761100" cy="4755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 name="Google Shape;46;p5"/>
          <p:cNvSpPr txBox="1">
            <a:spLocks noGrp="1"/>
          </p:cNvSpPr>
          <p:nvPr>
            <p:ph type="body" idx="1"/>
          </p:nvPr>
        </p:nvSpPr>
        <p:spPr>
          <a:xfrm>
            <a:off x="2106475" y="1247100"/>
            <a:ext cx="2760600" cy="3321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7" name="Google Shape;47;p5"/>
          <p:cNvSpPr txBox="1">
            <a:spLocks noGrp="1"/>
          </p:cNvSpPr>
          <p:nvPr>
            <p:ph type="body" idx="2"/>
          </p:nvPr>
        </p:nvSpPr>
        <p:spPr>
          <a:xfrm>
            <a:off x="5226375" y="1247100"/>
            <a:ext cx="2760600" cy="3321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8" name="Google Shape;48;p5"/>
          <p:cNvSpPr/>
          <p:nvPr/>
        </p:nvSpPr>
        <p:spPr>
          <a:xfrm rot="10800000" flipH="1">
            <a:off x="-21600" y="-2482737"/>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21600" y="1810463"/>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5928000" y="888290"/>
            <a:ext cx="249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4" name="Google Shape;54;p7"/>
          <p:cNvSpPr txBox="1">
            <a:spLocks noGrp="1"/>
          </p:cNvSpPr>
          <p:nvPr>
            <p:ph type="body" idx="1"/>
          </p:nvPr>
        </p:nvSpPr>
        <p:spPr>
          <a:xfrm>
            <a:off x="5928000" y="1752010"/>
            <a:ext cx="2496000" cy="25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5" name="Google Shape;55;p7"/>
          <p:cNvSpPr/>
          <p:nvPr/>
        </p:nvSpPr>
        <p:spPr>
          <a:xfrm rot="10800000" flipH="1">
            <a:off x="-21600" y="-740691"/>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21600" y="3552509"/>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body" idx="1"/>
          </p:nvPr>
        </p:nvSpPr>
        <p:spPr>
          <a:xfrm>
            <a:off x="5038725" y="724075"/>
            <a:ext cx="33852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0" name="Google Shape;70;p9"/>
          <p:cNvSpPr txBox="1">
            <a:spLocks noGrp="1"/>
          </p:cNvSpPr>
          <p:nvPr>
            <p:ph type="title"/>
          </p:nvPr>
        </p:nvSpPr>
        <p:spPr>
          <a:xfrm>
            <a:off x="720000" y="1340475"/>
            <a:ext cx="2154300" cy="948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000"/>
              <a:buNone/>
              <a:defRPr sz="3000"/>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a:endParaRPr/>
          </a:p>
        </p:txBody>
      </p:sp>
      <p:sp>
        <p:nvSpPr>
          <p:cNvPr id="71" name="Google Shape;71;p9"/>
          <p:cNvSpPr txBox="1">
            <a:spLocks noGrp="1"/>
          </p:cNvSpPr>
          <p:nvPr>
            <p:ph type="subTitle" idx="2"/>
          </p:nvPr>
        </p:nvSpPr>
        <p:spPr>
          <a:xfrm>
            <a:off x="720000" y="2321900"/>
            <a:ext cx="1994700" cy="112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txBox="1">
            <a:spLocks noGrp="1"/>
          </p:cNvSpPr>
          <p:nvPr>
            <p:ph type="body" idx="1"/>
          </p:nvPr>
        </p:nvSpPr>
        <p:spPr>
          <a:xfrm>
            <a:off x="720000" y="3995700"/>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1600"/>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CUSTOM">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flipH="1">
            <a:off x="5635624" y="2116863"/>
            <a:ext cx="2782800" cy="9480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
        <p:nvSpPr>
          <p:cNvPr id="100" name="Google Shape;100;p13"/>
          <p:cNvSpPr txBox="1">
            <a:spLocks noGrp="1"/>
          </p:cNvSpPr>
          <p:nvPr>
            <p:ph type="subTitle" idx="1"/>
          </p:nvPr>
        </p:nvSpPr>
        <p:spPr>
          <a:xfrm flipH="1">
            <a:off x="5635924" y="3064875"/>
            <a:ext cx="2782200" cy="11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o do list">
  <p:cSld name="CUSTOM_2_1">
    <p:spTree>
      <p:nvGrpSpPr>
        <p:cNvPr id="1" name="Shape 224"/>
        <p:cNvGrpSpPr/>
        <p:nvPr/>
      </p:nvGrpSpPr>
      <p:grpSpPr>
        <a:xfrm>
          <a:off x="0" y="0"/>
          <a:ext cx="0" cy="0"/>
          <a:chOff x="0" y="0"/>
          <a:chExt cx="0" cy="0"/>
        </a:xfrm>
      </p:grpSpPr>
      <p:sp>
        <p:nvSpPr>
          <p:cNvPr id="225" name="Google Shape;225;p18"/>
          <p:cNvSpPr/>
          <p:nvPr/>
        </p:nvSpPr>
        <p:spPr>
          <a:xfrm>
            <a:off x="7319788" y="166440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7516675" y="187718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7798175" y="166688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8"/>
          <p:cNvGrpSpPr/>
          <p:nvPr/>
        </p:nvGrpSpPr>
        <p:grpSpPr>
          <a:xfrm>
            <a:off x="2533304" y="638177"/>
            <a:ext cx="5010833" cy="3562011"/>
            <a:chOff x="2685495" y="765590"/>
            <a:chExt cx="4044256" cy="3433264"/>
          </a:xfrm>
        </p:grpSpPr>
        <p:sp>
          <p:nvSpPr>
            <p:cNvPr id="229" name="Google Shape;229;p18"/>
            <p:cNvSpPr/>
            <p:nvPr/>
          </p:nvSpPr>
          <p:spPr>
            <a:xfrm>
              <a:off x="2774423" y="765590"/>
              <a:ext cx="3955328" cy="3433264"/>
            </a:xfrm>
            <a:custGeom>
              <a:avLst/>
              <a:gdLst/>
              <a:ahLst/>
              <a:cxnLst/>
              <a:rect l="l" t="t" r="r" b="b"/>
              <a:pathLst>
                <a:path w="172083" h="155898" extrusionOk="0">
                  <a:moveTo>
                    <a:pt x="0" y="0"/>
                  </a:moveTo>
                  <a:lnTo>
                    <a:pt x="0" y="155898"/>
                  </a:lnTo>
                  <a:lnTo>
                    <a:pt x="172082" y="155734"/>
                  </a:lnTo>
                  <a:lnTo>
                    <a:pt x="172082"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2774423" y="765590"/>
              <a:ext cx="3955328" cy="3433264"/>
            </a:xfrm>
            <a:custGeom>
              <a:avLst/>
              <a:gdLst/>
              <a:ahLst/>
              <a:cxnLst/>
              <a:rect l="l" t="t" r="r" b="b"/>
              <a:pathLst>
                <a:path w="172083" h="155898" fill="none" extrusionOk="0">
                  <a:moveTo>
                    <a:pt x="172082" y="155734"/>
                  </a:moveTo>
                  <a:lnTo>
                    <a:pt x="0" y="155898"/>
                  </a:lnTo>
                  <a:lnTo>
                    <a:pt x="0" y="0"/>
                  </a:lnTo>
                  <a:lnTo>
                    <a:pt x="172082" y="0"/>
                  </a:lnTo>
                  <a:lnTo>
                    <a:pt x="172082" y="1557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2774423" y="765590"/>
              <a:ext cx="3955328" cy="3433264"/>
            </a:xfrm>
            <a:custGeom>
              <a:avLst/>
              <a:gdLst/>
              <a:ahLst/>
              <a:cxnLst/>
              <a:rect l="l" t="t" r="r" b="b"/>
              <a:pathLst>
                <a:path w="172083" h="155898" extrusionOk="0">
                  <a:moveTo>
                    <a:pt x="168214" y="0"/>
                  </a:moveTo>
                  <a:lnTo>
                    <a:pt x="168268" y="155734"/>
                  </a:lnTo>
                  <a:lnTo>
                    <a:pt x="0" y="155898"/>
                  </a:lnTo>
                  <a:lnTo>
                    <a:pt x="0" y="155898"/>
                  </a:lnTo>
                  <a:lnTo>
                    <a:pt x="172082" y="155734"/>
                  </a:lnTo>
                  <a:lnTo>
                    <a:pt x="172082" y="0"/>
                  </a:lnTo>
                  <a:close/>
                </a:path>
              </a:pathLst>
            </a:custGeom>
            <a:solidFill>
              <a:srgbClr val="CF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2774423" y="765590"/>
              <a:ext cx="3955328" cy="3433264"/>
            </a:xfrm>
            <a:custGeom>
              <a:avLst/>
              <a:gdLst/>
              <a:ahLst/>
              <a:cxnLst/>
              <a:rect l="l" t="t" r="r" b="b"/>
              <a:pathLst>
                <a:path w="172083" h="155898" fill="none" extrusionOk="0">
                  <a:moveTo>
                    <a:pt x="0" y="0"/>
                  </a:moveTo>
                  <a:lnTo>
                    <a:pt x="0" y="0"/>
                  </a:lnTo>
                  <a:lnTo>
                    <a:pt x="168214" y="0"/>
                  </a:lnTo>
                  <a:lnTo>
                    <a:pt x="168268" y="155734"/>
                  </a:lnTo>
                  <a:lnTo>
                    <a:pt x="0" y="155898"/>
                  </a:lnTo>
                  <a:lnTo>
                    <a:pt x="0" y="155898"/>
                  </a:lnTo>
                  <a:lnTo>
                    <a:pt x="172082" y="155734"/>
                  </a:lnTo>
                  <a:lnTo>
                    <a:pt x="172082"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2685495" y="765590"/>
              <a:ext cx="3956592" cy="3433264"/>
            </a:xfrm>
            <a:custGeom>
              <a:avLst/>
              <a:gdLst/>
              <a:ahLst/>
              <a:cxnLst/>
              <a:rect l="l" t="t" r="r" b="b"/>
              <a:pathLst>
                <a:path w="172138" h="155898" extrusionOk="0">
                  <a:moveTo>
                    <a:pt x="1" y="0"/>
                  </a:moveTo>
                  <a:lnTo>
                    <a:pt x="1" y="155898"/>
                  </a:lnTo>
                  <a:lnTo>
                    <a:pt x="172137" y="155734"/>
                  </a:lnTo>
                  <a:lnTo>
                    <a:pt x="172083"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2685495" y="765590"/>
              <a:ext cx="3956592" cy="3433264"/>
            </a:xfrm>
            <a:custGeom>
              <a:avLst/>
              <a:gdLst/>
              <a:ahLst/>
              <a:cxnLst/>
              <a:rect l="l" t="t" r="r" b="b"/>
              <a:pathLst>
                <a:path w="172138" h="155898" fill="none" extrusionOk="0">
                  <a:moveTo>
                    <a:pt x="172137" y="155734"/>
                  </a:moveTo>
                  <a:lnTo>
                    <a:pt x="1" y="155898"/>
                  </a:lnTo>
                  <a:lnTo>
                    <a:pt x="1" y="0"/>
                  </a:lnTo>
                  <a:lnTo>
                    <a:pt x="172083" y="0"/>
                  </a:lnTo>
                  <a:lnTo>
                    <a:pt x="172137" y="1557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2853330" y="902367"/>
              <a:ext cx="3623424" cy="3122482"/>
            </a:xfrm>
            <a:custGeom>
              <a:avLst/>
              <a:gdLst/>
              <a:ahLst/>
              <a:cxnLst/>
              <a:rect l="l" t="t" r="r" b="b"/>
              <a:pathLst>
                <a:path w="157643" h="141786" extrusionOk="0">
                  <a:moveTo>
                    <a:pt x="153773" y="1"/>
                  </a:moveTo>
                  <a:lnTo>
                    <a:pt x="0" y="1363"/>
                  </a:lnTo>
                  <a:lnTo>
                    <a:pt x="3869" y="141786"/>
                  </a:lnTo>
                  <a:lnTo>
                    <a:pt x="157642" y="140314"/>
                  </a:lnTo>
                  <a:lnTo>
                    <a:pt x="153773"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2853330" y="902367"/>
              <a:ext cx="3623424" cy="3122482"/>
            </a:xfrm>
            <a:custGeom>
              <a:avLst/>
              <a:gdLst/>
              <a:ahLst/>
              <a:cxnLst/>
              <a:rect l="l" t="t" r="r" b="b"/>
              <a:pathLst>
                <a:path w="157643" h="141786" fill="none" extrusionOk="0">
                  <a:moveTo>
                    <a:pt x="157642" y="140314"/>
                  </a:moveTo>
                  <a:lnTo>
                    <a:pt x="3869" y="141786"/>
                  </a:lnTo>
                  <a:lnTo>
                    <a:pt x="0" y="1363"/>
                  </a:lnTo>
                  <a:lnTo>
                    <a:pt x="153773" y="1"/>
                  </a:lnTo>
                  <a:lnTo>
                    <a:pt x="157642" y="1403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2872108" y="892788"/>
              <a:ext cx="3585844" cy="3138052"/>
            </a:xfrm>
            <a:custGeom>
              <a:avLst/>
              <a:gdLst/>
              <a:ahLst/>
              <a:cxnLst/>
              <a:rect l="l" t="t" r="r" b="b"/>
              <a:pathLst>
                <a:path w="156008" h="142493" extrusionOk="0">
                  <a:moveTo>
                    <a:pt x="2616" y="0"/>
                  </a:moveTo>
                  <a:lnTo>
                    <a:pt x="1" y="140422"/>
                  </a:lnTo>
                  <a:lnTo>
                    <a:pt x="153392" y="142493"/>
                  </a:lnTo>
                  <a:lnTo>
                    <a:pt x="156008" y="2234"/>
                  </a:lnTo>
                  <a:lnTo>
                    <a:pt x="2616"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2872108" y="892788"/>
              <a:ext cx="3585844" cy="3138052"/>
            </a:xfrm>
            <a:custGeom>
              <a:avLst/>
              <a:gdLst/>
              <a:ahLst/>
              <a:cxnLst/>
              <a:rect l="l" t="t" r="r" b="b"/>
              <a:pathLst>
                <a:path w="156008" h="142493" fill="none" extrusionOk="0">
                  <a:moveTo>
                    <a:pt x="153392" y="142493"/>
                  </a:moveTo>
                  <a:lnTo>
                    <a:pt x="1" y="140422"/>
                  </a:lnTo>
                  <a:lnTo>
                    <a:pt x="2616" y="0"/>
                  </a:lnTo>
                  <a:lnTo>
                    <a:pt x="156008" y="2234"/>
                  </a:lnTo>
                  <a:lnTo>
                    <a:pt x="153392" y="1424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2883394" y="917981"/>
              <a:ext cx="3564560" cy="3092466"/>
            </a:xfrm>
            <a:custGeom>
              <a:avLst/>
              <a:gdLst/>
              <a:ahLst/>
              <a:cxnLst/>
              <a:rect l="l" t="t" r="r" b="b"/>
              <a:pathLst>
                <a:path w="155082" h="140423" extrusionOk="0">
                  <a:moveTo>
                    <a:pt x="0" y="0"/>
                  </a:moveTo>
                  <a:lnTo>
                    <a:pt x="1417" y="140423"/>
                  </a:lnTo>
                  <a:lnTo>
                    <a:pt x="155081" y="140259"/>
                  </a:lnTo>
                  <a:lnTo>
                    <a:pt x="153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2883394" y="917981"/>
              <a:ext cx="3564560" cy="3092466"/>
            </a:xfrm>
            <a:custGeom>
              <a:avLst/>
              <a:gdLst/>
              <a:ahLst/>
              <a:cxnLst/>
              <a:rect l="l" t="t" r="r" b="b"/>
              <a:pathLst>
                <a:path w="155082" h="140423" fill="none" extrusionOk="0">
                  <a:moveTo>
                    <a:pt x="155081" y="140259"/>
                  </a:moveTo>
                  <a:lnTo>
                    <a:pt x="1417" y="140423"/>
                  </a:lnTo>
                  <a:lnTo>
                    <a:pt x="0" y="0"/>
                  </a:lnTo>
                  <a:lnTo>
                    <a:pt x="153610" y="0"/>
                  </a:lnTo>
                  <a:lnTo>
                    <a:pt x="155081" y="1402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18"/>
          <p:cNvGrpSpPr/>
          <p:nvPr/>
        </p:nvGrpSpPr>
        <p:grpSpPr>
          <a:xfrm>
            <a:off x="4357014" y="385572"/>
            <a:ext cx="1182371" cy="493232"/>
            <a:chOff x="4160889" y="514784"/>
            <a:chExt cx="1182371" cy="493232"/>
          </a:xfrm>
        </p:grpSpPr>
        <p:sp>
          <p:nvSpPr>
            <p:cNvPr id="242" name="Google Shape;242;p18"/>
            <p:cNvSpPr/>
            <p:nvPr/>
          </p:nvSpPr>
          <p:spPr>
            <a:xfrm>
              <a:off x="4160889" y="688778"/>
              <a:ext cx="1182371" cy="319238"/>
            </a:xfrm>
            <a:custGeom>
              <a:avLst/>
              <a:gdLst/>
              <a:ahLst/>
              <a:cxnLst/>
              <a:rect l="l" t="t" r="r" b="b"/>
              <a:pathLst>
                <a:path w="51441" h="14496" extrusionOk="0">
                  <a:moveTo>
                    <a:pt x="3488" y="1"/>
                  </a:moveTo>
                  <a:lnTo>
                    <a:pt x="1" y="14495"/>
                  </a:lnTo>
                  <a:lnTo>
                    <a:pt x="51440" y="14495"/>
                  </a:lnTo>
                  <a:lnTo>
                    <a:pt x="49751"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4407631" y="514784"/>
              <a:ext cx="728969" cy="174022"/>
            </a:xfrm>
            <a:custGeom>
              <a:avLst/>
              <a:gdLst/>
              <a:ahLst/>
              <a:cxnLst/>
              <a:rect l="l" t="t" r="r" b="b"/>
              <a:pathLst>
                <a:path w="31715" h="7902" extrusionOk="0">
                  <a:moveTo>
                    <a:pt x="16566" y="2235"/>
                  </a:moveTo>
                  <a:lnTo>
                    <a:pt x="16893" y="2344"/>
                  </a:lnTo>
                  <a:lnTo>
                    <a:pt x="17165" y="2507"/>
                  </a:lnTo>
                  <a:lnTo>
                    <a:pt x="17383" y="2671"/>
                  </a:lnTo>
                  <a:lnTo>
                    <a:pt x="17547" y="2889"/>
                  </a:lnTo>
                  <a:lnTo>
                    <a:pt x="17710" y="3161"/>
                  </a:lnTo>
                  <a:lnTo>
                    <a:pt x="17819" y="3488"/>
                  </a:lnTo>
                  <a:lnTo>
                    <a:pt x="17873" y="3815"/>
                  </a:lnTo>
                  <a:lnTo>
                    <a:pt x="17873" y="3978"/>
                  </a:lnTo>
                  <a:lnTo>
                    <a:pt x="17764" y="4305"/>
                  </a:lnTo>
                  <a:lnTo>
                    <a:pt x="17655" y="4632"/>
                  </a:lnTo>
                  <a:lnTo>
                    <a:pt x="17492" y="4959"/>
                  </a:lnTo>
                  <a:lnTo>
                    <a:pt x="17274" y="5177"/>
                  </a:lnTo>
                  <a:lnTo>
                    <a:pt x="17002" y="5395"/>
                  </a:lnTo>
                  <a:lnTo>
                    <a:pt x="16729" y="5559"/>
                  </a:lnTo>
                  <a:lnTo>
                    <a:pt x="16402" y="5668"/>
                  </a:lnTo>
                  <a:lnTo>
                    <a:pt x="16021" y="5722"/>
                  </a:lnTo>
                  <a:lnTo>
                    <a:pt x="15694" y="5668"/>
                  </a:lnTo>
                  <a:lnTo>
                    <a:pt x="15421" y="5613"/>
                  </a:lnTo>
                  <a:lnTo>
                    <a:pt x="15149" y="5450"/>
                  </a:lnTo>
                  <a:lnTo>
                    <a:pt x="14931" y="5232"/>
                  </a:lnTo>
                  <a:lnTo>
                    <a:pt x="14713" y="5014"/>
                  </a:lnTo>
                  <a:lnTo>
                    <a:pt x="14604" y="4741"/>
                  </a:lnTo>
                  <a:lnTo>
                    <a:pt x="14495" y="4469"/>
                  </a:lnTo>
                  <a:lnTo>
                    <a:pt x="14441" y="4142"/>
                  </a:lnTo>
                  <a:lnTo>
                    <a:pt x="14441" y="3978"/>
                  </a:lnTo>
                  <a:lnTo>
                    <a:pt x="14495" y="3597"/>
                  </a:lnTo>
                  <a:lnTo>
                    <a:pt x="14658" y="3270"/>
                  </a:lnTo>
                  <a:lnTo>
                    <a:pt x="14822" y="2998"/>
                  </a:lnTo>
                  <a:lnTo>
                    <a:pt x="15040" y="2725"/>
                  </a:lnTo>
                  <a:lnTo>
                    <a:pt x="15312" y="2507"/>
                  </a:lnTo>
                  <a:lnTo>
                    <a:pt x="15585" y="2344"/>
                  </a:lnTo>
                  <a:lnTo>
                    <a:pt x="15912" y="2289"/>
                  </a:lnTo>
                  <a:lnTo>
                    <a:pt x="16293" y="2235"/>
                  </a:lnTo>
                  <a:close/>
                  <a:moveTo>
                    <a:pt x="1853" y="1"/>
                  </a:moveTo>
                  <a:lnTo>
                    <a:pt x="0" y="7902"/>
                  </a:lnTo>
                  <a:lnTo>
                    <a:pt x="31714" y="7902"/>
                  </a:lnTo>
                  <a:lnTo>
                    <a:pt x="30570"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p:nvPr/>
          </p:nvSpPr>
          <p:spPr>
            <a:xfrm>
              <a:off x="4407631" y="650372"/>
              <a:ext cx="728969" cy="38429"/>
            </a:xfrm>
            <a:custGeom>
              <a:avLst/>
              <a:gdLst/>
              <a:ahLst/>
              <a:cxnLst/>
              <a:rect l="l" t="t" r="r" b="b"/>
              <a:pathLst>
                <a:path w="31715" h="1745" extrusionOk="0">
                  <a:moveTo>
                    <a:pt x="436" y="1"/>
                  </a:moveTo>
                  <a:lnTo>
                    <a:pt x="0" y="1745"/>
                  </a:lnTo>
                  <a:lnTo>
                    <a:pt x="31714" y="1745"/>
                  </a:lnTo>
                  <a:lnTo>
                    <a:pt x="3149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18"/>
          <p:cNvSpPr txBox="1">
            <a:spLocks noGrp="1"/>
          </p:cNvSpPr>
          <p:nvPr>
            <p:ph type="subTitle" idx="1"/>
          </p:nvPr>
        </p:nvSpPr>
        <p:spPr>
          <a:xfrm>
            <a:off x="3711686" y="1736400"/>
            <a:ext cx="3148500" cy="358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46" name="Google Shape;246;p18"/>
          <p:cNvSpPr txBox="1">
            <a:spLocks noGrp="1"/>
          </p:cNvSpPr>
          <p:nvPr>
            <p:ph type="subTitle" idx="2"/>
          </p:nvPr>
        </p:nvSpPr>
        <p:spPr>
          <a:xfrm>
            <a:off x="3711686" y="2276441"/>
            <a:ext cx="3148500" cy="3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7" name="Google Shape;247;p18"/>
          <p:cNvSpPr txBox="1">
            <a:spLocks noGrp="1"/>
          </p:cNvSpPr>
          <p:nvPr>
            <p:ph type="subTitle" idx="3"/>
          </p:nvPr>
        </p:nvSpPr>
        <p:spPr>
          <a:xfrm>
            <a:off x="3711686" y="2816482"/>
            <a:ext cx="3148500" cy="3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8" name="Google Shape;248;p18"/>
          <p:cNvSpPr txBox="1">
            <a:spLocks noGrp="1"/>
          </p:cNvSpPr>
          <p:nvPr>
            <p:ph type="subTitle" idx="4"/>
          </p:nvPr>
        </p:nvSpPr>
        <p:spPr>
          <a:xfrm>
            <a:off x="3711686" y="3356524"/>
            <a:ext cx="3148500" cy="35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9" name="Google Shape;249;p18"/>
          <p:cNvSpPr/>
          <p:nvPr/>
        </p:nvSpPr>
        <p:spPr>
          <a:xfrm>
            <a:off x="3217001" y="1736400"/>
            <a:ext cx="350400" cy="3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3217001" y="2288606"/>
            <a:ext cx="350400" cy="3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3217001" y="2840812"/>
            <a:ext cx="350400" cy="3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3217001" y="3393017"/>
            <a:ext cx="350400" cy="3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txBox="1">
            <a:spLocks noGrp="1"/>
          </p:cNvSpPr>
          <p:nvPr>
            <p:ph type="title"/>
          </p:nvPr>
        </p:nvSpPr>
        <p:spPr>
          <a:xfrm>
            <a:off x="3961575" y="1066800"/>
            <a:ext cx="2154300" cy="59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a:endParaRPr/>
          </a:p>
        </p:txBody>
      </p:sp>
      <p:sp>
        <p:nvSpPr>
          <p:cNvPr id="254" name="Google Shape;254;p18"/>
          <p:cNvSpPr/>
          <p:nvPr/>
        </p:nvSpPr>
        <p:spPr>
          <a:xfrm>
            <a:off x="1552575" y="60960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1749462" y="822380"/>
            <a:ext cx="393600" cy="1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8"/>
          <p:cNvGrpSpPr/>
          <p:nvPr/>
        </p:nvGrpSpPr>
        <p:grpSpPr>
          <a:xfrm>
            <a:off x="-20347" y="-2965545"/>
            <a:ext cx="964500" cy="8192900"/>
            <a:chOff x="-20347" y="-2965545"/>
            <a:chExt cx="964500" cy="8192900"/>
          </a:xfrm>
        </p:grpSpPr>
        <p:sp>
          <p:nvSpPr>
            <p:cNvPr id="257" name="Google Shape;257;p18"/>
            <p:cNvSpPr/>
            <p:nvPr/>
          </p:nvSpPr>
          <p:spPr>
            <a:xfrm rot="10800000" flipH="1">
              <a:off x="-20347" y="-2965545"/>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a:off x="-20347" y="1327655"/>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uter Mockup">
  <p:cSld name="CUSTOM_6">
    <p:spTree>
      <p:nvGrpSpPr>
        <p:cNvPr id="1" name="Shape 551"/>
        <p:cNvGrpSpPr/>
        <p:nvPr/>
      </p:nvGrpSpPr>
      <p:grpSpPr>
        <a:xfrm>
          <a:off x="0" y="0"/>
          <a:ext cx="0" cy="0"/>
          <a:chOff x="0" y="0"/>
          <a:chExt cx="0" cy="0"/>
        </a:xfrm>
      </p:grpSpPr>
      <p:sp>
        <p:nvSpPr>
          <p:cNvPr id="552" name="Google Shape;552;p32"/>
          <p:cNvSpPr/>
          <p:nvPr/>
        </p:nvSpPr>
        <p:spPr>
          <a:xfrm rot="10800000" flipH="1">
            <a:off x="-21600" y="-740691"/>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1600" y="3552509"/>
            <a:ext cx="964500" cy="3899700"/>
          </a:xfrm>
          <a:prstGeom prst="round1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a:spLocks noGrp="1"/>
          </p:cNvSpPr>
          <p:nvPr>
            <p:ph type="title"/>
          </p:nvPr>
        </p:nvSpPr>
        <p:spPr>
          <a:xfrm>
            <a:off x="1662900" y="1340475"/>
            <a:ext cx="2154300" cy="948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000"/>
              <a:buNone/>
              <a:defRPr/>
            </a:lvl1pPr>
            <a:lvl2pPr lvl="1" rtl="0">
              <a:spcBef>
                <a:spcPts val="0"/>
              </a:spcBef>
              <a:spcAft>
                <a:spcPts val="0"/>
              </a:spcAft>
              <a:buSzPts val="2800"/>
              <a:buNone/>
              <a:defRPr>
                <a:latin typeface="Raleway"/>
                <a:ea typeface="Raleway"/>
                <a:cs typeface="Raleway"/>
                <a:sym typeface="Raleway"/>
              </a:defRPr>
            </a:lvl2pPr>
            <a:lvl3pPr lvl="2" rtl="0">
              <a:spcBef>
                <a:spcPts val="0"/>
              </a:spcBef>
              <a:spcAft>
                <a:spcPts val="0"/>
              </a:spcAft>
              <a:buSzPts val="2800"/>
              <a:buNone/>
              <a:defRPr>
                <a:latin typeface="Raleway"/>
                <a:ea typeface="Raleway"/>
                <a:cs typeface="Raleway"/>
                <a:sym typeface="Raleway"/>
              </a:defRPr>
            </a:lvl3pPr>
            <a:lvl4pPr lvl="3" rtl="0">
              <a:spcBef>
                <a:spcPts val="0"/>
              </a:spcBef>
              <a:spcAft>
                <a:spcPts val="0"/>
              </a:spcAft>
              <a:buSzPts val="2800"/>
              <a:buNone/>
              <a:defRPr>
                <a:latin typeface="Raleway"/>
                <a:ea typeface="Raleway"/>
                <a:cs typeface="Raleway"/>
                <a:sym typeface="Raleway"/>
              </a:defRPr>
            </a:lvl4pPr>
            <a:lvl5pPr lvl="4" rtl="0">
              <a:spcBef>
                <a:spcPts val="0"/>
              </a:spcBef>
              <a:spcAft>
                <a:spcPts val="0"/>
              </a:spcAft>
              <a:buSzPts val="2800"/>
              <a:buNone/>
              <a:defRPr>
                <a:latin typeface="Raleway"/>
                <a:ea typeface="Raleway"/>
                <a:cs typeface="Raleway"/>
                <a:sym typeface="Raleway"/>
              </a:defRPr>
            </a:lvl5pPr>
            <a:lvl6pPr lvl="5" rtl="0">
              <a:spcBef>
                <a:spcPts val="0"/>
              </a:spcBef>
              <a:spcAft>
                <a:spcPts val="0"/>
              </a:spcAft>
              <a:buSzPts val="2800"/>
              <a:buNone/>
              <a:defRPr>
                <a:latin typeface="Raleway"/>
                <a:ea typeface="Raleway"/>
                <a:cs typeface="Raleway"/>
                <a:sym typeface="Raleway"/>
              </a:defRPr>
            </a:lvl6pPr>
            <a:lvl7pPr lvl="6" rtl="0">
              <a:spcBef>
                <a:spcPts val="0"/>
              </a:spcBef>
              <a:spcAft>
                <a:spcPts val="0"/>
              </a:spcAft>
              <a:buSzPts val="2800"/>
              <a:buNone/>
              <a:defRPr>
                <a:latin typeface="Raleway"/>
                <a:ea typeface="Raleway"/>
                <a:cs typeface="Raleway"/>
                <a:sym typeface="Raleway"/>
              </a:defRPr>
            </a:lvl7pPr>
            <a:lvl8pPr lvl="7" rtl="0">
              <a:spcBef>
                <a:spcPts val="0"/>
              </a:spcBef>
              <a:spcAft>
                <a:spcPts val="0"/>
              </a:spcAft>
              <a:buSzPts val="2800"/>
              <a:buNone/>
              <a:defRPr>
                <a:latin typeface="Raleway"/>
                <a:ea typeface="Raleway"/>
                <a:cs typeface="Raleway"/>
                <a:sym typeface="Raleway"/>
              </a:defRPr>
            </a:lvl8pPr>
            <a:lvl9pPr lvl="8" rtl="0">
              <a:spcBef>
                <a:spcPts val="0"/>
              </a:spcBef>
              <a:spcAft>
                <a:spcPts val="0"/>
              </a:spcAft>
              <a:buSzPts val="2800"/>
              <a:buNone/>
              <a:defRPr>
                <a:latin typeface="Raleway"/>
                <a:ea typeface="Raleway"/>
                <a:cs typeface="Raleway"/>
                <a:sym typeface="Raleway"/>
              </a:defRPr>
            </a:lvl9pPr>
          </a:lstStyle>
          <a:p>
            <a:endParaRPr/>
          </a:p>
        </p:txBody>
      </p:sp>
      <p:sp>
        <p:nvSpPr>
          <p:cNvPr id="555" name="Google Shape;555;p32"/>
          <p:cNvSpPr txBox="1">
            <a:spLocks noGrp="1"/>
          </p:cNvSpPr>
          <p:nvPr>
            <p:ph type="subTitle" idx="1"/>
          </p:nvPr>
        </p:nvSpPr>
        <p:spPr>
          <a:xfrm>
            <a:off x="1662900" y="2321900"/>
            <a:ext cx="1994700" cy="112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556" name="Google Shape;556;p32"/>
          <p:cNvGrpSpPr/>
          <p:nvPr/>
        </p:nvGrpSpPr>
        <p:grpSpPr>
          <a:xfrm>
            <a:off x="7323845" y="2621671"/>
            <a:ext cx="886826" cy="1735772"/>
            <a:chOff x="7323845" y="2621671"/>
            <a:chExt cx="886826" cy="1735772"/>
          </a:xfrm>
        </p:grpSpPr>
        <p:sp>
          <p:nvSpPr>
            <p:cNvPr id="557" name="Google Shape;557;p32"/>
            <p:cNvSpPr/>
            <p:nvPr/>
          </p:nvSpPr>
          <p:spPr>
            <a:xfrm>
              <a:off x="7704176" y="2621671"/>
              <a:ext cx="178459" cy="1395061"/>
            </a:xfrm>
            <a:custGeom>
              <a:avLst/>
              <a:gdLst/>
              <a:ahLst/>
              <a:cxnLst/>
              <a:rect l="l" t="t" r="r" b="b"/>
              <a:pathLst>
                <a:path w="10101" h="78962" extrusionOk="0">
                  <a:moveTo>
                    <a:pt x="9896" y="0"/>
                  </a:moveTo>
                  <a:lnTo>
                    <a:pt x="9794" y="102"/>
                  </a:lnTo>
                  <a:lnTo>
                    <a:pt x="7346" y="8672"/>
                  </a:lnTo>
                  <a:lnTo>
                    <a:pt x="6224" y="12957"/>
                  </a:lnTo>
                  <a:lnTo>
                    <a:pt x="5101" y="17241"/>
                  </a:lnTo>
                  <a:lnTo>
                    <a:pt x="4285" y="21118"/>
                  </a:lnTo>
                  <a:lnTo>
                    <a:pt x="3469" y="24892"/>
                  </a:lnTo>
                  <a:lnTo>
                    <a:pt x="2755" y="28769"/>
                  </a:lnTo>
                  <a:lnTo>
                    <a:pt x="2143" y="32748"/>
                  </a:lnTo>
                  <a:lnTo>
                    <a:pt x="1531" y="36624"/>
                  </a:lnTo>
                  <a:lnTo>
                    <a:pt x="1021" y="40501"/>
                  </a:lnTo>
                  <a:lnTo>
                    <a:pt x="613" y="44480"/>
                  </a:lnTo>
                  <a:lnTo>
                    <a:pt x="307" y="48356"/>
                  </a:lnTo>
                  <a:lnTo>
                    <a:pt x="103" y="52233"/>
                  </a:lnTo>
                  <a:lnTo>
                    <a:pt x="0" y="56008"/>
                  </a:lnTo>
                  <a:lnTo>
                    <a:pt x="0" y="59884"/>
                  </a:lnTo>
                  <a:lnTo>
                    <a:pt x="103" y="63659"/>
                  </a:lnTo>
                  <a:lnTo>
                    <a:pt x="307" y="67434"/>
                  </a:lnTo>
                  <a:lnTo>
                    <a:pt x="613" y="71310"/>
                  </a:lnTo>
                  <a:lnTo>
                    <a:pt x="1123" y="75085"/>
                  </a:lnTo>
                  <a:lnTo>
                    <a:pt x="1429" y="77023"/>
                  </a:lnTo>
                  <a:lnTo>
                    <a:pt x="1735" y="78859"/>
                  </a:lnTo>
                  <a:lnTo>
                    <a:pt x="1837" y="78962"/>
                  </a:lnTo>
                  <a:lnTo>
                    <a:pt x="1939" y="78962"/>
                  </a:lnTo>
                  <a:lnTo>
                    <a:pt x="2041" y="78859"/>
                  </a:lnTo>
                  <a:lnTo>
                    <a:pt x="2041" y="78757"/>
                  </a:lnTo>
                  <a:lnTo>
                    <a:pt x="1225" y="70188"/>
                  </a:lnTo>
                  <a:lnTo>
                    <a:pt x="919" y="65801"/>
                  </a:lnTo>
                  <a:lnTo>
                    <a:pt x="715" y="61517"/>
                  </a:lnTo>
                  <a:lnTo>
                    <a:pt x="715" y="57640"/>
                  </a:lnTo>
                  <a:lnTo>
                    <a:pt x="817" y="53763"/>
                  </a:lnTo>
                  <a:lnTo>
                    <a:pt x="1021" y="49887"/>
                  </a:lnTo>
                  <a:lnTo>
                    <a:pt x="1327" y="46010"/>
                  </a:lnTo>
                  <a:lnTo>
                    <a:pt x="1735" y="42133"/>
                  </a:lnTo>
                  <a:lnTo>
                    <a:pt x="2143" y="38257"/>
                  </a:lnTo>
                  <a:lnTo>
                    <a:pt x="2755" y="34380"/>
                  </a:lnTo>
                  <a:lnTo>
                    <a:pt x="3367" y="30503"/>
                  </a:lnTo>
                  <a:lnTo>
                    <a:pt x="3979" y="26729"/>
                  </a:lnTo>
                  <a:lnTo>
                    <a:pt x="4693" y="22852"/>
                  </a:lnTo>
                  <a:lnTo>
                    <a:pt x="6326" y="15303"/>
                  </a:lnTo>
                  <a:lnTo>
                    <a:pt x="8162" y="7652"/>
                  </a:lnTo>
                  <a:lnTo>
                    <a:pt x="10100" y="204"/>
                  </a:lnTo>
                  <a:lnTo>
                    <a:pt x="10100" y="102"/>
                  </a:lnTo>
                  <a:lnTo>
                    <a:pt x="9998"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7716791" y="2625276"/>
              <a:ext cx="279394" cy="1029185"/>
            </a:xfrm>
            <a:custGeom>
              <a:avLst/>
              <a:gdLst/>
              <a:ahLst/>
              <a:cxnLst/>
              <a:rect l="l" t="t" r="r" b="b"/>
              <a:pathLst>
                <a:path w="15814" h="58253" extrusionOk="0">
                  <a:moveTo>
                    <a:pt x="9386" y="0"/>
                  </a:moveTo>
                  <a:lnTo>
                    <a:pt x="8468" y="2551"/>
                  </a:lnTo>
                  <a:lnTo>
                    <a:pt x="7652" y="5101"/>
                  </a:lnTo>
                  <a:lnTo>
                    <a:pt x="6224" y="10304"/>
                  </a:lnTo>
                  <a:lnTo>
                    <a:pt x="4897" y="15405"/>
                  </a:lnTo>
                  <a:lnTo>
                    <a:pt x="3775" y="20506"/>
                  </a:lnTo>
                  <a:lnTo>
                    <a:pt x="2857" y="25505"/>
                  </a:lnTo>
                  <a:lnTo>
                    <a:pt x="2143" y="30299"/>
                  </a:lnTo>
                  <a:lnTo>
                    <a:pt x="1531" y="34992"/>
                  </a:lnTo>
                  <a:lnTo>
                    <a:pt x="1021" y="39277"/>
                  </a:lnTo>
                  <a:lnTo>
                    <a:pt x="715" y="43358"/>
                  </a:lnTo>
                  <a:lnTo>
                    <a:pt x="409" y="47030"/>
                  </a:lnTo>
                  <a:lnTo>
                    <a:pt x="103" y="52947"/>
                  </a:lnTo>
                  <a:lnTo>
                    <a:pt x="1" y="56926"/>
                  </a:lnTo>
                  <a:lnTo>
                    <a:pt x="1" y="58252"/>
                  </a:lnTo>
                  <a:lnTo>
                    <a:pt x="205" y="57028"/>
                  </a:lnTo>
                  <a:lnTo>
                    <a:pt x="511" y="55804"/>
                  </a:lnTo>
                  <a:lnTo>
                    <a:pt x="1021" y="54784"/>
                  </a:lnTo>
                  <a:lnTo>
                    <a:pt x="1531" y="53967"/>
                  </a:lnTo>
                  <a:lnTo>
                    <a:pt x="2245" y="53151"/>
                  </a:lnTo>
                  <a:lnTo>
                    <a:pt x="2959" y="52437"/>
                  </a:lnTo>
                  <a:lnTo>
                    <a:pt x="3877" y="51723"/>
                  </a:lnTo>
                  <a:lnTo>
                    <a:pt x="4693" y="51111"/>
                  </a:lnTo>
                  <a:lnTo>
                    <a:pt x="6530" y="49785"/>
                  </a:lnTo>
                  <a:lnTo>
                    <a:pt x="7448" y="49173"/>
                  </a:lnTo>
                  <a:lnTo>
                    <a:pt x="8366" y="48458"/>
                  </a:lnTo>
                  <a:lnTo>
                    <a:pt x="9284" y="47642"/>
                  </a:lnTo>
                  <a:lnTo>
                    <a:pt x="10100" y="46724"/>
                  </a:lnTo>
                  <a:lnTo>
                    <a:pt x="10916" y="45704"/>
                  </a:lnTo>
                  <a:lnTo>
                    <a:pt x="11631" y="44582"/>
                  </a:lnTo>
                  <a:lnTo>
                    <a:pt x="12141" y="43358"/>
                  </a:lnTo>
                  <a:lnTo>
                    <a:pt x="12549" y="42133"/>
                  </a:lnTo>
                  <a:lnTo>
                    <a:pt x="12753" y="40909"/>
                  </a:lnTo>
                  <a:lnTo>
                    <a:pt x="12753" y="39685"/>
                  </a:lnTo>
                  <a:lnTo>
                    <a:pt x="12753" y="38461"/>
                  </a:lnTo>
                  <a:lnTo>
                    <a:pt x="12651" y="37339"/>
                  </a:lnTo>
                  <a:lnTo>
                    <a:pt x="12447" y="36318"/>
                  </a:lnTo>
                  <a:lnTo>
                    <a:pt x="12141" y="35298"/>
                  </a:lnTo>
                  <a:lnTo>
                    <a:pt x="11427" y="33564"/>
                  </a:lnTo>
                  <a:lnTo>
                    <a:pt x="10814" y="32136"/>
                  </a:lnTo>
                  <a:lnTo>
                    <a:pt x="10100" y="31014"/>
                  </a:lnTo>
                  <a:lnTo>
                    <a:pt x="10712" y="30707"/>
                  </a:lnTo>
                  <a:lnTo>
                    <a:pt x="11325" y="30401"/>
                  </a:lnTo>
                  <a:lnTo>
                    <a:pt x="12141" y="29891"/>
                  </a:lnTo>
                  <a:lnTo>
                    <a:pt x="13059" y="29075"/>
                  </a:lnTo>
                  <a:lnTo>
                    <a:pt x="13977" y="28055"/>
                  </a:lnTo>
                  <a:lnTo>
                    <a:pt x="14385" y="27443"/>
                  </a:lnTo>
                  <a:lnTo>
                    <a:pt x="14895" y="26831"/>
                  </a:lnTo>
                  <a:lnTo>
                    <a:pt x="15201" y="26015"/>
                  </a:lnTo>
                  <a:lnTo>
                    <a:pt x="15609" y="25199"/>
                  </a:lnTo>
                  <a:lnTo>
                    <a:pt x="15711" y="24688"/>
                  </a:lnTo>
                  <a:lnTo>
                    <a:pt x="15813" y="24076"/>
                  </a:lnTo>
                  <a:lnTo>
                    <a:pt x="15813" y="22750"/>
                  </a:lnTo>
                  <a:lnTo>
                    <a:pt x="15711" y="21016"/>
                  </a:lnTo>
                  <a:lnTo>
                    <a:pt x="15405" y="19180"/>
                  </a:lnTo>
                  <a:lnTo>
                    <a:pt x="14997" y="17241"/>
                  </a:lnTo>
                  <a:lnTo>
                    <a:pt x="14385" y="15099"/>
                  </a:lnTo>
                  <a:lnTo>
                    <a:pt x="13161" y="10814"/>
                  </a:lnTo>
                  <a:lnTo>
                    <a:pt x="11835" y="6734"/>
                  </a:lnTo>
                  <a:lnTo>
                    <a:pt x="10610" y="3265"/>
                  </a:lnTo>
                  <a:lnTo>
                    <a:pt x="9386"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7725802" y="2700985"/>
              <a:ext cx="176657" cy="821892"/>
            </a:xfrm>
            <a:custGeom>
              <a:avLst/>
              <a:gdLst/>
              <a:ahLst/>
              <a:cxnLst/>
              <a:rect l="l" t="t" r="r" b="b"/>
              <a:pathLst>
                <a:path w="9999" h="46520" extrusionOk="0">
                  <a:moveTo>
                    <a:pt x="8162" y="0"/>
                  </a:moveTo>
                  <a:lnTo>
                    <a:pt x="6734" y="4999"/>
                  </a:lnTo>
                  <a:lnTo>
                    <a:pt x="5408" y="10100"/>
                  </a:lnTo>
                  <a:lnTo>
                    <a:pt x="4183" y="15201"/>
                  </a:lnTo>
                  <a:lnTo>
                    <a:pt x="3163" y="20301"/>
                  </a:lnTo>
                  <a:lnTo>
                    <a:pt x="2245" y="25402"/>
                  </a:lnTo>
                  <a:lnTo>
                    <a:pt x="1531" y="30605"/>
                  </a:lnTo>
                  <a:lnTo>
                    <a:pt x="919" y="35808"/>
                  </a:lnTo>
                  <a:lnTo>
                    <a:pt x="409" y="41011"/>
                  </a:lnTo>
                  <a:lnTo>
                    <a:pt x="409" y="41113"/>
                  </a:lnTo>
                  <a:lnTo>
                    <a:pt x="1" y="46520"/>
                  </a:lnTo>
                  <a:lnTo>
                    <a:pt x="511" y="41215"/>
                  </a:lnTo>
                  <a:lnTo>
                    <a:pt x="613" y="41215"/>
                  </a:lnTo>
                  <a:lnTo>
                    <a:pt x="1327" y="40399"/>
                  </a:lnTo>
                  <a:lnTo>
                    <a:pt x="2041" y="39583"/>
                  </a:lnTo>
                  <a:lnTo>
                    <a:pt x="2857" y="38869"/>
                  </a:lnTo>
                  <a:lnTo>
                    <a:pt x="3673" y="38154"/>
                  </a:lnTo>
                  <a:lnTo>
                    <a:pt x="4591" y="37542"/>
                  </a:lnTo>
                  <a:lnTo>
                    <a:pt x="5408" y="37032"/>
                  </a:lnTo>
                  <a:lnTo>
                    <a:pt x="6428" y="36420"/>
                  </a:lnTo>
                  <a:lnTo>
                    <a:pt x="7346" y="36012"/>
                  </a:lnTo>
                  <a:lnTo>
                    <a:pt x="7346" y="35910"/>
                  </a:lnTo>
                  <a:lnTo>
                    <a:pt x="6326" y="36318"/>
                  </a:lnTo>
                  <a:lnTo>
                    <a:pt x="5408" y="36828"/>
                  </a:lnTo>
                  <a:lnTo>
                    <a:pt x="4489" y="37338"/>
                  </a:lnTo>
                  <a:lnTo>
                    <a:pt x="3571" y="37950"/>
                  </a:lnTo>
                  <a:lnTo>
                    <a:pt x="2755" y="38563"/>
                  </a:lnTo>
                  <a:lnTo>
                    <a:pt x="1939" y="39277"/>
                  </a:lnTo>
                  <a:lnTo>
                    <a:pt x="1225" y="39991"/>
                  </a:lnTo>
                  <a:lnTo>
                    <a:pt x="511" y="40807"/>
                  </a:lnTo>
                  <a:lnTo>
                    <a:pt x="919" y="37338"/>
                  </a:lnTo>
                  <a:lnTo>
                    <a:pt x="1735" y="36726"/>
                  </a:lnTo>
                  <a:lnTo>
                    <a:pt x="2551" y="36114"/>
                  </a:lnTo>
                  <a:lnTo>
                    <a:pt x="3367" y="35604"/>
                  </a:lnTo>
                  <a:lnTo>
                    <a:pt x="4285" y="35094"/>
                  </a:lnTo>
                  <a:lnTo>
                    <a:pt x="3367" y="35502"/>
                  </a:lnTo>
                  <a:lnTo>
                    <a:pt x="2551" y="35910"/>
                  </a:lnTo>
                  <a:lnTo>
                    <a:pt x="1735" y="36522"/>
                  </a:lnTo>
                  <a:lnTo>
                    <a:pt x="919" y="37134"/>
                  </a:lnTo>
                  <a:lnTo>
                    <a:pt x="1429" y="33462"/>
                  </a:lnTo>
                  <a:lnTo>
                    <a:pt x="2449" y="32442"/>
                  </a:lnTo>
                  <a:lnTo>
                    <a:pt x="3673" y="31625"/>
                  </a:lnTo>
                  <a:lnTo>
                    <a:pt x="4898" y="30911"/>
                  </a:lnTo>
                  <a:lnTo>
                    <a:pt x="6326" y="30401"/>
                  </a:lnTo>
                  <a:lnTo>
                    <a:pt x="6326" y="30299"/>
                  </a:lnTo>
                  <a:lnTo>
                    <a:pt x="6224" y="30299"/>
                  </a:lnTo>
                  <a:lnTo>
                    <a:pt x="4898" y="30707"/>
                  </a:lnTo>
                  <a:lnTo>
                    <a:pt x="3673" y="31319"/>
                  </a:lnTo>
                  <a:lnTo>
                    <a:pt x="2551" y="32135"/>
                  </a:lnTo>
                  <a:lnTo>
                    <a:pt x="1429" y="33054"/>
                  </a:lnTo>
                  <a:lnTo>
                    <a:pt x="2245" y="27953"/>
                  </a:lnTo>
                  <a:lnTo>
                    <a:pt x="3061" y="22852"/>
                  </a:lnTo>
                  <a:lnTo>
                    <a:pt x="3775" y="22036"/>
                  </a:lnTo>
                  <a:lnTo>
                    <a:pt x="4591" y="21322"/>
                  </a:lnTo>
                  <a:lnTo>
                    <a:pt x="5408" y="20710"/>
                  </a:lnTo>
                  <a:lnTo>
                    <a:pt x="6224" y="20097"/>
                  </a:lnTo>
                  <a:lnTo>
                    <a:pt x="8060" y="19077"/>
                  </a:lnTo>
                  <a:lnTo>
                    <a:pt x="9998" y="18159"/>
                  </a:lnTo>
                  <a:lnTo>
                    <a:pt x="8162" y="18873"/>
                  </a:lnTo>
                  <a:lnTo>
                    <a:pt x="6326" y="19689"/>
                  </a:lnTo>
                  <a:lnTo>
                    <a:pt x="5510" y="20199"/>
                  </a:lnTo>
                  <a:lnTo>
                    <a:pt x="4693" y="20710"/>
                  </a:lnTo>
                  <a:lnTo>
                    <a:pt x="3979" y="21322"/>
                  </a:lnTo>
                  <a:lnTo>
                    <a:pt x="3265" y="22036"/>
                  </a:lnTo>
                  <a:lnTo>
                    <a:pt x="3877" y="18567"/>
                  </a:lnTo>
                  <a:lnTo>
                    <a:pt x="4795" y="17649"/>
                  </a:lnTo>
                  <a:lnTo>
                    <a:pt x="5714" y="16935"/>
                  </a:lnTo>
                  <a:lnTo>
                    <a:pt x="6734" y="16425"/>
                  </a:lnTo>
                  <a:lnTo>
                    <a:pt x="7856" y="15915"/>
                  </a:lnTo>
                  <a:lnTo>
                    <a:pt x="7856" y="15813"/>
                  </a:lnTo>
                  <a:lnTo>
                    <a:pt x="6836" y="16221"/>
                  </a:lnTo>
                  <a:lnTo>
                    <a:pt x="5816" y="16629"/>
                  </a:lnTo>
                  <a:lnTo>
                    <a:pt x="4898" y="17241"/>
                  </a:lnTo>
                  <a:lnTo>
                    <a:pt x="4081" y="17955"/>
                  </a:lnTo>
                  <a:lnTo>
                    <a:pt x="5000" y="13466"/>
                  </a:lnTo>
                  <a:lnTo>
                    <a:pt x="6020" y="8978"/>
                  </a:lnTo>
                  <a:lnTo>
                    <a:pt x="7142" y="4489"/>
                  </a:lnTo>
                  <a:lnTo>
                    <a:pt x="8264"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7846566" y="2919084"/>
              <a:ext cx="86535" cy="28851"/>
            </a:xfrm>
            <a:custGeom>
              <a:avLst/>
              <a:gdLst/>
              <a:ahLst/>
              <a:cxnLst/>
              <a:rect l="l" t="t" r="r" b="b"/>
              <a:pathLst>
                <a:path w="4898" h="1633" extrusionOk="0">
                  <a:moveTo>
                    <a:pt x="4796" y="0"/>
                  </a:moveTo>
                  <a:lnTo>
                    <a:pt x="3571" y="204"/>
                  </a:lnTo>
                  <a:lnTo>
                    <a:pt x="2347" y="408"/>
                  </a:lnTo>
                  <a:lnTo>
                    <a:pt x="1123" y="918"/>
                  </a:lnTo>
                  <a:lnTo>
                    <a:pt x="1" y="1530"/>
                  </a:lnTo>
                  <a:lnTo>
                    <a:pt x="103" y="1632"/>
                  </a:lnTo>
                  <a:lnTo>
                    <a:pt x="2347" y="714"/>
                  </a:lnTo>
                  <a:lnTo>
                    <a:pt x="3571" y="306"/>
                  </a:lnTo>
                  <a:lnTo>
                    <a:pt x="4796" y="102"/>
                  </a:lnTo>
                  <a:lnTo>
                    <a:pt x="4898" y="102"/>
                  </a:lnTo>
                  <a:lnTo>
                    <a:pt x="4898"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7828544" y="3304803"/>
              <a:ext cx="64910" cy="23445"/>
            </a:xfrm>
            <a:custGeom>
              <a:avLst/>
              <a:gdLst/>
              <a:ahLst/>
              <a:cxnLst/>
              <a:rect l="l" t="t" r="r" b="b"/>
              <a:pathLst>
                <a:path w="3674" h="1327" extrusionOk="0">
                  <a:moveTo>
                    <a:pt x="3673" y="1"/>
                  </a:moveTo>
                  <a:lnTo>
                    <a:pt x="2755" y="205"/>
                  </a:lnTo>
                  <a:lnTo>
                    <a:pt x="1837" y="511"/>
                  </a:lnTo>
                  <a:lnTo>
                    <a:pt x="919" y="817"/>
                  </a:lnTo>
                  <a:lnTo>
                    <a:pt x="1" y="1225"/>
                  </a:lnTo>
                  <a:lnTo>
                    <a:pt x="1" y="1327"/>
                  </a:lnTo>
                  <a:lnTo>
                    <a:pt x="103" y="1327"/>
                  </a:lnTo>
                  <a:lnTo>
                    <a:pt x="919" y="919"/>
                  </a:lnTo>
                  <a:lnTo>
                    <a:pt x="1837" y="613"/>
                  </a:lnTo>
                  <a:lnTo>
                    <a:pt x="2755" y="307"/>
                  </a:lnTo>
                  <a:lnTo>
                    <a:pt x="3673" y="103"/>
                  </a:lnTo>
                  <a:lnTo>
                    <a:pt x="3673" y="1"/>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7327449" y="3075891"/>
              <a:ext cx="371318" cy="1070633"/>
            </a:xfrm>
            <a:custGeom>
              <a:avLst/>
              <a:gdLst/>
              <a:ahLst/>
              <a:cxnLst/>
              <a:rect l="l" t="t" r="r" b="b"/>
              <a:pathLst>
                <a:path w="21017" h="60599" extrusionOk="0">
                  <a:moveTo>
                    <a:pt x="103" y="1"/>
                  </a:moveTo>
                  <a:lnTo>
                    <a:pt x="1" y="103"/>
                  </a:lnTo>
                  <a:lnTo>
                    <a:pt x="103" y="307"/>
                  </a:lnTo>
                  <a:lnTo>
                    <a:pt x="2755" y="2551"/>
                  </a:lnTo>
                  <a:lnTo>
                    <a:pt x="5408" y="4897"/>
                  </a:lnTo>
                  <a:lnTo>
                    <a:pt x="6734" y="6020"/>
                  </a:lnTo>
                  <a:lnTo>
                    <a:pt x="7958" y="7346"/>
                  </a:lnTo>
                  <a:lnTo>
                    <a:pt x="9080" y="8570"/>
                  </a:lnTo>
                  <a:lnTo>
                    <a:pt x="10203" y="9998"/>
                  </a:lnTo>
                  <a:lnTo>
                    <a:pt x="11223" y="11325"/>
                  </a:lnTo>
                  <a:lnTo>
                    <a:pt x="12141" y="12651"/>
                  </a:lnTo>
                  <a:lnTo>
                    <a:pt x="12957" y="14079"/>
                  </a:lnTo>
                  <a:lnTo>
                    <a:pt x="13671" y="15507"/>
                  </a:lnTo>
                  <a:lnTo>
                    <a:pt x="14385" y="17037"/>
                  </a:lnTo>
                  <a:lnTo>
                    <a:pt x="15099" y="18466"/>
                  </a:lnTo>
                  <a:lnTo>
                    <a:pt x="16222" y="21628"/>
                  </a:lnTo>
                  <a:lnTo>
                    <a:pt x="17140" y="24791"/>
                  </a:lnTo>
                  <a:lnTo>
                    <a:pt x="17956" y="28055"/>
                  </a:lnTo>
                  <a:lnTo>
                    <a:pt x="18568" y="31218"/>
                  </a:lnTo>
                  <a:lnTo>
                    <a:pt x="19180" y="34380"/>
                  </a:lnTo>
                  <a:lnTo>
                    <a:pt x="19588" y="37645"/>
                  </a:lnTo>
                  <a:lnTo>
                    <a:pt x="19996" y="40909"/>
                  </a:lnTo>
                  <a:lnTo>
                    <a:pt x="20200" y="44174"/>
                  </a:lnTo>
                  <a:lnTo>
                    <a:pt x="20200" y="47439"/>
                  </a:lnTo>
                  <a:lnTo>
                    <a:pt x="20200" y="50703"/>
                  </a:lnTo>
                  <a:lnTo>
                    <a:pt x="19996" y="53968"/>
                  </a:lnTo>
                  <a:lnTo>
                    <a:pt x="19690" y="57130"/>
                  </a:lnTo>
                  <a:lnTo>
                    <a:pt x="19282" y="60395"/>
                  </a:lnTo>
                  <a:lnTo>
                    <a:pt x="19384" y="60599"/>
                  </a:lnTo>
                  <a:lnTo>
                    <a:pt x="19486" y="60599"/>
                  </a:lnTo>
                  <a:lnTo>
                    <a:pt x="19588" y="60497"/>
                  </a:lnTo>
                  <a:lnTo>
                    <a:pt x="20302" y="56824"/>
                  </a:lnTo>
                  <a:lnTo>
                    <a:pt x="20710" y="53049"/>
                  </a:lnTo>
                  <a:lnTo>
                    <a:pt x="21016" y="49377"/>
                  </a:lnTo>
                  <a:lnTo>
                    <a:pt x="21016" y="45602"/>
                  </a:lnTo>
                  <a:lnTo>
                    <a:pt x="20914" y="42236"/>
                  </a:lnTo>
                  <a:lnTo>
                    <a:pt x="20608" y="38869"/>
                  </a:lnTo>
                  <a:lnTo>
                    <a:pt x="20200" y="35503"/>
                  </a:lnTo>
                  <a:lnTo>
                    <a:pt x="19690" y="32136"/>
                  </a:lnTo>
                  <a:lnTo>
                    <a:pt x="18976" y="28871"/>
                  </a:lnTo>
                  <a:lnTo>
                    <a:pt x="18160" y="25607"/>
                  </a:lnTo>
                  <a:lnTo>
                    <a:pt x="17242" y="22342"/>
                  </a:lnTo>
                  <a:lnTo>
                    <a:pt x="16120" y="19180"/>
                  </a:lnTo>
                  <a:lnTo>
                    <a:pt x="15610" y="17650"/>
                  </a:lnTo>
                  <a:lnTo>
                    <a:pt x="14895" y="16221"/>
                  </a:lnTo>
                  <a:lnTo>
                    <a:pt x="14181" y="14691"/>
                  </a:lnTo>
                  <a:lnTo>
                    <a:pt x="13467" y="13365"/>
                  </a:lnTo>
                  <a:lnTo>
                    <a:pt x="12549" y="11937"/>
                  </a:lnTo>
                  <a:lnTo>
                    <a:pt x="11631" y="10610"/>
                  </a:lnTo>
                  <a:lnTo>
                    <a:pt x="10713" y="9386"/>
                  </a:lnTo>
                  <a:lnTo>
                    <a:pt x="9591" y="8162"/>
                  </a:lnTo>
                  <a:lnTo>
                    <a:pt x="7448" y="5918"/>
                  </a:lnTo>
                  <a:lnTo>
                    <a:pt x="5204" y="3775"/>
                  </a:lnTo>
                  <a:lnTo>
                    <a:pt x="2857" y="1837"/>
                  </a:lnTo>
                  <a:lnTo>
                    <a:pt x="307"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7323845" y="3068683"/>
              <a:ext cx="353297" cy="706559"/>
            </a:xfrm>
            <a:custGeom>
              <a:avLst/>
              <a:gdLst/>
              <a:ahLst/>
              <a:cxnLst/>
              <a:rect l="l" t="t" r="r" b="b"/>
              <a:pathLst>
                <a:path w="19997" h="39992" extrusionOk="0">
                  <a:moveTo>
                    <a:pt x="1" y="1"/>
                  </a:moveTo>
                  <a:lnTo>
                    <a:pt x="205" y="2143"/>
                  </a:lnTo>
                  <a:lnTo>
                    <a:pt x="613" y="7040"/>
                  </a:lnTo>
                  <a:lnTo>
                    <a:pt x="919" y="9794"/>
                  </a:lnTo>
                  <a:lnTo>
                    <a:pt x="1327" y="12345"/>
                  </a:lnTo>
                  <a:lnTo>
                    <a:pt x="1735" y="14487"/>
                  </a:lnTo>
                  <a:lnTo>
                    <a:pt x="2041" y="15201"/>
                  </a:lnTo>
                  <a:lnTo>
                    <a:pt x="2245" y="15813"/>
                  </a:lnTo>
                  <a:lnTo>
                    <a:pt x="2653" y="16221"/>
                  </a:lnTo>
                  <a:lnTo>
                    <a:pt x="3061" y="16527"/>
                  </a:lnTo>
                  <a:lnTo>
                    <a:pt x="3469" y="16833"/>
                  </a:lnTo>
                  <a:lnTo>
                    <a:pt x="3980" y="17037"/>
                  </a:lnTo>
                  <a:lnTo>
                    <a:pt x="5204" y="17241"/>
                  </a:lnTo>
                  <a:lnTo>
                    <a:pt x="6428" y="17343"/>
                  </a:lnTo>
                  <a:lnTo>
                    <a:pt x="7550" y="17343"/>
                  </a:lnTo>
                  <a:lnTo>
                    <a:pt x="8468" y="17241"/>
                  </a:lnTo>
                  <a:lnTo>
                    <a:pt x="9386" y="17139"/>
                  </a:lnTo>
                  <a:lnTo>
                    <a:pt x="8672" y="17445"/>
                  </a:lnTo>
                  <a:lnTo>
                    <a:pt x="7958" y="17854"/>
                  </a:lnTo>
                  <a:lnTo>
                    <a:pt x="7142" y="18466"/>
                  </a:lnTo>
                  <a:lnTo>
                    <a:pt x="6326" y="19078"/>
                  </a:lnTo>
                  <a:lnTo>
                    <a:pt x="5714" y="19894"/>
                  </a:lnTo>
                  <a:lnTo>
                    <a:pt x="5510" y="20302"/>
                  </a:lnTo>
                  <a:lnTo>
                    <a:pt x="5306" y="20812"/>
                  </a:lnTo>
                  <a:lnTo>
                    <a:pt x="5306" y="21220"/>
                  </a:lnTo>
                  <a:lnTo>
                    <a:pt x="5306" y="21730"/>
                  </a:lnTo>
                  <a:lnTo>
                    <a:pt x="5612" y="22750"/>
                  </a:lnTo>
                  <a:lnTo>
                    <a:pt x="6224" y="23771"/>
                  </a:lnTo>
                  <a:lnTo>
                    <a:pt x="7040" y="24893"/>
                  </a:lnTo>
                  <a:lnTo>
                    <a:pt x="7958" y="26015"/>
                  </a:lnTo>
                  <a:lnTo>
                    <a:pt x="10407" y="28463"/>
                  </a:lnTo>
                  <a:lnTo>
                    <a:pt x="13263" y="31320"/>
                  </a:lnTo>
                  <a:lnTo>
                    <a:pt x="15099" y="33258"/>
                  </a:lnTo>
                  <a:lnTo>
                    <a:pt x="16834" y="35400"/>
                  </a:lnTo>
                  <a:lnTo>
                    <a:pt x="18466" y="37645"/>
                  </a:lnTo>
                  <a:lnTo>
                    <a:pt x="19996" y="39991"/>
                  </a:lnTo>
                  <a:lnTo>
                    <a:pt x="19996" y="39991"/>
                  </a:lnTo>
                  <a:lnTo>
                    <a:pt x="19894" y="37849"/>
                  </a:lnTo>
                  <a:lnTo>
                    <a:pt x="19588" y="35400"/>
                  </a:lnTo>
                  <a:lnTo>
                    <a:pt x="19180" y="32442"/>
                  </a:lnTo>
                  <a:lnTo>
                    <a:pt x="18568" y="28871"/>
                  </a:lnTo>
                  <a:lnTo>
                    <a:pt x="17650" y="25097"/>
                  </a:lnTo>
                  <a:lnTo>
                    <a:pt x="17038" y="23158"/>
                  </a:lnTo>
                  <a:lnTo>
                    <a:pt x="16426" y="21220"/>
                  </a:lnTo>
                  <a:lnTo>
                    <a:pt x="15712" y="19180"/>
                  </a:lnTo>
                  <a:lnTo>
                    <a:pt x="14895" y="17343"/>
                  </a:lnTo>
                  <a:lnTo>
                    <a:pt x="13875" y="15405"/>
                  </a:lnTo>
                  <a:lnTo>
                    <a:pt x="12855" y="13671"/>
                  </a:lnTo>
                  <a:lnTo>
                    <a:pt x="11733" y="11937"/>
                  </a:lnTo>
                  <a:lnTo>
                    <a:pt x="10509" y="10304"/>
                  </a:lnTo>
                  <a:lnTo>
                    <a:pt x="9284" y="8774"/>
                  </a:lnTo>
                  <a:lnTo>
                    <a:pt x="8060" y="7346"/>
                  </a:lnTo>
                  <a:lnTo>
                    <a:pt x="5714" y="4795"/>
                  </a:lnTo>
                  <a:lnTo>
                    <a:pt x="3469" y="2755"/>
                  </a:lnTo>
                  <a:lnTo>
                    <a:pt x="1633" y="1225"/>
                  </a:lnTo>
                  <a:lnTo>
                    <a:pt x="1"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7385137" y="3129974"/>
              <a:ext cx="292008" cy="594794"/>
            </a:xfrm>
            <a:custGeom>
              <a:avLst/>
              <a:gdLst/>
              <a:ahLst/>
              <a:cxnLst/>
              <a:rect l="l" t="t" r="r" b="b"/>
              <a:pathLst>
                <a:path w="16528" h="33666" extrusionOk="0">
                  <a:moveTo>
                    <a:pt x="0" y="0"/>
                  </a:moveTo>
                  <a:lnTo>
                    <a:pt x="0" y="0"/>
                  </a:lnTo>
                  <a:lnTo>
                    <a:pt x="0" y="0"/>
                  </a:lnTo>
                  <a:close/>
                  <a:moveTo>
                    <a:pt x="0" y="0"/>
                  </a:moveTo>
                  <a:lnTo>
                    <a:pt x="3061" y="3265"/>
                  </a:lnTo>
                  <a:lnTo>
                    <a:pt x="4591" y="4999"/>
                  </a:lnTo>
                  <a:lnTo>
                    <a:pt x="6019" y="6733"/>
                  </a:lnTo>
                  <a:lnTo>
                    <a:pt x="4999" y="6427"/>
                  </a:lnTo>
                  <a:lnTo>
                    <a:pt x="3979" y="6325"/>
                  </a:lnTo>
                  <a:lnTo>
                    <a:pt x="2041" y="6325"/>
                  </a:lnTo>
                  <a:lnTo>
                    <a:pt x="2041" y="6427"/>
                  </a:lnTo>
                  <a:lnTo>
                    <a:pt x="3061" y="6427"/>
                  </a:lnTo>
                  <a:lnTo>
                    <a:pt x="4183" y="6529"/>
                  </a:lnTo>
                  <a:lnTo>
                    <a:pt x="5203" y="6733"/>
                  </a:lnTo>
                  <a:lnTo>
                    <a:pt x="6223" y="7039"/>
                  </a:lnTo>
                  <a:lnTo>
                    <a:pt x="7040" y="7957"/>
                  </a:lnTo>
                  <a:lnTo>
                    <a:pt x="5305" y="7753"/>
                  </a:lnTo>
                  <a:lnTo>
                    <a:pt x="3673" y="7549"/>
                  </a:lnTo>
                  <a:lnTo>
                    <a:pt x="2041" y="7549"/>
                  </a:lnTo>
                  <a:lnTo>
                    <a:pt x="1225" y="7651"/>
                  </a:lnTo>
                  <a:lnTo>
                    <a:pt x="409" y="7855"/>
                  </a:lnTo>
                  <a:lnTo>
                    <a:pt x="1225" y="7753"/>
                  </a:lnTo>
                  <a:lnTo>
                    <a:pt x="3877" y="7753"/>
                  </a:lnTo>
                  <a:lnTo>
                    <a:pt x="5611" y="8059"/>
                  </a:lnTo>
                  <a:lnTo>
                    <a:pt x="7244" y="8366"/>
                  </a:lnTo>
                  <a:lnTo>
                    <a:pt x="8162" y="9692"/>
                  </a:lnTo>
                  <a:lnTo>
                    <a:pt x="8978" y="10916"/>
                  </a:lnTo>
                  <a:lnTo>
                    <a:pt x="8264" y="10712"/>
                  </a:lnTo>
                  <a:lnTo>
                    <a:pt x="7448" y="10610"/>
                  </a:lnTo>
                  <a:lnTo>
                    <a:pt x="5917" y="10610"/>
                  </a:lnTo>
                  <a:lnTo>
                    <a:pt x="5917" y="10712"/>
                  </a:lnTo>
                  <a:lnTo>
                    <a:pt x="7550" y="10916"/>
                  </a:lnTo>
                  <a:lnTo>
                    <a:pt x="9182" y="11222"/>
                  </a:lnTo>
                  <a:lnTo>
                    <a:pt x="10202" y="13058"/>
                  </a:lnTo>
                  <a:lnTo>
                    <a:pt x="11120" y="14997"/>
                  </a:lnTo>
                  <a:lnTo>
                    <a:pt x="12038" y="17343"/>
                  </a:lnTo>
                  <a:lnTo>
                    <a:pt x="12855" y="19791"/>
                  </a:lnTo>
                  <a:lnTo>
                    <a:pt x="12855" y="19791"/>
                  </a:lnTo>
                  <a:lnTo>
                    <a:pt x="10916" y="19383"/>
                  </a:lnTo>
                  <a:lnTo>
                    <a:pt x="8978" y="19281"/>
                  </a:lnTo>
                  <a:lnTo>
                    <a:pt x="8978" y="19383"/>
                  </a:lnTo>
                  <a:lnTo>
                    <a:pt x="11018" y="19587"/>
                  </a:lnTo>
                  <a:lnTo>
                    <a:pt x="12957" y="19995"/>
                  </a:lnTo>
                  <a:lnTo>
                    <a:pt x="13263" y="21016"/>
                  </a:lnTo>
                  <a:lnTo>
                    <a:pt x="11834" y="20710"/>
                  </a:lnTo>
                  <a:lnTo>
                    <a:pt x="10406" y="20506"/>
                  </a:lnTo>
                  <a:lnTo>
                    <a:pt x="8876" y="20404"/>
                  </a:lnTo>
                  <a:lnTo>
                    <a:pt x="7448" y="20506"/>
                  </a:lnTo>
                  <a:lnTo>
                    <a:pt x="8876" y="20608"/>
                  </a:lnTo>
                  <a:lnTo>
                    <a:pt x="10406" y="20710"/>
                  </a:lnTo>
                  <a:lnTo>
                    <a:pt x="11834" y="21016"/>
                  </a:lnTo>
                  <a:lnTo>
                    <a:pt x="13365" y="21322"/>
                  </a:lnTo>
                  <a:lnTo>
                    <a:pt x="14181" y="24178"/>
                  </a:lnTo>
                  <a:lnTo>
                    <a:pt x="14997" y="27035"/>
                  </a:lnTo>
                  <a:lnTo>
                    <a:pt x="13671" y="26627"/>
                  </a:lnTo>
                  <a:lnTo>
                    <a:pt x="12345" y="26525"/>
                  </a:lnTo>
                  <a:lnTo>
                    <a:pt x="12345" y="26627"/>
                  </a:lnTo>
                  <a:lnTo>
                    <a:pt x="13671" y="26831"/>
                  </a:lnTo>
                  <a:lnTo>
                    <a:pt x="14997" y="27341"/>
                  </a:lnTo>
                  <a:lnTo>
                    <a:pt x="15099" y="27341"/>
                  </a:lnTo>
                  <a:lnTo>
                    <a:pt x="15813" y="30503"/>
                  </a:lnTo>
                  <a:lnTo>
                    <a:pt x="16527" y="33666"/>
                  </a:lnTo>
                  <a:lnTo>
                    <a:pt x="16017" y="30503"/>
                  </a:lnTo>
                  <a:lnTo>
                    <a:pt x="15303" y="27341"/>
                  </a:lnTo>
                  <a:lnTo>
                    <a:pt x="14589" y="24280"/>
                  </a:lnTo>
                  <a:lnTo>
                    <a:pt x="13671" y="21220"/>
                  </a:lnTo>
                  <a:lnTo>
                    <a:pt x="13671" y="21118"/>
                  </a:lnTo>
                  <a:lnTo>
                    <a:pt x="13365" y="19893"/>
                  </a:lnTo>
                  <a:lnTo>
                    <a:pt x="12345" y="16935"/>
                  </a:lnTo>
                  <a:lnTo>
                    <a:pt x="11120" y="14078"/>
                  </a:lnTo>
                  <a:lnTo>
                    <a:pt x="10100" y="12038"/>
                  </a:lnTo>
                  <a:lnTo>
                    <a:pt x="8876" y="10100"/>
                  </a:lnTo>
                  <a:lnTo>
                    <a:pt x="7652" y="8264"/>
                  </a:lnTo>
                  <a:lnTo>
                    <a:pt x="6223" y="6529"/>
                  </a:lnTo>
                  <a:lnTo>
                    <a:pt x="4795" y="4795"/>
                  </a:lnTo>
                  <a:lnTo>
                    <a:pt x="3265" y="3163"/>
                  </a:lnTo>
                  <a:lnTo>
                    <a:pt x="0"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7385137" y="3129974"/>
              <a:ext cx="292008" cy="594794"/>
            </a:xfrm>
            <a:custGeom>
              <a:avLst/>
              <a:gdLst/>
              <a:ahLst/>
              <a:cxnLst/>
              <a:rect l="l" t="t" r="r" b="b"/>
              <a:pathLst>
                <a:path w="16528" h="33666" fill="none" extrusionOk="0">
                  <a:moveTo>
                    <a:pt x="0" y="0"/>
                  </a:moveTo>
                  <a:lnTo>
                    <a:pt x="0" y="0"/>
                  </a:lnTo>
                  <a:lnTo>
                    <a:pt x="3265" y="3163"/>
                  </a:lnTo>
                  <a:lnTo>
                    <a:pt x="4795" y="4795"/>
                  </a:lnTo>
                  <a:lnTo>
                    <a:pt x="6223" y="6529"/>
                  </a:lnTo>
                  <a:lnTo>
                    <a:pt x="7652" y="8264"/>
                  </a:lnTo>
                  <a:lnTo>
                    <a:pt x="8876" y="10100"/>
                  </a:lnTo>
                  <a:lnTo>
                    <a:pt x="10100" y="12038"/>
                  </a:lnTo>
                  <a:lnTo>
                    <a:pt x="11120" y="14078"/>
                  </a:lnTo>
                  <a:lnTo>
                    <a:pt x="11120" y="14078"/>
                  </a:lnTo>
                  <a:lnTo>
                    <a:pt x="12345" y="16935"/>
                  </a:lnTo>
                  <a:lnTo>
                    <a:pt x="13365" y="19893"/>
                  </a:lnTo>
                  <a:lnTo>
                    <a:pt x="13365" y="19893"/>
                  </a:lnTo>
                  <a:lnTo>
                    <a:pt x="13365" y="19893"/>
                  </a:lnTo>
                  <a:lnTo>
                    <a:pt x="13671" y="21118"/>
                  </a:lnTo>
                  <a:lnTo>
                    <a:pt x="13671" y="21118"/>
                  </a:lnTo>
                  <a:lnTo>
                    <a:pt x="13671" y="21220"/>
                  </a:lnTo>
                  <a:lnTo>
                    <a:pt x="13671" y="21220"/>
                  </a:lnTo>
                  <a:lnTo>
                    <a:pt x="14589" y="24280"/>
                  </a:lnTo>
                  <a:lnTo>
                    <a:pt x="15303" y="27341"/>
                  </a:lnTo>
                  <a:lnTo>
                    <a:pt x="16017" y="30503"/>
                  </a:lnTo>
                  <a:lnTo>
                    <a:pt x="16527" y="33666"/>
                  </a:lnTo>
                  <a:lnTo>
                    <a:pt x="16527" y="33666"/>
                  </a:lnTo>
                  <a:lnTo>
                    <a:pt x="16527" y="33666"/>
                  </a:lnTo>
                  <a:lnTo>
                    <a:pt x="16527" y="33666"/>
                  </a:lnTo>
                  <a:lnTo>
                    <a:pt x="16527" y="33666"/>
                  </a:lnTo>
                  <a:lnTo>
                    <a:pt x="15813" y="30503"/>
                  </a:lnTo>
                  <a:lnTo>
                    <a:pt x="15099" y="27341"/>
                  </a:lnTo>
                  <a:lnTo>
                    <a:pt x="15099" y="27341"/>
                  </a:lnTo>
                  <a:lnTo>
                    <a:pt x="14997" y="27341"/>
                  </a:lnTo>
                  <a:lnTo>
                    <a:pt x="14997" y="27341"/>
                  </a:lnTo>
                  <a:lnTo>
                    <a:pt x="13671" y="26831"/>
                  </a:lnTo>
                  <a:lnTo>
                    <a:pt x="12345" y="26627"/>
                  </a:lnTo>
                  <a:lnTo>
                    <a:pt x="12345" y="26627"/>
                  </a:lnTo>
                  <a:lnTo>
                    <a:pt x="12345" y="26525"/>
                  </a:lnTo>
                  <a:lnTo>
                    <a:pt x="12345" y="26525"/>
                  </a:lnTo>
                  <a:lnTo>
                    <a:pt x="12345" y="26525"/>
                  </a:lnTo>
                  <a:lnTo>
                    <a:pt x="13671" y="26627"/>
                  </a:lnTo>
                  <a:lnTo>
                    <a:pt x="14997" y="27035"/>
                  </a:lnTo>
                  <a:lnTo>
                    <a:pt x="14997" y="27035"/>
                  </a:lnTo>
                  <a:lnTo>
                    <a:pt x="14181" y="24178"/>
                  </a:lnTo>
                  <a:lnTo>
                    <a:pt x="13365" y="21322"/>
                  </a:lnTo>
                  <a:lnTo>
                    <a:pt x="13365" y="21322"/>
                  </a:lnTo>
                  <a:lnTo>
                    <a:pt x="11834" y="21016"/>
                  </a:lnTo>
                  <a:lnTo>
                    <a:pt x="10406" y="20710"/>
                  </a:lnTo>
                  <a:lnTo>
                    <a:pt x="8876" y="20608"/>
                  </a:lnTo>
                  <a:lnTo>
                    <a:pt x="7448" y="205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7383334" y="3128172"/>
              <a:ext cx="236126" cy="373102"/>
            </a:xfrm>
            <a:custGeom>
              <a:avLst/>
              <a:gdLst/>
              <a:ahLst/>
              <a:cxnLst/>
              <a:rect l="l" t="t" r="r" b="b"/>
              <a:pathLst>
                <a:path w="13365" h="21118" fill="none" extrusionOk="0">
                  <a:moveTo>
                    <a:pt x="7550" y="20608"/>
                  </a:moveTo>
                  <a:lnTo>
                    <a:pt x="7550" y="20608"/>
                  </a:lnTo>
                  <a:lnTo>
                    <a:pt x="8978" y="20506"/>
                  </a:lnTo>
                  <a:lnTo>
                    <a:pt x="10508" y="20608"/>
                  </a:lnTo>
                  <a:lnTo>
                    <a:pt x="11936" y="20812"/>
                  </a:lnTo>
                  <a:lnTo>
                    <a:pt x="13365" y="21118"/>
                  </a:lnTo>
                  <a:lnTo>
                    <a:pt x="13365" y="21118"/>
                  </a:lnTo>
                  <a:lnTo>
                    <a:pt x="13059" y="20097"/>
                  </a:lnTo>
                  <a:lnTo>
                    <a:pt x="13059" y="20097"/>
                  </a:lnTo>
                  <a:lnTo>
                    <a:pt x="11120" y="19689"/>
                  </a:lnTo>
                  <a:lnTo>
                    <a:pt x="9080" y="19485"/>
                  </a:lnTo>
                  <a:lnTo>
                    <a:pt x="9080" y="19485"/>
                  </a:lnTo>
                  <a:lnTo>
                    <a:pt x="9080" y="19383"/>
                  </a:lnTo>
                  <a:lnTo>
                    <a:pt x="9080" y="19383"/>
                  </a:lnTo>
                  <a:lnTo>
                    <a:pt x="9080" y="19383"/>
                  </a:lnTo>
                  <a:lnTo>
                    <a:pt x="9080" y="19383"/>
                  </a:lnTo>
                  <a:lnTo>
                    <a:pt x="11018" y="19485"/>
                  </a:lnTo>
                  <a:lnTo>
                    <a:pt x="12957" y="19893"/>
                  </a:lnTo>
                  <a:lnTo>
                    <a:pt x="12957" y="19893"/>
                  </a:lnTo>
                  <a:lnTo>
                    <a:pt x="12140" y="17445"/>
                  </a:lnTo>
                  <a:lnTo>
                    <a:pt x="11222" y="15099"/>
                  </a:lnTo>
                  <a:lnTo>
                    <a:pt x="11222" y="15099"/>
                  </a:lnTo>
                  <a:lnTo>
                    <a:pt x="10304" y="13160"/>
                  </a:lnTo>
                  <a:lnTo>
                    <a:pt x="9284" y="11324"/>
                  </a:lnTo>
                  <a:lnTo>
                    <a:pt x="9284" y="11324"/>
                  </a:lnTo>
                  <a:lnTo>
                    <a:pt x="7652" y="11018"/>
                  </a:lnTo>
                  <a:lnTo>
                    <a:pt x="6019" y="10814"/>
                  </a:lnTo>
                  <a:lnTo>
                    <a:pt x="6019" y="10814"/>
                  </a:lnTo>
                  <a:lnTo>
                    <a:pt x="6019" y="10712"/>
                  </a:lnTo>
                  <a:lnTo>
                    <a:pt x="6019" y="10712"/>
                  </a:lnTo>
                  <a:lnTo>
                    <a:pt x="6836" y="10712"/>
                  </a:lnTo>
                  <a:lnTo>
                    <a:pt x="7550" y="10712"/>
                  </a:lnTo>
                  <a:lnTo>
                    <a:pt x="8366" y="10814"/>
                  </a:lnTo>
                  <a:lnTo>
                    <a:pt x="9080" y="11018"/>
                  </a:lnTo>
                  <a:lnTo>
                    <a:pt x="9080" y="11018"/>
                  </a:lnTo>
                  <a:lnTo>
                    <a:pt x="8264" y="9794"/>
                  </a:lnTo>
                  <a:lnTo>
                    <a:pt x="7346" y="8468"/>
                  </a:lnTo>
                  <a:lnTo>
                    <a:pt x="7346" y="8468"/>
                  </a:lnTo>
                  <a:lnTo>
                    <a:pt x="7346" y="8468"/>
                  </a:lnTo>
                  <a:lnTo>
                    <a:pt x="5713" y="8161"/>
                  </a:lnTo>
                  <a:lnTo>
                    <a:pt x="3979" y="7855"/>
                  </a:lnTo>
                  <a:lnTo>
                    <a:pt x="2245" y="7855"/>
                  </a:lnTo>
                  <a:lnTo>
                    <a:pt x="1327" y="7855"/>
                  </a:lnTo>
                  <a:lnTo>
                    <a:pt x="511" y="7957"/>
                  </a:lnTo>
                  <a:lnTo>
                    <a:pt x="511" y="7957"/>
                  </a:lnTo>
                  <a:lnTo>
                    <a:pt x="511" y="7957"/>
                  </a:lnTo>
                  <a:lnTo>
                    <a:pt x="511" y="7957"/>
                  </a:lnTo>
                  <a:lnTo>
                    <a:pt x="511" y="7957"/>
                  </a:lnTo>
                  <a:lnTo>
                    <a:pt x="1327" y="7753"/>
                  </a:lnTo>
                  <a:lnTo>
                    <a:pt x="2143" y="7651"/>
                  </a:lnTo>
                  <a:lnTo>
                    <a:pt x="3775" y="7651"/>
                  </a:lnTo>
                  <a:lnTo>
                    <a:pt x="5407" y="7855"/>
                  </a:lnTo>
                  <a:lnTo>
                    <a:pt x="7142" y="8059"/>
                  </a:lnTo>
                  <a:lnTo>
                    <a:pt x="7142" y="8059"/>
                  </a:lnTo>
                  <a:lnTo>
                    <a:pt x="6325" y="7141"/>
                  </a:lnTo>
                  <a:lnTo>
                    <a:pt x="6325" y="7141"/>
                  </a:lnTo>
                  <a:lnTo>
                    <a:pt x="5305" y="6835"/>
                  </a:lnTo>
                  <a:lnTo>
                    <a:pt x="4285" y="6631"/>
                  </a:lnTo>
                  <a:lnTo>
                    <a:pt x="3163" y="6529"/>
                  </a:lnTo>
                  <a:lnTo>
                    <a:pt x="2143" y="6529"/>
                  </a:lnTo>
                  <a:lnTo>
                    <a:pt x="2143" y="6529"/>
                  </a:lnTo>
                  <a:lnTo>
                    <a:pt x="2143" y="6427"/>
                  </a:lnTo>
                  <a:lnTo>
                    <a:pt x="2143" y="6427"/>
                  </a:lnTo>
                  <a:lnTo>
                    <a:pt x="2143" y="6427"/>
                  </a:lnTo>
                  <a:lnTo>
                    <a:pt x="2143" y="6427"/>
                  </a:lnTo>
                  <a:lnTo>
                    <a:pt x="3163" y="6427"/>
                  </a:lnTo>
                  <a:lnTo>
                    <a:pt x="4081" y="6427"/>
                  </a:lnTo>
                  <a:lnTo>
                    <a:pt x="5101" y="6529"/>
                  </a:lnTo>
                  <a:lnTo>
                    <a:pt x="6121" y="6835"/>
                  </a:lnTo>
                  <a:lnTo>
                    <a:pt x="6121" y="6835"/>
                  </a:lnTo>
                  <a:lnTo>
                    <a:pt x="4693" y="5101"/>
                  </a:lnTo>
                  <a:lnTo>
                    <a:pt x="3163" y="3367"/>
                  </a:lnTo>
                  <a:lnTo>
                    <a:pt x="102" y="102"/>
                  </a:lnTo>
                  <a:lnTo>
                    <a:pt x="102" y="102"/>
                  </a:lnTo>
                  <a:lnTo>
                    <a:pt x="0" y="0"/>
                  </a:lnTo>
                  <a:lnTo>
                    <a:pt x="102" y="102"/>
                  </a:lnTo>
                  <a:lnTo>
                    <a:pt x="7550" y="206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7386939" y="3290386"/>
              <a:ext cx="37861" cy="3622"/>
            </a:xfrm>
            <a:custGeom>
              <a:avLst/>
              <a:gdLst/>
              <a:ahLst/>
              <a:cxnLst/>
              <a:rect l="l" t="t" r="r" b="b"/>
              <a:pathLst>
                <a:path w="2143" h="205" extrusionOk="0">
                  <a:moveTo>
                    <a:pt x="1021" y="1"/>
                  </a:moveTo>
                  <a:lnTo>
                    <a:pt x="102" y="103"/>
                  </a:lnTo>
                  <a:lnTo>
                    <a:pt x="0" y="103"/>
                  </a:lnTo>
                  <a:lnTo>
                    <a:pt x="102" y="205"/>
                  </a:lnTo>
                  <a:lnTo>
                    <a:pt x="2041" y="205"/>
                  </a:lnTo>
                  <a:lnTo>
                    <a:pt x="2143" y="103"/>
                  </a:lnTo>
                  <a:lnTo>
                    <a:pt x="2041" y="1"/>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7514911" y="3522903"/>
              <a:ext cx="57702" cy="12632"/>
            </a:xfrm>
            <a:custGeom>
              <a:avLst/>
              <a:gdLst/>
              <a:ahLst/>
              <a:cxnLst/>
              <a:rect l="l" t="t" r="r" b="b"/>
              <a:pathLst>
                <a:path w="3266" h="715" extrusionOk="0">
                  <a:moveTo>
                    <a:pt x="103" y="1"/>
                  </a:moveTo>
                  <a:lnTo>
                    <a:pt x="1" y="103"/>
                  </a:lnTo>
                  <a:lnTo>
                    <a:pt x="103" y="205"/>
                  </a:lnTo>
                  <a:lnTo>
                    <a:pt x="1633" y="409"/>
                  </a:lnTo>
                  <a:lnTo>
                    <a:pt x="3265" y="715"/>
                  </a:lnTo>
                  <a:lnTo>
                    <a:pt x="3265" y="613"/>
                  </a:lnTo>
                  <a:lnTo>
                    <a:pt x="2449" y="409"/>
                  </a:lnTo>
                  <a:lnTo>
                    <a:pt x="1735" y="205"/>
                  </a:lnTo>
                  <a:lnTo>
                    <a:pt x="919" y="103"/>
                  </a:lnTo>
                  <a:lnTo>
                    <a:pt x="103" y="1"/>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7554577" y="3443607"/>
              <a:ext cx="25247" cy="3622"/>
            </a:xfrm>
            <a:custGeom>
              <a:avLst/>
              <a:gdLst/>
              <a:ahLst/>
              <a:cxnLst/>
              <a:rect l="l" t="t" r="r" b="b"/>
              <a:pathLst>
                <a:path w="1429" h="205" extrusionOk="0">
                  <a:moveTo>
                    <a:pt x="0" y="0"/>
                  </a:moveTo>
                  <a:lnTo>
                    <a:pt x="0" y="102"/>
                  </a:lnTo>
                  <a:lnTo>
                    <a:pt x="714" y="204"/>
                  </a:lnTo>
                  <a:lnTo>
                    <a:pt x="1428" y="204"/>
                  </a:lnTo>
                  <a:lnTo>
                    <a:pt x="1326" y="102"/>
                  </a:lnTo>
                  <a:lnTo>
                    <a:pt x="714"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7678945" y="3328249"/>
              <a:ext cx="526315" cy="789455"/>
            </a:xfrm>
            <a:custGeom>
              <a:avLst/>
              <a:gdLst/>
              <a:ahLst/>
              <a:cxnLst/>
              <a:rect l="l" t="t" r="r" b="b"/>
              <a:pathLst>
                <a:path w="29790" h="44684" extrusionOk="0">
                  <a:moveTo>
                    <a:pt x="29585" y="0"/>
                  </a:moveTo>
                  <a:lnTo>
                    <a:pt x="27137" y="918"/>
                  </a:lnTo>
                  <a:lnTo>
                    <a:pt x="24790" y="2040"/>
                  </a:lnTo>
                  <a:lnTo>
                    <a:pt x="22444" y="3163"/>
                  </a:lnTo>
                  <a:lnTo>
                    <a:pt x="20200" y="4489"/>
                  </a:lnTo>
                  <a:lnTo>
                    <a:pt x="19077" y="5203"/>
                  </a:lnTo>
                  <a:lnTo>
                    <a:pt x="17955" y="6019"/>
                  </a:lnTo>
                  <a:lnTo>
                    <a:pt x="16935" y="6937"/>
                  </a:lnTo>
                  <a:lnTo>
                    <a:pt x="15915" y="7855"/>
                  </a:lnTo>
                  <a:lnTo>
                    <a:pt x="14997" y="8773"/>
                  </a:lnTo>
                  <a:lnTo>
                    <a:pt x="14079" y="9794"/>
                  </a:lnTo>
                  <a:lnTo>
                    <a:pt x="13160" y="10814"/>
                  </a:lnTo>
                  <a:lnTo>
                    <a:pt x="12344" y="11936"/>
                  </a:lnTo>
                  <a:lnTo>
                    <a:pt x="10712" y="14282"/>
                  </a:lnTo>
                  <a:lnTo>
                    <a:pt x="9284" y="16629"/>
                  </a:lnTo>
                  <a:lnTo>
                    <a:pt x="7856" y="19077"/>
                  </a:lnTo>
                  <a:lnTo>
                    <a:pt x="6529" y="21628"/>
                  </a:lnTo>
                  <a:lnTo>
                    <a:pt x="5305" y="24178"/>
                  </a:lnTo>
                  <a:lnTo>
                    <a:pt x="4183" y="26830"/>
                  </a:lnTo>
                  <a:lnTo>
                    <a:pt x="3163" y="29483"/>
                  </a:lnTo>
                  <a:lnTo>
                    <a:pt x="2347" y="32135"/>
                  </a:lnTo>
                  <a:lnTo>
                    <a:pt x="1531" y="35196"/>
                  </a:lnTo>
                  <a:lnTo>
                    <a:pt x="816" y="38256"/>
                  </a:lnTo>
                  <a:lnTo>
                    <a:pt x="306" y="41419"/>
                  </a:lnTo>
                  <a:lnTo>
                    <a:pt x="0" y="44581"/>
                  </a:lnTo>
                  <a:lnTo>
                    <a:pt x="102" y="44683"/>
                  </a:lnTo>
                  <a:lnTo>
                    <a:pt x="204" y="44683"/>
                  </a:lnTo>
                  <a:lnTo>
                    <a:pt x="306" y="44581"/>
                  </a:lnTo>
                  <a:lnTo>
                    <a:pt x="714" y="41827"/>
                  </a:lnTo>
                  <a:lnTo>
                    <a:pt x="1224" y="39175"/>
                  </a:lnTo>
                  <a:lnTo>
                    <a:pt x="1837" y="36522"/>
                  </a:lnTo>
                  <a:lnTo>
                    <a:pt x="2551" y="33870"/>
                  </a:lnTo>
                  <a:lnTo>
                    <a:pt x="3367" y="31217"/>
                  </a:lnTo>
                  <a:lnTo>
                    <a:pt x="4285" y="28667"/>
                  </a:lnTo>
                  <a:lnTo>
                    <a:pt x="5305" y="26116"/>
                  </a:lnTo>
                  <a:lnTo>
                    <a:pt x="6427" y="23566"/>
                  </a:lnTo>
                  <a:lnTo>
                    <a:pt x="7550" y="21118"/>
                  </a:lnTo>
                  <a:lnTo>
                    <a:pt x="8876" y="18669"/>
                  </a:lnTo>
                  <a:lnTo>
                    <a:pt x="10304" y="16221"/>
                  </a:lnTo>
                  <a:lnTo>
                    <a:pt x="11732" y="13874"/>
                  </a:lnTo>
                  <a:lnTo>
                    <a:pt x="13364" y="11630"/>
                  </a:lnTo>
                  <a:lnTo>
                    <a:pt x="15201" y="9488"/>
                  </a:lnTo>
                  <a:lnTo>
                    <a:pt x="16119" y="8467"/>
                  </a:lnTo>
                  <a:lnTo>
                    <a:pt x="17139" y="7549"/>
                  </a:lnTo>
                  <a:lnTo>
                    <a:pt x="18159" y="6631"/>
                  </a:lnTo>
                  <a:lnTo>
                    <a:pt x="19281" y="5815"/>
                  </a:lnTo>
                  <a:lnTo>
                    <a:pt x="20506" y="4999"/>
                  </a:lnTo>
                  <a:lnTo>
                    <a:pt x="21730" y="4183"/>
                  </a:lnTo>
                  <a:lnTo>
                    <a:pt x="24382" y="2856"/>
                  </a:lnTo>
                  <a:lnTo>
                    <a:pt x="27035" y="1530"/>
                  </a:lnTo>
                  <a:lnTo>
                    <a:pt x="29687" y="306"/>
                  </a:lnTo>
                  <a:lnTo>
                    <a:pt x="29789" y="204"/>
                  </a:lnTo>
                  <a:lnTo>
                    <a:pt x="29789" y="102"/>
                  </a:lnTo>
                  <a:lnTo>
                    <a:pt x="29687"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7761863" y="3324627"/>
              <a:ext cx="448808" cy="490273"/>
            </a:xfrm>
            <a:custGeom>
              <a:avLst/>
              <a:gdLst/>
              <a:ahLst/>
              <a:cxnLst/>
              <a:rect l="l" t="t" r="r" b="b"/>
              <a:pathLst>
                <a:path w="25403" h="27750" extrusionOk="0">
                  <a:moveTo>
                    <a:pt x="25402" y="1"/>
                  </a:moveTo>
                  <a:lnTo>
                    <a:pt x="23770" y="715"/>
                  </a:lnTo>
                  <a:lnTo>
                    <a:pt x="21934" y="1531"/>
                  </a:lnTo>
                  <a:lnTo>
                    <a:pt x="19689" y="2653"/>
                  </a:lnTo>
                  <a:lnTo>
                    <a:pt x="17139" y="4184"/>
                  </a:lnTo>
                  <a:lnTo>
                    <a:pt x="15813" y="5000"/>
                  </a:lnTo>
                  <a:lnTo>
                    <a:pt x="14486" y="6020"/>
                  </a:lnTo>
                  <a:lnTo>
                    <a:pt x="13160" y="7040"/>
                  </a:lnTo>
                  <a:lnTo>
                    <a:pt x="11834" y="8162"/>
                  </a:lnTo>
                  <a:lnTo>
                    <a:pt x="10610" y="9387"/>
                  </a:lnTo>
                  <a:lnTo>
                    <a:pt x="9386" y="10611"/>
                  </a:lnTo>
                  <a:lnTo>
                    <a:pt x="8263" y="12039"/>
                  </a:lnTo>
                  <a:lnTo>
                    <a:pt x="7243" y="13365"/>
                  </a:lnTo>
                  <a:lnTo>
                    <a:pt x="6223" y="14793"/>
                  </a:lnTo>
                  <a:lnTo>
                    <a:pt x="5305" y="16324"/>
                  </a:lnTo>
                  <a:lnTo>
                    <a:pt x="3673" y="19180"/>
                  </a:lnTo>
                  <a:lnTo>
                    <a:pt x="2346" y="21833"/>
                  </a:lnTo>
                  <a:lnTo>
                    <a:pt x="1326" y="24179"/>
                  </a:lnTo>
                  <a:lnTo>
                    <a:pt x="612" y="26117"/>
                  </a:lnTo>
                  <a:lnTo>
                    <a:pt x="0" y="27750"/>
                  </a:lnTo>
                  <a:lnTo>
                    <a:pt x="1734" y="26219"/>
                  </a:lnTo>
                  <a:lnTo>
                    <a:pt x="3571" y="24791"/>
                  </a:lnTo>
                  <a:lnTo>
                    <a:pt x="5509" y="23465"/>
                  </a:lnTo>
                  <a:lnTo>
                    <a:pt x="7447" y="22343"/>
                  </a:lnTo>
                  <a:lnTo>
                    <a:pt x="10406" y="20710"/>
                  </a:lnTo>
                  <a:lnTo>
                    <a:pt x="12956" y="19282"/>
                  </a:lnTo>
                  <a:lnTo>
                    <a:pt x="13976" y="18568"/>
                  </a:lnTo>
                  <a:lnTo>
                    <a:pt x="14895" y="17854"/>
                  </a:lnTo>
                  <a:lnTo>
                    <a:pt x="15609" y="17140"/>
                  </a:lnTo>
                  <a:lnTo>
                    <a:pt x="16119" y="16426"/>
                  </a:lnTo>
                  <a:lnTo>
                    <a:pt x="16221" y="16018"/>
                  </a:lnTo>
                  <a:lnTo>
                    <a:pt x="16323" y="15610"/>
                  </a:lnTo>
                  <a:lnTo>
                    <a:pt x="16221" y="15202"/>
                  </a:lnTo>
                  <a:lnTo>
                    <a:pt x="16119" y="14895"/>
                  </a:lnTo>
                  <a:lnTo>
                    <a:pt x="15813" y="14079"/>
                  </a:lnTo>
                  <a:lnTo>
                    <a:pt x="15405" y="13365"/>
                  </a:lnTo>
                  <a:lnTo>
                    <a:pt x="14895" y="12753"/>
                  </a:lnTo>
                  <a:lnTo>
                    <a:pt x="14384" y="12243"/>
                  </a:lnTo>
                  <a:lnTo>
                    <a:pt x="13874" y="11733"/>
                  </a:lnTo>
                  <a:lnTo>
                    <a:pt x="14588" y="12039"/>
                  </a:lnTo>
                  <a:lnTo>
                    <a:pt x="15303" y="12345"/>
                  </a:lnTo>
                  <a:lnTo>
                    <a:pt x="16221" y="12651"/>
                  </a:lnTo>
                  <a:lnTo>
                    <a:pt x="17241" y="12855"/>
                  </a:lnTo>
                  <a:lnTo>
                    <a:pt x="18669" y="12855"/>
                  </a:lnTo>
                  <a:lnTo>
                    <a:pt x="19179" y="12753"/>
                  </a:lnTo>
                  <a:lnTo>
                    <a:pt x="19587" y="12549"/>
                  </a:lnTo>
                  <a:lnTo>
                    <a:pt x="19893" y="12345"/>
                  </a:lnTo>
                  <a:lnTo>
                    <a:pt x="20301" y="11937"/>
                  </a:lnTo>
                  <a:lnTo>
                    <a:pt x="20608" y="11325"/>
                  </a:lnTo>
                  <a:lnTo>
                    <a:pt x="21526" y="9795"/>
                  </a:lnTo>
                  <a:lnTo>
                    <a:pt x="22444" y="7754"/>
                  </a:lnTo>
                  <a:lnTo>
                    <a:pt x="23362" y="5612"/>
                  </a:lnTo>
                  <a:lnTo>
                    <a:pt x="24790" y="1735"/>
                  </a:lnTo>
                  <a:lnTo>
                    <a:pt x="25402"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7770874" y="3366095"/>
              <a:ext cx="362290" cy="412766"/>
            </a:xfrm>
            <a:custGeom>
              <a:avLst/>
              <a:gdLst/>
              <a:ahLst/>
              <a:cxnLst/>
              <a:rect l="l" t="t" r="r" b="b"/>
              <a:pathLst>
                <a:path w="20506" h="23363" extrusionOk="0">
                  <a:moveTo>
                    <a:pt x="20506" y="0"/>
                  </a:moveTo>
                  <a:lnTo>
                    <a:pt x="18873" y="1123"/>
                  </a:lnTo>
                  <a:lnTo>
                    <a:pt x="17241" y="2245"/>
                  </a:lnTo>
                  <a:lnTo>
                    <a:pt x="15711" y="3469"/>
                  </a:lnTo>
                  <a:lnTo>
                    <a:pt x="14181" y="4693"/>
                  </a:lnTo>
                  <a:lnTo>
                    <a:pt x="12752" y="6019"/>
                  </a:lnTo>
                  <a:lnTo>
                    <a:pt x="11324" y="7346"/>
                  </a:lnTo>
                  <a:lnTo>
                    <a:pt x="9998" y="8774"/>
                  </a:lnTo>
                  <a:lnTo>
                    <a:pt x="8672" y="10202"/>
                  </a:lnTo>
                  <a:lnTo>
                    <a:pt x="7447" y="11732"/>
                  </a:lnTo>
                  <a:lnTo>
                    <a:pt x="6223" y="13263"/>
                  </a:lnTo>
                  <a:lnTo>
                    <a:pt x="3979" y="16425"/>
                  </a:lnTo>
                  <a:lnTo>
                    <a:pt x="1938" y="19792"/>
                  </a:lnTo>
                  <a:lnTo>
                    <a:pt x="0" y="23158"/>
                  </a:lnTo>
                  <a:lnTo>
                    <a:pt x="0" y="23260"/>
                  </a:lnTo>
                  <a:lnTo>
                    <a:pt x="0" y="23362"/>
                  </a:lnTo>
                  <a:lnTo>
                    <a:pt x="102" y="23362"/>
                  </a:lnTo>
                  <a:lnTo>
                    <a:pt x="204" y="23260"/>
                  </a:lnTo>
                  <a:lnTo>
                    <a:pt x="2755" y="19180"/>
                  </a:lnTo>
                  <a:lnTo>
                    <a:pt x="3673" y="19078"/>
                  </a:lnTo>
                  <a:lnTo>
                    <a:pt x="4489" y="19078"/>
                  </a:lnTo>
                  <a:lnTo>
                    <a:pt x="4489" y="18976"/>
                  </a:lnTo>
                  <a:lnTo>
                    <a:pt x="3673" y="18874"/>
                  </a:lnTo>
                  <a:lnTo>
                    <a:pt x="2959" y="18874"/>
                  </a:lnTo>
                  <a:lnTo>
                    <a:pt x="4387" y="16629"/>
                  </a:lnTo>
                  <a:lnTo>
                    <a:pt x="6019" y="14487"/>
                  </a:lnTo>
                  <a:lnTo>
                    <a:pt x="6937" y="14385"/>
                  </a:lnTo>
                  <a:lnTo>
                    <a:pt x="7855" y="14487"/>
                  </a:lnTo>
                  <a:lnTo>
                    <a:pt x="8774" y="14589"/>
                  </a:lnTo>
                  <a:lnTo>
                    <a:pt x="9692" y="14691"/>
                  </a:lnTo>
                  <a:lnTo>
                    <a:pt x="8774" y="14487"/>
                  </a:lnTo>
                  <a:lnTo>
                    <a:pt x="7855" y="14385"/>
                  </a:lnTo>
                  <a:lnTo>
                    <a:pt x="6937" y="14283"/>
                  </a:lnTo>
                  <a:lnTo>
                    <a:pt x="6121" y="14283"/>
                  </a:lnTo>
                  <a:lnTo>
                    <a:pt x="6835" y="13263"/>
                  </a:lnTo>
                  <a:lnTo>
                    <a:pt x="8366" y="13161"/>
                  </a:lnTo>
                  <a:lnTo>
                    <a:pt x="9896" y="13263"/>
                  </a:lnTo>
                  <a:lnTo>
                    <a:pt x="11426" y="13365"/>
                  </a:lnTo>
                  <a:lnTo>
                    <a:pt x="12956" y="13671"/>
                  </a:lnTo>
                  <a:lnTo>
                    <a:pt x="12956" y="13569"/>
                  </a:lnTo>
                  <a:lnTo>
                    <a:pt x="11426" y="13263"/>
                  </a:lnTo>
                  <a:lnTo>
                    <a:pt x="9998" y="13059"/>
                  </a:lnTo>
                  <a:lnTo>
                    <a:pt x="8468" y="12957"/>
                  </a:lnTo>
                  <a:lnTo>
                    <a:pt x="6937" y="13059"/>
                  </a:lnTo>
                  <a:lnTo>
                    <a:pt x="7753" y="12038"/>
                  </a:lnTo>
                  <a:lnTo>
                    <a:pt x="8876" y="11936"/>
                  </a:lnTo>
                  <a:lnTo>
                    <a:pt x="9896" y="12038"/>
                  </a:lnTo>
                  <a:lnTo>
                    <a:pt x="9896" y="11936"/>
                  </a:lnTo>
                  <a:lnTo>
                    <a:pt x="8876" y="11732"/>
                  </a:lnTo>
                  <a:lnTo>
                    <a:pt x="7957" y="11834"/>
                  </a:lnTo>
                  <a:lnTo>
                    <a:pt x="10202" y="9080"/>
                  </a:lnTo>
                  <a:lnTo>
                    <a:pt x="12548" y="6529"/>
                  </a:lnTo>
                  <a:lnTo>
                    <a:pt x="14078" y="6529"/>
                  </a:lnTo>
                  <a:lnTo>
                    <a:pt x="15507" y="6733"/>
                  </a:lnTo>
                  <a:lnTo>
                    <a:pt x="14181" y="6529"/>
                  </a:lnTo>
                  <a:lnTo>
                    <a:pt x="12752" y="6325"/>
                  </a:lnTo>
                  <a:lnTo>
                    <a:pt x="13670" y="5407"/>
                  </a:lnTo>
                  <a:lnTo>
                    <a:pt x="13772" y="5407"/>
                  </a:lnTo>
                  <a:lnTo>
                    <a:pt x="15099" y="5509"/>
                  </a:lnTo>
                  <a:lnTo>
                    <a:pt x="16527" y="5611"/>
                  </a:lnTo>
                  <a:lnTo>
                    <a:pt x="17853" y="5917"/>
                  </a:lnTo>
                  <a:lnTo>
                    <a:pt x="19179" y="6325"/>
                  </a:lnTo>
                  <a:lnTo>
                    <a:pt x="19179" y="6325"/>
                  </a:lnTo>
                  <a:lnTo>
                    <a:pt x="17955" y="5815"/>
                  </a:lnTo>
                  <a:lnTo>
                    <a:pt x="16629" y="5407"/>
                  </a:lnTo>
                  <a:lnTo>
                    <a:pt x="15303" y="5203"/>
                  </a:lnTo>
                  <a:lnTo>
                    <a:pt x="13874" y="5203"/>
                  </a:lnTo>
                  <a:lnTo>
                    <a:pt x="15507" y="3775"/>
                  </a:lnTo>
                  <a:lnTo>
                    <a:pt x="17037" y="2449"/>
                  </a:lnTo>
                  <a:lnTo>
                    <a:pt x="18771" y="1225"/>
                  </a:lnTo>
                  <a:lnTo>
                    <a:pt x="20506"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7906056" y="3640062"/>
              <a:ext cx="50476" cy="7244"/>
            </a:xfrm>
            <a:custGeom>
              <a:avLst/>
              <a:gdLst/>
              <a:ahLst/>
              <a:cxnLst/>
              <a:rect l="l" t="t" r="r" b="b"/>
              <a:pathLst>
                <a:path w="2857" h="410" extrusionOk="0">
                  <a:moveTo>
                    <a:pt x="0" y="1"/>
                  </a:moveTo>
                  <a:lnTo>
                    <a:pt x="0" y="103"/>
                  </a:lnTo>
                  <a:lnTo>
                    <a:pt x="1429" y="205"/>
                  </a:lnTo>
                  <a:lnTo>
                    <a:pt x="2857" y="409"/>
                  </a:lnTo>
                  <a:lnTo>
                    <a:pt x="2857" y="307"/>
                  </a:lnTo>
                  <a:lnTo>
                    <a:pt x="2143" y="205"/>
                  </a:lnTo>
                  <a:lnTo>
                    <a:pt x="1429" y="1"/>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8057456" y="3440002"/>
              <a:ext cx="23462" cy="3622"/>
            </a:xfrm>
            <a:custGeom>
              <a:avLst/>
              <a:gdLst/>
              <a:ahLst/>
              <a:cxnLst/>
              <a:rect l="l" t="t" r="r" b="b"/>
              <a:pathLst>
                <a:path w="1328" h="205" extrusionOk="0">
                  <a:moveTo>
                    <a:pt x="715" y="0"/>
                  </a:moveTo>
                  <a:lnTo>
                    <a:pt x="1" y="102"/>
                  </a:lnTo>
                  <a:lnTo>
                    <a:pt x="1" y="204"/>
                  </a:lnTo>
                  <a:lnTo>
                    <a:pt x="1327" y="204"/>
                  </a:lnTo>
                  <a:lnTo>
                    <a:pt x="1327" y="102"/>
                  </a:lnTo>
                  <a:lnTo>
                    <a:pt x="715"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7536538" y="3841941"/>
              <a:ext cx="392943" cy="515502"/>
            </a:xfrm>
            <a:custGeom>
              <a:avLst/>
              <a:gdLst/>
              <a:ahLst/>
              <a:cxnLst/>
              <a:rect l="l" t="t" r="r" b="b"/>
              <a:pathLst>
                <a:path w="22241" h="29178" extrusionOk="0">
                  <a:moveTo>
                    <a:pt x="3980" y="1"/>
                  </a:moveTo>
                  <a:lnTo>
                    <a:pt x="3163" y="6020"/>
                  </a:lnTo>
                  <a:lnTo>
                    <a:pt x="1" y="29178"/>
                  </a:lnTo>
                  <a:lnTo>
                    <a:pt x="22241" y="29178"/>
                  </a:lnTo>
                  <a:lnTo>
                    <a:pt x="19078" y="6020"/>
                  </a:lnTo>
                  <a:lnTo>
                    <a:pt x="18262"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7592423" y="3841941"/>
              <a:ext cx="281196" cy="106358"/>
            </a:xfrm>
            <a:custGeom>
              <a:avLst/>
              <a:gdLst/>
              <a:ahLst/>
              <a:cxnLst/>
              <a:rect l="l" t="t" r="r" b="b"/>
              <a:pathLst>
                <a:path w="15916" h="6020" extrusionOk="0">
                  <a:moveTo>
                    <a:pt x="817" y="1"/>
                  </a:moveTo>
                  <a:lnTo>
                    <a:pt x="0" y="6020"/>
                  </a:lnTo>
                  <a:lnTo>
                    <a:pt x="15915" y="6020"/>
                  </a:lnTo>
                  <a:lnTo>
                    <a:pt x="15099"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7570797" y="3805898"/>
              <a:ext cx="324446" cy="88338"/>
            </a:xfrm>
            <a:custGeom>
              <a:avLst/>
              <a:gdLst/>
              <a:ahLst/>
              <a:cxnLst/>
              <a:rect l="l" t="t" r="r" b="b"/>
              <a:pathLst>
                <a:path w="18364" h="5000" extrusionOk="0">
                  <a:moveTo>
                    <a:pt x="0" y="1"/>
                  </a:moveTo>
                  <a:lnTo>
                    <a:pt x="0" y="4999"/>
                  </a:lnTo>
                  <a:lnTo>
                    <a:pt x="18363" y="4999"/>
                  </a:lnTo>
                  <a:lnTo>
                    <a:pt x="18363"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32"/>
          <p:cNvSpPr/>
          <p:nvPr/>
        </p:nvSpPr>
        <p:spPr>
          <a:xfrm>
            <a:off x="7585214" y="1812351"/>
            <a:ext cx="158619" cy="144220"/>
          </a:xfrm>
          <a:custGeom>
            <a:avLst/>
            <a:gdLst/>
            <a:ahLst/>
            <a:cxnLst/>
            <a:rect l="l" t="t" r="r" b="b"/>
            <a:pathLst>
              <a:path w="8978" h="8163" extrusionOk="0">
                <a:moveTo>
                  <a:pt x="8978" y="1"/>
                </a:moveTo>
                <a:lnTo>
                  <a:pt x="8942" y="103"/>
                </a:lnTo>
                <a:lnTo>
                  <a:pt x="8978" y="103"/>
                </a:lnTo>
                <a:lnTo>
                  <a:pt x="8978" y="1"/>
                </a:lnTo>
                <a:close/>
                <a:moveTo>
                  <a:pt x="2143" y="103"/>
                </a:moveTo>
                <a:lnTo>
                  <a:pt x="2143" y="205"/>
                </a:lnTo>
                <a:lnTo>
                  <a:pt x="1633" y="1225"/>
                </a:lnTo>
                <a:lnTo>
                  <a:pt x="1225" y="2347"/>
                </a:lnTo>
                <a:lnTo>
                  <a:pt x="816" y="3469"/>
                </a:lnTo>
                <a:lnTo>
                  <a:pt x="510" y="4591"/>
                </a:lnTo>
                <a:lnTo>
                  <a:pt x="204" y="6020"/>
                </a:lnTo>
                <a:lnTo>
                  <a:pt x="0" y="7448"/>
                </a:lnTo>
                <a:lnTo>
                  <a:pt x="0" y="7958"/>
                </a:lnTo>
                <a:lnTo>
                  <a:pt x="0" y="8162"/>
                </a:lnTo>
                <a:lnTo>
                  <a:pt x="7142" y="8162"/>
                </a:lnTo>
                <a:lnTo>
                  <a:pt x="7346" y="6122"/>
                </a:lnTo>
                <a:lnTo>
                  <a:pt x="7754" y="4081"/>
                </a:lnTo>
                <a:lnTo>
                  <a:pt x="8264" y="2041"/>
                </a:lnTo>
                <a:lnTo>
                  <a:pt x="8942" y="103"/>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7585214" y="1994407"/>
            <a:ext cx="155015" cy="138796"/>
          </a:xfrm>
          <a:custGeom>
            <a:avLst/>
            <a:gdLst/>
            <a:ahLst/>
            <a:cxnLst/>
            <a:rect l="l" t="t" r="r" b="b"/>
            <a:pathLst>
              <a:path w="8774" h="7856" extrusionOk="0">
                <a:moveTo>
                  <a:pt x="0" y="0"/>
                </a:moveTo>
                <a:lnTo>
                  <a:pt x="0" y="204"/>
                </a:lnTo>
                <a:lnTo>
                  <a:pt x="102" y="1531"/>
                </a:lnTo>
                <a:lnTo>
                  <a:pt x="306" y="2755"/>
                </a:lnTo>
                <a:lnTo>
                  <a:pt x="612" y="4081"/>
                </a:lnTo>
                <a:lnTo>
                  <a:pt x="919" y="5305"/>
                </a:lnTo>
                <a:lnTo>
                  <a:pt x="1429" y="6632"/>
                </a:lnTo>
                <a:lnTo>
                  <a:pt x="1939" y="7754"/>
                </a:lnTo>
                <a:lnTo>
                  <a:pt x="2041" y="7856"/>
                </a:lnTo>
                <a:lnTo>
                  <a:pt x="8774" y="7856"/>
                </a:lnTo>
                <a:lnTo>
                  <a:pt x="8672" y="7754"/>
                </a:lnTo>
                <a:lnTo>
                  <a:pt x="8162" y="6223"/>
                </a:lnTo>
                <a:lnTo>
                  <a:pt x="7754" y="4591"/>
                </a:lnTo>
                <a:lnTo>
                  <a:pt x="7550" y="3163"/>
                </a:lnTo>
                <a:lnTo>
                  <a:pt x="7346" y="1837"/>
                </a:lnTo>
                <a:lnTo>
                  <a:pt x="7142" y="102"/>
                </a:lnTo>
                <a:lnTo>
                  <a:pt x="7142"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7976358" y="2171056"/>
            <a:ext cx="254147" cy="156817"/>
          </a:xfrm>
          <a:custGeom>
            <a:avLst/>
            <a:gdLst/>
            <a:ahLst/>
            <a:cxnLst/>
            <a:rect l="l" t="t" r="r" b="b"/>
            <a:pathLst>
              <a:path w="14385" h="8876" extrusionOk="0">
                <a:moveTo>
                  <a:pt x="7549" y="0"/>
                </a:moveTo>
                <a:lnTo>
                  <a:pt x="7447" y="102"/>
                </a:lnTo>
                <a:lnTo>
                  <a:pt x="6529" y="1938"/>
                </a:lnTo>
                <a:lnTo>
                  <a:pt x="5305" y="3673"/>
                </a:lnTo>
                <a:lnTo>
                  <a:pt x="4183" y="5101"/>
                </a:lnTo>
                <a:lnTo>
                  <a:pt x="2959" y="6427"/>
                </a:lnTo>
                <a:lnTo>
                  <a:pt x="1632" y="7549"/>
                </a:lnTo>
                <a:lnTo>
                  <a:pt x="102" y="8672"/>
                </a:lnTo>
                <a:lnTo>
                  <a:pt x="0" y="8774"/>
                </a:lnTo>
                <a:lnTo>
                  <a:pt x="102" y="8876"/>
                </a:lnTo>
                <a:lnTo>
                  <a:pt x="510" y="8876"/>
                </a:lnTo>
                <a:lnTo>
                  <a:pt x="1938" y="8570"/>
                </a:lnTo>
                <a:lnTo>
                  <a:pt x="3265" y="8263"/>
                </a:lnTo>
                <a:lnTo>
                  <a:pt x="4999" y="7753"/>
                </a:lnTo>
                <a:lnTo>
                  <a:pt x="6631" y="6937"/>
                </a:lnTo>
                <a:lnTo>
                  <a:pt x="8263" y="6121"/>
                </a:lnTo>
                <a:lnTo>
                  <a:pt x="9692" y="5101"/>
                </a:lnTo>
                <a:lnTo>
                  <a:pt x="11222" y="3877"/>
                </a:lnTo>
                <a:lnTo>
                  <a:pt x="12446" y="2551"/>
                </a:lnTo>
                <a:lnTo>
                  <a:pt x="13466" y="1326"/>
                </a:lnTo>
                <a:lnTo>
                  <a:pt x="14384" y="102"/>
                </a:lnTo>
                <a:lnTo>
                  <a:pt x="14384"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7949308" y="1814154"/>
            <a:ext cx="164043" cy="142418"/>
          </a:xfrm>
          <a:custGeom>
            <a:avLst/>
            <a:gdLst/>
            <a:ahLst/>
            <a:cxnLst/>
            <a:rect l="l" t="t" r="r" b="b"/>
            <a:pathLst>
              <a:path w="9285" h="8061" extrusionOk="0">
                <a:moveTo>
                  <a:pt x="1" y="1"/>
                </a:moveTo>
                <a:lnTo>
                  <a:pt x="1" y="8060"/>
                </a:lnTo>
                <a:lnTo>
                  <a:pt x="9284" y="8060"/>
                </a:lnTo>
                <a:lnTo>
                  <a:pt x="9284" y="7346"/>
                </a:lnTo>
                <a:lnTo>
                  <a:pt x="9080" y="6122"/>
                </a:lnTo>
                <a:lnTo>
                  <a:pt x="8876" y="4796"/>
                </a:lnTo>
                <a:lnTo>
                  <a:pt x="8672" y="3571"/>
                </a:lnTo>
                <a:lnTo>
                  <a:pt x="8264" y="2347"/>
                </a:lnTo>
                <a:lnTo>
                  <a:pt x="7856" y="1225"/>
                </a:lnTo>
                <a:lnTo>
                  <a:pt x="7448" y="103"/>
                </a:lnTo>
                <a:lnTo>
                  <a:pt x="7346"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7949308" y="1994407"/>
            <a:ext cx="164043" cy="138796"/>
          </a:xfrm>
          <a:custGeom>
            <a:avLst/>
            <a:gdLst/>
            <a:ahLst/>
            <a:cxnLst/>
            <a:rect l="l" t="t" r="r" b="b"/>
            <a:pathLst>
              <a:path w="9285" h="7856" extrusionOk="0">
                <a:moveTo>
                  <a:pt x="1" y="0"/>
                </a:moveTo>
                <a:lnTo>
                  <a:pt x="1" y="7856"/>
                </a:lnTo>
                <a:lnTo>
                  <a:pt x="7550" y="7856"/>
                </a:lnTo>
                <a:lnTo>
                  <a:pt x="7550" y="7754"/>
                </a:lnTo>
                <a:lnTo>
                  <a:pt x="8264" y="5815"/>
                </a:lnTo>
                <a:lnTo>
                  <a:pt x="8774" y="3775"/>
                </a:lnTo>
                <a:lnTo>
                  <a:pt x="9080" y="1939"/>
                </a:lnTo>
                <a:lnTo>
                  <a:pt x="9284" y="613"/>
                </a:lnTo>
                <a:lnTo>
                  <a:pt x="9284"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7752835" y="1814154"/>
            <a:ext cx="160439" cy="144220"/>
          </a:xfrm>
          <a:custGeom>
            <a:avLst/>
            <a:gdLst/>
            <a:ahLst/>
            <a:cxnLst/>
            <a:rect l="l" t="t" r="r" b="b"/>
            <a:pathLst>
              <a:path w="9081" h="8163" extrusionOk="0">
                <a:moveTo>
                  <a:pt x="1939" y="1"/>
                </a:moveTo>
                <a:lnTo>
                  <a:pt x="1837" y="103"/>
                </a:lnTo>
                <a:lnTo>
                  <a:pt x="1123" y="2041"/>
                </a:lnTo>
                <a:lnTo>
                  <a:pt x="613" y="4081"/>
                </a:lnTo>
                <a:lnTo>
                  <a:pt x="205" y="6122"/>
                </a:lnTo>
                <a:lnTo>
                  <a:pt x="1" y="7550"/>
                </a:lnTo>
                <a:lnTo>
                  <a:pt x="1" y="8162"/>
                </a:lnTo>
                <a:lnTo>
                  <a:pt x="9080" y="8162"/>
                </a:lnTo>
                <a:lnTo>
                  <a:pt x="9080"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7752835" y="1994407"/>
            <a:ext cx="160439" cy="138796"/>
          </a:xfrm>
          <a:custGeom>
            <a:avLst/>
            <a:gdLst/>
            <a:ahLst/>
            <a:cxnLst/>
            <a:rect l="l" t="t" r="r" b="b"/>
            <a:pathLst>
              <a:path w="9081" h="7856" extrusionOk="0">
                <a:moveTo>
                  <a:pt x="1" y="0"/>
                </a:moveTo>
                <a:lnTo>
                  <a:pt x="1" y="102"/>
                </a:lnTo>
                <a:lnTo>
                  <a:pt x="103" y="1531"/>
                </a:lnTo>
                <a:lnTo>
                  <a:pt x="409" y="3673"/>
                </a:lnTo>
                <a:lnTo>
                  <a:pt x="919" y="5815"/>
                </a:lnTo>
                <a:lnTo>
                  <a:pt x="1633" y="7754"/>
                </a:lnTo>
                <a:lnTo>
                  <a:pt x="1735" y="7856"/>
                </a:lnTo>
                <a:lnTo>
                  <a:pt x="9080" y="7856"/>
                </a:lnTo>
                <a:lnTo>
                  <a:pt x="9080" y="7754"/>
                </a:lnTo>
                <a:lnTo>
                  <a:pt x="9080" y="102"/>
                </a:lnTo>
                <a:lnTo>
                  <a:pt x="9080"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8122353" y="1812351"/>
            <a:ext cx="165845" cy="146022"/>
          </a:xfrm>
          <a:custGeom>
            <a:avLst/>
            <a:gdLst/>
            <a:ahLst/>
            <a:cxnLst/>
            <a:rect l="l" t="t" r="r" b="b"/>
            <a:pathLst>
              <a:path w="9387" h="8265" extrusionOk="0">
                <a:moveTo>
                  <a:pt x="0" y="1"/>
                </a:moveTo>
                <a:lnTo>
                  <a:pt x="715" y="2041"/>
                </a:lnTo>
                <a:lnTo>
                  <a:pt x="1225" y="4081"/>
                </a:lnTo>
                <a:lnTo>
                  <a:pt x="1531" y="6122"/>
                </a:lnTo>
                <a:lnTo>
                  <a:pt x="1735" y="8264"/>
                </a:lnTo>
                <a:lnTo>
                  <a:pt x="9386" y="8264"/>
                </a:lnTo>
                <a:lnTo>
                  <a:pt x="9386" y="8060"/>
                </a:lnTo>
                <a:lnTo>
                  <a:pt x="9284" y="6632"/>
                </a:lnTo>
                <a:lnTo>
                  <a:pt x="8978" y="5204"/>
                </a:lnTo>
                <a:lnTo>
                  <a:pt x="8672" y="3877"/>
                </a:lnTo>
                <a:lnTo>
                  <a:pt x="8264" y="2653"/>
                </a:lnTo>
                <a:lnTo>
                  <a:pt x="7856" y="1327"/>
                </a:lnTo>
                <a:lnTo>
                  <a:pt x="7244" y="103"/>
                </a:lnTo>
                <a:lnTo>
                  <a:pt x="7142" y="103"/>
                </a:lnTo>
                <a:lnTo>
                  <a:pt x="7040"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8125957" y="1994407"/>
            <a:ext cx="162241" cy="138796"/>
          </a:xfrm>
          <a:custGeom>
            <a:avLst/>
            <a:gdLst/>
            <a:ahLst/>
            <a:cxnLst/>
            <a:rect l="l" t="t" r="r" b="b"/>
            <a:pathLst>
              <a:path w="9183" h="7856" extrusionOk="0">
                <a:moveTo>
                  <a:pt x="1531" y="0"/>
                </a:moveTo>
                <a:lnTo>
                  <a:pt x="1531" y="102"/>
                </a:lnTo>
                <a:lnTo>
                  <a:pt x="1531" y="715"/>
                </a:lnTo>
                <a:lnTo>
                  <a:pt x="1429" y="2143"/>
                </a:lnTo>
                <a:lnTo>
                  <a:pt x="1225" y="3469"/>
                </a:lnTo>
                <a:lnTo>
                  <a:pt x="817" y="5305"/>
                </a:lnTo>
                <a:lnTo>
                  <a:pt x="307" y="7142"/>
                </a:lnTo>
                <a:lnTo>
                  <a:pt x="1" y="7856"/>
                </a:lnTo>
                <a:lnTo>
                  <a:pt x="7244" y="7856"/>
                </a:lnTo>
                <a:lnTo>
                  <a:pt x="7550" y="7142"/>
                </a:lnTo>
                <a:lnTo>
                  <a:pt x="7958" y="6019"/>
                </a:lnTo>
                <a:lnTo>
                  <a:pt x="8366" y="4897"/>
                </a:lnTo>
                <a:lnTo>
                  <a:pt x="8672" y="3775"/>
                </a:lnTo>
                <a:lnTo>
                  <a:pt x="8876" y="2551"/>
                </a:lnTo>
                <a:lnTo>
                  <a:pt x="9182" y="511"/>
                </a:lnTo>
                <a:lnTo>
                  <a:pt x="9182"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7976358" y="1624889"/>
            <a:ext cx="250543" cy="151428"/>
          </a:xfrm>
          <a:custGeom>
            <a:avLst/>
            <a:gdLst/>
            <a:ahLst/>
            <a:cxnLst/>
            <a:rect l="l" t="t" r="r" b="b"/>
            <a:pathLst>
              <a:path w="14181" h="8571" extrusionOk="0">
                <a:moveTo>
                  <a:pt x="0" y="1"/>
                </a:moveTo>
                <a:lnTo>
                  <a:pt x="102" y="103"/>
                </a:lnTo>
                <a:lnTo>
                  <a:pt x="0" y="205"/>
                </a:lnTo>
                <a:lnTo>
                  <a:pt x="0" y="307"/>
                </a:lnTo>
                <a:lnTo>
                  <a:pt x="1428" y="1327"/>
                </a:lnTo>
                <a:lnTo>
                  <a:pt x="2755" y="2347"/>
                </a:lnTo>
                <a:lnTo>
                  <a:pt x="3979" y="3572"/>
                </a:lnTo>
                <a:lnTo>
                  <a:pt x="4897" y="4796"/>
                </a:lnTo>
                <a:lnTo>
                  <a:pt x="5815" y="5918"/>
                </a:lnTo>
                <a:lnTo>
                  <a:pt x="6529" y="7244"/>
                </a:lnTo>
                <a:lnTo>
                  <a:pt x="7243" y="8570"/>
                </a:lnTo>
                <a:lnTo>
                  <a:pt x="14180" y="8570"/>
                </a:lnTo>
                <a:lnTo>
                  <a:pt x="13466" y="7550"/>
                </a:lnTo>
                <a:lnTo>
                  <a:pt x="12650" y="6632"/>
                </a:lnTo>
                <a:lnTo>
                  <a:pt x="11834" y="5714"/>
                </a:lnTo>
                <a:lnTo>
                  <a:pt x="10916" y="4796"/>
                </a:lnTo>
                <a:lnTo>
                  <a:pt x="9896" y="3980"/>
                </a:lnTo>
                <a:lnTo>
                  <a:pt x="8876" y="3266"/>
                </a:lnTo>
                <a:lnTo>
                  <a:pt x="7855" y="2653"/>
                </a:lnTo>
                <a:lnTo>
                  <a:pt x="6733" y="2041"/>
                </a:lnTo>
                <a:lnTo>
                  <a:pt x="5101" y="1327"/>
                </a:lnTo>
                <a:lnTo>
                  <a:pt x="3469" y="715"/>
                </a:lnTo>
                <a:lnTo>
                  <a:pt x="1734" y="307"/>
                </a:lnTo>
                <a:lnTo>
                  <a:pt x="0"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7642884" y="2169254"/>
            <a:ext cx="246956" cy="158619"/>
          </a:xfrm>
          <a:custGeom>
            <a:avLst/>
            <a:gdLst/>
            <a:ahLst/>
            <a:cxnLst/>
            <a:rect l="l" t="t" r="r" b="b"/>
            <a:pathLst>
              <a:path w="13978" h="8978" extrusionOk="0">
                <a:moveTo>
                  <a:pt x="1" y="0"/>
                </a:moveTo>
                <a:lnTo>
                  <a:pt x="1" y="102"/>
                </a:lnTo>
                <a:lnTo>
                  <a:pt x="715" y="1122"/>
                </a:lnTo>
                <a:lnTo>
                  <a:pt x="1429" y="2142"/>
                </a:lnTo>
                <a:lnTo>
                  <a:pt x="2551" y="3367"/>
                </a:lnTo>
                <a:lnTo>
                  <a:pt x="3776" y="4489"/>
                </a:lnTo>
                <a:lnTo>
                  <a:pt x="4796" y="5203"/>
                </a:lnTo>
                <a:lnTo>
                  <a:pt x="5714" y="5917"/>
                </a:lnTo>
                <a:lnTo>
                  <a:pt x="6734" y="6529"/>
                </a:lnTo>
                <a:lnTo>
                  <a:pt x="7754" y="7039"/>
                </a:lnTo>
                <a:lnTo>
                  <a:pt x="9693" y="7957"/>
                </a:lnTo>
                <a:lnTo>
                  <a:pt x="11631" y="8570"/>
                </a:lnTo>
                <a:lnTo>
                  <a:pt x="12753" y="8774"/>
                </a:lnTo>
                <a:lnTo>
                  <a:pt x="13773" y="8978"/>
                </a:lnTo>
                <a:lnTo>
                  <a:pt x="13977" y="8876"/>
                </a:lnTo>
                <a:lnTo>
                  <a:pt x="12651" y="7855"/>
                </a:lnTo>
                <a:lnTo>
                  <a:pt x="11325" y="6835"/>
                </a:lnTo>
                <a:lnTo>
                  <a:pt x="9999" y="5407"/>
                </a:lnTo>
                <a:lnTo>
                  <a:pt x="8672" y="3877"/>
                </a:lnTo>
                <a:lnTo>
                  <a:pt x="7448" y="2040"/>
                </a:lnTo>
                <a:lnTo>
                  <a:pt x="6428" y="102"/>
                </a:lnTo>
                <a:lnTo>
                  <a:pt x="6326"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7646488" y="1624889"/>
            <a:ext cx="241550" cy="151428"/>
          </a:xfrm>
          <a:custGeom>
            <a:avLst/>
            <a:gdLst/>
            <a:ahLst/>
            <a:cxnLst/>
            <a:rect l="l" t="t" r="r" b="b"/>
            <a:pathLst>
              <a:path w="13672" h="8571" extrusionOk="0">
                <a:moveTo>
                  <a:pt x="13671" y="1"/>
                </a:moveTo>
                <a:lnTo>
                  <a:pt x="11529" y="511"/>
                </a:lnTo>
                <a:lnTo>
                  <a:pt x="9489" y="1123"/>
                </a:lnTo>
                <a:lnTo>
                  <a:pt x="7652" y="1837"/>
                </a:lnTo>
                <a:lnTo>
                  <a:pt x="5918" y="2857"/>
                </a:lnTo>
                <a:lnTo>
                  <a:pt x="4286" y="3980"/>
                </a:lnTo>
                <a:lnTo>
                  <a:pt x="2653" y="5306"/>
                </a:lnTo>
                <a:lnTo>
                  <a:pt x="1225" y="6836"/>
                </a:lnTo>
                <a:lnTo>
                  <a:pt x="1" y="8570"/>
                </a:lnTo>
                <a:lnTo>
                  <a:pt x="6326" y="8570"/>
                </a:lnTo>
                <a:lnTo>
                  <a:pt x="6428" y="8468"/>
                </a:lnTo>
                <a:lnTo>
                  <a:pt x="6632" y="8162"/>
                </a:lnTo>
                <a:lnTo>
                  <a:pt x="7244" y="6938"/>
                </a:lnTo>
                <a:lnTo>
                  <a:pt x="8060" y="5816"/>
                </a:lnTo>
                <a:lnTo>
                  <a:pt x="8876" y="4694"/>
                </a:lnTo>
                <a:lnTo>
                  <a:pt x="9795" y="3674"/>
                </a:lnTo>
                <a:lnTo>
                  <a:pt x="11223" y="2245"/>
                </a:lnTo>
                <a:lnTo>
                  <a:pt x="12753" y="919"/>
                </a:lnTo>
                <a:lnTo>
                  <a:pt x="13671" y="205"/>
                </a:lnTo>
                <a:lnTo>
                  <a:pt x="13569" y="103"/>
                </a:lnTo>
                <a:lnTo>
                  <a:pt x="13671"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7949308" y="2171056"/>
            <a:ext cx="115369" cy="126181"/>
          </a:xfrm>
          <a:custGeom>
            <a:avLst/>
            <a:gdLst/>
            <a:ahLst/>
            <a:cxnLst/>
            <a:rect l="l" t="t" r="r" b="b"/>
            <a:pathLst>
              <a:path w="6530" h="7142" extrusionOk="0">
                <a:moveTo>
                  <a:pt x="1" y="0"/>
                </a:moveTo>
                <a:lnTo>
                  <a:pt x="1" y="7141"/>
                </a:lnTo>
                <a:lnTo>
                  <a:pt x="919" y="6427"/>
                </a:lnTo>
                <a:lnTo>
                  <a:pt x="1837" y="5713"/>
                </a:lnTo>
                <a:lnTo>
                  <a:pt x="2653" y="4999"/>
                </a:lnTo>
                <a:lnTo>
                  <a:pt x="3469" y="4183"/>
                </a:lnTo>
                <a:lnTo>
                  <a:pt x="4286" y="3163"/>
                </a:lnTo>
                <a:lnTo>
                  <a:pt x="5102" y="2142"/>
                </a:lnTo>
                <a:lnTo>
                  <a:pt x="5918" y="1122"/>
                </a:lnTo>
                <a:lnTo>
                  <a:pt x="6530"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7801511" y="2171056"/>
            <a:ext cx="111765" cy="124379"/>
          </a:xfrm>
          <a:custGeom>
            <a:avLst/>
            <a:gdLst/>
            <a:ahLst/>
            <a:cxnLst/>
            <a:rect l="l" t="t" r="r" b="b"/>
            <a:pathLst>
              <a:path w="6326" h="7040" extrusionOk="0">
                <a:moveTo>
                  <a:pt x="0" y="0"/>
                </a:moveTo>
                <a:lnTo>
                  <a:pt x="613" y="1020"/>
                </a:lnTo>
                <a:lnTo>
                  <a:pt x="1225" y="2040"/>
                </a:lnTo>
                <a:lnTo>
                  <a:pt x="1939" y="2959"/>
                </a:lnTo>
                <a:lnTo>
                  <a:pt x="2755" y="3877"/>
                </a:lnTo>
                <a:lnTo>
                  <a:pt x="3571" y="4693"/>
                </a:lnTo>
                <a:lnTo>
                  <a:pt x="4387" y="5509"/>
                </a:lnTo>
                <a:lnTo>
                  <a:pt x="5305" y="6325"/>
                </a:lnTo>
                <a:lnTo>
                  <a:pt x="6325" y="7039"/>
                </a:lnTo>
                <a:lnTo>
                  <a:pt x="6325"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7949308" y="1659149"/>
            <a:ext cx="111765" cy="117171"/>
          </a:xfrm>
          <a:custGeom>
            <a:avLst/>
            <a:gdLst/>
            <a:ahLst/>
            <a:cxnLst/>
            <a:rect l="l" t="t" r="r" b="b"/>
            <a:pathLst>
              <a:path w="6326" h="6632" extrusionOk="0">
                <a:moveTo>
                  <a:pt x="1" y="0"/>
                </a:moveTo>
                <a:lnTo>
                  <a:pt x="1" y="6631"/>
                </a:lnTo>
                <a:lnTo>
                  <a:pt x="6326" y="6631"/>
                </a:lnTo>
                <a:lnTo>
                  <a:pt x="5102" y="4693"/>
                </a:lnTo>
                <a:lnTo>
                  <a:pt x="3571" y="2959"/>
                </a:lnTo>
                <a:lnTo>
                  <a:pt x="2755" y="2143"/>
                </a:lnTo>
                <a:lnTo>
                  <a:pt x="1939" y="1327"/>
                </a:lnTo>
                <a:lnTo>
                  <a:pt x="1021" y="612"/>
                </a:lnTo>
                <a:lnTo>
                  <a:pt x="1"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7805116" y="1662753"/>
            <a:ext cx="108160" cy="113567"/>
          </a:xfrm>
          <a:custGeom>
            <a:avLst/>
            <a:gdLst/>
            <a:ahLst/>
            <a:cxnLst/>
            <a:rect l="l" t="t" r="r" b="b"/>
            <a:pathLst>
              <a:path w="6122" h="6428" extrusionOk="0">
                <a:moveTo>
                  <a:pt x="6121" y="0"/>
                </a:moveTo>
                <a:lnTo>
                  <a:pt x="5203" y="612"/>
                </a:lnTo>
                <a:lnTo>
                  <a:pt x="4285" y="1327"/>
                </a:lnTo>
                <a:lnTo>
                  <a:pt x="3469" y="2041"/>
                </a:lnTo>
                <a:lnTo>
                  <a:pt x="2653" y="2857"/>
                </a:lnTo>
                <a:lnTo>
                  <a:pt x="1939" y="3673"/>
                </a:lnTo>
                <a:lnTo>
                  <a:pt x="1225" y="4591"/>
                </a:lnTo>
                <a:lnTo>
                  <a:pt x="613" y="5509"/>
                </a:lnTo>
                <a:lnTo>
                  <a:pt x="0" y="6427"/>
                </a:lnTo>
                <a:lnTo>
                  <a:pt x="6121" y="6427"/>
                </a:lnTo>
                <a:lnTo>
                  <a:pt x="6121"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2"/>
          <p:cNvGrpSpPr/>
          <p:nvPr/>
        </p:nvGrpSpPr>
        <p:grpSpPr>
          <a:xfrm>
            <a:off x="6144199" y="590544"/>
            <a:ext cx="1260404" cy="821913"/>
            <a:chOff x="6091177" y="499982"/>
            <a:chExt cx="1288888" cy="840488"/>
          </a:xfrm>
        </p:grpSpPr>
        <p:sp>
          <p:nvSpPr>
            <p:cNvPr id="595" name="Google Shape;595;p32"/>
            <p:cNvSpPr/>
            <p:nvPr/>
          </p:nvSpPr>
          <p:spPr>
            <a:xfrm>
              <a:off x="6158631" y="539990"/>
              <a:ext cx="44247" cy="44265"/>
            </a:xfrm>
            <a:custGeom>
              <a:avLst/>
              <a:gdLst/>
              <a:ahLst/>
              <a:cxnLst/>
              <a:rect l="l" t="t" r="r" b="b"/>
              <a:pathLst>
                <a:path w="2449" h="2450" extrusionOk="0">
                  <a:moveTo>
                    <a:pt x="1224" y="1"/>
                  </a:moveTo>
                  <a:lnTo>
                    <a:pt x="714" y="103"/>
                  </a:lnTo>
                  <a:lnTo>
                    <a:pt x="306" y="307"/>
                  </a:lnTo>
                  <a:lnTo>
                    <a:pt x="102" y="715"/>
                  </a:lnTo>
                  <a:lnTo>
                    <a:pt x="0" y="1225"/>
                  </a:lnTo>
                  <a:lnTo>
                    <a:pt x="102" y="1633"/>
                  </a:lnTo>
                  <a:lnTo>
                    <a:pt x="306" y="2041"/>
                  </a:lnTo>
                  <a:lnTo>
                    <a:pt x="714" y="2347"/>
                  </a:lnTo>
                  <a:lnTo>
                    <a:pt x="1224" y="2449"/>
                  </a:lnTo>
                  <a:lnTo>
                    <a:pt x="1734" y="2347"/>
                  </a:lnTo>
                  <a:lnTo>
                    <a:pt x="2041" y="2041"/>
                  </a:lnTo>
                  <a:lnTo>
                    <a:pt x="2347" y="1633"/>
                  </a:lnTo>
                  <a:lnTo>
                    <a:pt x="2449" y="1225"/>
                  </a:lnTo>
                  <a:lnTo>
                    <a:pt x="2347" y="715"/>
                  </a:lnTo>
                  <a:lnTo>
                    <a:pt x="2041" y="307"/>
                  </a:lnTo>
                  <a:lnTo>
                    <a:pt x="1734" y="103"/>
                  </a:lnTo>
                  <a:lnTo>
                    <a:pt x="1224"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2"/>
            <p:cNvGrpSpPr/>
            <p:nvPr/>
          </p:nvGrpSpPr>
          <p:grpSpPr>
            <a:xfrm>
              <a:off x="6091177" y="499982"/>
              <a:ext cx="1288888" cy="840488"/>
              <a:chOff x="3332686" y="2715215"/>
              <a:chExt cx="1011925" cy="659879"/>
            </a:xfrm>
          </p:grpSpPr>
          <p:sp>
            <p:nvSpPr>
              <p:cNvPr id="597" name="Google Shape;597;p32"/>
              <p:cNvSpPr/>
              <p:nvPr/>
            </p:nvSpPr>
            <p:spPr>
              <a:xfrm>
                <a:off x="3332686" y="2715215"/>
                <a:ext cx="1011925" cy="659879"/>
              </a:xfrm>
              <a:custGeom>
                <a:avLst/>
                <a:gdLst/>
                <a:ahLst/>
                <a:cxnLst/>
                <a:rect l="l" t="t" r="r" b="b"/>
                <a:pathLst>
                  <a:path w="56008" h="36523" extrusionOk="0">
                    <a:moveTo>
                      <a:pt x="55599" y="409"/>
                    </a:moveTo>
                    <a:lnTo>
                      <a:pt x="55599" y="36115"/>
                    </a:lnTo>
                    <a:lnTo>
                      <a:pt x="408" y="36115"/>
                    </a:lnTo>
                    <a:lnTo>
                      <a:pt x="408" y="409"/>
                    </a:lnTo>
                    <a:close/>
                    <a:moveTo>
                      <a:pt x="0" y="1"/>
                    </a:moveTo>
                    <a:lnTo>
                      <a:pt x="0" y="36523"/>
                    </a:lnTo>
                    <a:lnTo>
                      <a:pt x="56007" y="36523"/>
                    </a:lnTo>
                    <a:lnTo>
                      <a:pt x="56007"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332686" y="2715215"/>
                <a:ext cx="1011925" cy="94023"/>
              </a:xfrm>
              <a:custGeom>
                <a:avLst/>
                <a:gdLst/>
                <a:ahLst/>
                <a:cxnLst/>
                <a:rect l="l" t="t" r="r" b="b"/>
                <a:pathLst>
                  <a:path w="56008" h="5204" extrusionOk="0">
                    <a:moveTo>
                      <a:pt x="55599" y="409"/>
                    </a:moveTo>
                    <a:lnTo>
                      <a:pt x="55599" y="4795"/>
                    </a:lnTo>
                    <a:lnTo>
                      <a:pt x="408" y="4795"/>
                    </a:lnTo>
                    <a:lnTo>
                      <a:pt x="408" y="409"/>
                    </a:lnTo>
                    <a:close/>
                    <a:moveTo>
                      <a:pt x="0" y="1"/>
                    </a:moveTo>
                    <a:lnTo>
                      <a:pt x="0" y="5203"/>
                    </a:lnTo>
                    <a:lnTo>
                      <a:pt x="56007" y="5203"/>
                    </a:lnTo>
                    <a:lnTo>
                      <a:pt x="56007"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461706" y="2741015"/>
                <a:ext cx="44247" cy="44265"/>
              </a:xfrm>
              <a:custGeom>
                <a:avLst/>
                <a:gdLst/>
                <a:ahLst/>
                <a:cxnLst/>
                <a:rect l="l" t="t" r="r" b="b"/>
                <a:pathLst>
                  <a:path w="2449" h="2450" extrusionOk="0">
                    <a:moveTo>
                      <a:pt x="1224" y="1"/>
                    </a:moveTo>
                    <a:lnTo>
                      <a:pt x="816" y="103"/>
                    </a:lnTo>
                    <a:lnTo>
                      <a:pt x="408" y="307"/>
                    </a:lnTo>
                    <a:lnTo>
                      <a:pt x="102" y="715"/>
                    </a:lnTo>
                    <a:lnTo>
                      <a:pt x="0" y="1225"/>
                    </a:lnTo>
                    <a:lnTo>
                      <a:pt x="102" y="1633"/>
                    </a:lnTo>
                    <a:lnTo>
                      <a:pt x="408" y="2041"/>
                    </a:lnTo>
                    <a:lnTo>
                      <a:pt x="816" y="2347"/>
                    </a:lnTo>
                    <a:lnTo>
                      <a:pt x="1224" y="2449"/>
                    </a:lnTo>
                    <a:lnTo>
                      <a:pt x="1734" y="2347"/>
                    </a:lnTo>
                    <a:lnTo>
                      <a:pt x="2143" y="2041"/>
                    </a:lnTo>
                    <a:lnTo>
                      <a:pt x="2347" y="1633"/>
                    </a:lnTo>
                    <a:lnTo>
                      <a:pt x="2449" y="1225"/>
                    </a:lnTo>
                    <a:lnTo>
                      <a:pt x="2347" y="715"/>
                    </a:lnTo>
                    <a:lnTo>
                      <a:pt x="2143" y="307"/>
                    </a:lnTo>
                    <a:lnTo>
                      <a:pt x="1734" y="103"/>
                    </a:lnTo>
                    <a:lnTo>
                      <a:pt x="1224"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3550183" y="2741015"/>
                <a:ext cx="44247" cy="44265"/>
              </a:xfrm>
              <a:custGeom>
                <a:avLst/>
                <a:gdLst/>
                <a:ahLst/>
                <a:cxnLst/>
                <a:rect l="l" t="t" r="r" b="b"/>
                <a:pathLst>
                  <a:path w="2449" h="2450" extrusionOk="0">
                    <a:moveTo>
                      <a:pt x="1224" y="1"/>
                    </a:moveTo>
                    <a:lnTo>
                      <a:pt x="816" y="103"/>
                    </a:lnTo>
                    <a:lnTo>
                      <a:pt x="408" y="307"/>
                    </a:lnTo>
                    <a:lnTo>
                      <a:pt x="102" y="715"/>
                    </a:lnTo>
                    <a:lnTo>
                      <a:pt x="0" y="1225"/>
                    </a:lnTo>
                    <a:lnTo>
                      <a:pt x="102" y="1633"/>
                    </a:lnTo>
                    <a:lnTo>
                      <a:pt x="408" y="2041"/>
                    </a:lnTo>
                    <a:lnTo>
                      <a:pt x="816" y="2347"/>
                    </a:lnTo>
                    <a:lnTo>
                      <a:pt x="1224" y="2449"/>
                    </a:lnTo>
                    <a:lnTo>
                      <a:pt x="1734" y="2347"/>
                    </a:lnTo>
                    <a:lnTo>
                      <a:pt x="2142" y="2041"/>
                    </a:lnTo>
                    <a:lnTo>
                      <a:pt x="2448" y="1633"/>
                    </a:lnTo>
                    <a:lnTo>
                      <a:pt x="2448" y="1225"/>
                    </a:lnTo>
                    <a:lnTo>
                      <a:pt x="2448" y="1123"/>
                    </a:lnTo>
                    <a:lnTo>
                      <a:pt x="2346" y="715"/>
                    </a:lnTo>
                    <a:lnTo>
                      <a:pt x="2142" y="307"/>
                    </a:lnTo>
                    <a:lnTo>
                      <a:pt x="1734" y="103"/>
                    </a:lnTo>
                    <a:lnTo>
                      <a:pt x="122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1" name="Google Shape;601;p32"/>
          <p:cNvSpPr/>
          <p:nvPr/>
        </p:nvSpPr>
        <p:spPr>
          <a:xfrm>
            <a:off x="7459044" y="1507730"/>
            <a:ext cx="957084" cy="955282"/>
          </a:xfrm>
          <a:custGeom>
            <a:avLst/>
            <a:gdLst/>
            <a:ahLst/>
            <a:cxnLst/>
            <a:rect l="l" t="t" r="r" b="b"/>
            <a:pathLst>
              <a:path w="54172" h="54070" extrusionOk="0">
                <a:moveTo>
                  <a:pt x="25198" y="1"/>
                </a:moveTo>
                <a:lnTo>
                  <a:pt x="25198" y="409"/>
                </a:lnTo>
                <a:lnTo>
                  <a:pt x="25810" y="307"/>
                </a:lnTo>
                <a:lnTo>
                  <a:pt x="26423" y="409"/>
                </a:lnTo>
                <a:lnTo>
                  <a:pt x="26423" y="1"/>
                </a:lnTo>
                <a:close/>
                <a:moveTo>
                  <a:pt x="27647" y="1"/>
                </a:moveTo>
                <a:lnTo>
                  <a:pt x="27647" y="409"/>
                </a:lnTo>
                <a:lnTo>
                  <a:pt x="28871" y="409"/>
                </a:lnTo>
                <a:lnTo>
                  <a:pt x="28871" y="1"/>
                </a:lnTo>
                <a:close/>
                <a:moveTo>
                  <a:pt x="23974" y="103"/>
                </a:moveTo>
                <a:lnTo>
                  <a:pt x="22750" y="307"/>
                </a:lnTo>
                <a:lnTo>
                  <a:pt x="22852" y="715"/>
                </a:lnTo>
                <a:lnTo>
                  <a:pt x="23974" y="511"/>
                </a:lnTo>
                <a:lnTo>
                  <a:pt x="23974" y="103"/>
                </a:lnTo>
                <a:close/>
                <a:moveTo>
                  <a:pt x="30095" y="103"/>
                </a:moveTo>
                <a:lnTo>
                  <a:pt x="29993" y="511"/>
                </a:lnTo>
                <a:lnTo>
                  <a:pt x="31217" y="715"/>
                </a:lnTo>
                <a:lnTo>
                  <a:pt x="31319" y="307"/>
                </a:lnTo>
                <a:lnTo>
                  <a:pt x="30095" y="103"/>
                </a:lnTo>
                <a:close/>
                <a:moveTo>
                  <a:pt x="21526" y="511"/>
                </a:moveTo>
                <a:lnTo>
                  <a:pt x="20404" y="715"/>
                </a:lnTo>
                <a:lnTo>
                  <a:pt x="20404" y="1123"/>
                </a:lnTo>
                <a:lnTo>
                  <a:pt x="21628" y="919"/>
                </a:lnTo>
                <a:lnTo>
                  <a:pt x="21526" y="511"/>
                </a:lnTo>
                <a:close/>
                <a:moveTo>
                  <a:pt x="32544" y="409"/>
                </a:moveTo>
                <a:lnTo>
                  <a:pt x="32442" y="817"/>
                </a:lnTo>
                <a:lnTo>
                  <a:pt x="33666" y="1123"/>
                </a:lnTo>
                <a:lnTo>
                  <a:pt x="33666" y="715"/>
                </a:lnTo>
                <a:lnTo>
                  <a:pt x="32544" y="409"/>
                </a:lnTo>
                <a:close/>
                <a:moveTo>
                  <a:pt x="19179" y="1123"/>
                </a:moveTo>
                <a:lnTo>
                  <a:pt x="17955" y="1531"/>
                </a:lnTo>
                <a:lnTo>
                  <a:pt x="18159" y="1837"/>
                </a:lnTo>
                <a:lnTo>
                  <a:pt x="19281" y="1531"/>
                </a:lnTo>
                <a:lnTo>
                  <a:pt x="19179" y="1123"/>
                </a:lnTo>
                <a:close/>
                <a:moveTo>
                  <a:pt x="34890" y="1123"/>
                </a:moveTo>
                <a:lnTo>
                  <a:pt x="34788" y="1531"/>
                </a:lnTo>
                <a:lnTo>
                  <a:pt x="35910" y="1837"/>
                </a:lnTo>
                <a:lnTo>
                  <a:pt x="36114" y="1429"/>
                </a:lnTo>
                <a:lnTo>
                  <a:pt x="34890" y="1123"/>
                </a:lnTo>
                <a:close/>
                <a:moveTo>
                  <a:pt x="16833" y="1939"/>
                </a:moveTo>
                <a:lnTo>
                  <a:pt x="15711" y="2449"/>
                </a:lnTo>
                <a:lnTo>
                  <a:pt x="15915" y="2755"/>
                </a:lnTo>
                <a:lnTo>
                  <a:pt x="17037" y="2347"/>
                </a:lnTo>
                <a:lnTo>
                  <a:pt x="16833" y="1939"/>
                </a:lnTo>
                <a:close/>
                <a:moveTo>
                  <a:pt x="37236" y="1939"/>
                </a:moveTo>
                <a:lnTo>
                  <a:pt x="37134" y="2245"/>
                </a:lnTo>
                <a:lnTo>
                  <a:pt x="38155" y="2755"/>
                </a:lnTo>
                <a:lnTo>
                  <a:pt x="38359" y="2347"/>
                </a:lnTo>
                <a:lnTo>
                  <a:pt x="37236" y="1939"/>
                </a:lnTo>
                <a:close/>
                <a:moveTo>
                  <a:pt x="39583" y="2959"/>
                </a:moveTo>
                <a:lnTo>
                  <a:pt x="39379" y="3367"/>
                </a:lnTo>
                <a:lnTo>
                  <a:pt x="40399" y="3877"/>
                </a:lnTo>
                <a:lnTo>
                  <a:pt x="40603" y="3571"/>
                </a:lnTo>
                <a:lnTo>
                  <a:pt x="39583" y="2959"/>
                </a:lnTo>
                <a:close/>
                <a:moveTo>
                  <a:pt x="14589" y="2959"/>
                </a:moveTo>
                <a:lnTo>
                  <a:pt x="13466" y="3571"/>
                </a:lnTo>
                <a:lnTo>
                  <a:pt x="13670" y="3980"/>
                </a:lnTo>
                <a:lnTo>
                  <a:pt x="14283" y="3571"/>
                </a:lnTo>
                <a:lnTo>
                  <a:pt x="14793" y="3367"/>
                </a:lnTo>
                <a:lnTo>
                  <a:pt x="14589" y="2959"/>
                </a:lnTo>
                <a:close/>
                <a:moveTo>
                  <a:pt x="12446" y="4184"/>
                </a:moveTo>
                <a:lnTo>
                  <a:pt x="11426" y="4898"/>
                </a:lnTo>
                <a:lnTo>
                  <a:pt x="11732" y="5204"/>
                </a:lnTo>
                <a:lnTo>
                  <a:pt x="12650" y="4592"/>
                </a:lnTo>
                <a:lnTo>
                  <a:pt x="12446" y="4184"/>
                </a:lnTo>
                <a:close/>
                <a:moveTo>
                  <a:pt x="41623" y="4184"/>
                </a:moveTo>
                <a:lnTo>
                  <a:pt x="41419" y="4490"/>
                </a:lnTo>
                <a:lnTo>
                  <a:pt x="42439" y="5204"/>
                </a:lnTo>
                <a:lnTo>
                  <a:pt x="42643" y="4898"/>
                </a:lnTo>
                <a:lnTo>
                  <a:pt x="41623" y="4184"/>
                </a:lnTo>
                <a:close/>
                <a:moveTo>
                  <a:pt x="43663" y="5612"/>
                </a:moveTo>
                <a:lnTo>
                  <a:pt x="43459" y="5918"/>
                </a:lnTo>
                <a:lnTo>
                  <a:pt x="44378" y="6632"/>
                </a:lnTo>
                <a:lnTo>
                  <a:pt x="44582" y="6326"/>
                </a:lnTo>
                <a:lnTo>
                  <a:pt x="43663" y="5612"/>
                </a:lnTo>
                <a:close/>
                <a:moveTo>
                  <a:pt x="10406" y="5612"/>
                </a:moveTo>
                <a:lnTo>
                  <a:pt x="9488" y="6428"/>
                </a:lnTo>
                <a:lnTo>
                  <a:pt x="9794" y="6734"/>
                </a:lnTo>
                <a:lnTo>
                  <a:pt x="10712" y="5918"/>
                </a:lnTo>
                <a:lnTo>
                  <a:pt x="10406" y="5612"/>
                </a:lnTo>
                <a:close/>
                <a:moveTo>
                  <a:pt x="8570" y="7244"/>
                </a:moveTo>
                <a:lnTo>
                  <a:pt x="7753" y="8060"/>
                </a:lnTo>
                <a:lnTo>
                  <a:pt x="7957" y="8366"/>
                </a:lnTo>
                <a:lnTo>
                  <a:pt x="8876" y="7550"/>
                </a:lnTo>
                <a:lnTo>
                  <a:pt x="8570" y="7244"/>
                </a:lnTo>
                <a:close/>
                <a:moveTo>
                  <a:pt x="45500" y="7244"/>
                </a:moveTo>
                <a:lnTo>
                  <a:pt x="45296" y="7448"/>
                </a:lnTo>
                <a:lnTo>
                  <a:pt x="46112" y="8366"/>
                </a:lnTo>
                <a:lnTo>
                  <a:pt x="46418" y="8060"/>
                </a:lnTo>
                <a:lnTo>
                  <a:pt x="45500" y="7244"/>
                </a:lnTo>
                <a:close/>
                <a:moveTo>
                  <a:pt x="47234" y="8876"/>
                </a:moveTo>
                <a:lnTo>
                  <a:pt x="46928" y="9182"/>
                </a:lnTo>
                <a:lnTo>
                  <a:pt x="47744" y="10101"/>
                </a:lnTo>
                <a:lnTo>
                  <a:pt x="48050" y="9897"/>
                </a:lnTo>
                <a:lnTo>
                  <a:pt x="47234" y="8876"/>
                </a:lnTo>
                <a:close/>
                <a:moveTo>
                  <a:pt x="6835" y="8978"/>
                </a:moveTo>
                <a:lnTo>
                  <a:pt x="6019" y="9897"/>
                </a:lnTo>
                <a:lnTo>
                  <a:pt x="6325" y="10203"/>
                </a:lnTo>
                <a:lnTo>
                  <a:pt x="7141" y="9284"/>
                </a:lnTo>
                <a:lnTo>
                  <a:pt x="6835" y="8978"/>
                </a:lnTo>
                <a:close/>
                <a:moveTo>
                  <a:pt x="5305" y="10917"/>
                </a:moveTo>
                <a:lnTo>
                  <a:pt x="4999" y="11427"/>
                </a:lnTo>
                <a:lnTo>
                  <a:pt x="4591" y="11937"/>
                </a:lnTo>
                <a:lnTo>
                  <a:pt x="4897" y="12141"/>
                </a:lnTo>
                <a:lnTo>
                  <a:pt x="5305" y="11631"/>
                </a:lnTo>
                <a:lnTo>
                  <a:pt x="5713" y="11121"/>
                </a:lnTo>
                <a:lnTo>
                  <a:pt x="5305" y="10917"/>
                </a:lnTo>
                <a:close/>
                <a:moveTo>
                  <a:pt x="48764" y="10917"/>
                </a:moveTo>
                <a:lnTo>
                  <a:pt x="48458" y="11121"/>
                </a:lnTo>
                <a:lnTo>
                  <a:pt x="49172" y="12141"/>
                </a:lnTo>
                <a:lnTo>
                  <a:pt x="49580" y="11937"/>
                </a:lnTo>
                <a:lnTo>
                  <a:pt x="48764" y="10917"/>
                </a:lnTo>
                <a:close/>
                <a:moveTo>
                  <a:pt x="3877" y="12957"/>
                </a:moveTo>
                <a:lnTo>
                  <a:pt x="3265" y="13977"/>
                </a:lnTo>
                <a:lnTo>
                  <a:pt x="3673" y="14181"/>
                </a:lnTo>
                <a:lnTo>
                  <a:pt x="4285" y="13161"/>
                </a:lnTo>
                <a:lnTo>
                  <a:pt x="3877" y="12957"/>
                </a:lnTo>
                <a:close/>
                <a:moveTo>
                  <a:pt x="50193" y="12855"/>
                </a:moveTo>
                <a:lnTo>
                  <a:pt x="49785" y="13059"/>
                </a:lnTo>
                <a:lnTo>
                  <a:pt x="50397" y="14181"/>
                </a:lnTo>
                <a:lnTo>
                  <a:pt x="50805" y="13977"/>
                </a:lnTo>
                <a:lnTo>
                  <a:pt x="50193" y="12855"/>
                </a:lnTo>
                <a:close/>
                <a:moveTo>
                  <a:pt x="51417" y="14997"/>
                </a:moveTo>
                <a:lnTo>
                  <a:pt x="51009" y="15201"/>
                </a:lnTo>
                <a:lnTo>
                  <a:pt x="51519" y="16324"/>
                </a:lnTo>
                <a:lnTo>
                  <a:pt x="51927" y="16120"/>
                </a:lnTo>
                <a:lnTo>
                  <a:pt x="51417" y="14997"/>
                </a:lnTo>
                <a:close/>
                <a:moveTo>
                  <a:pt x="2755" y="15099"/>
                </a:moveTo>
                <a:lnTo>
                  <a:pt x="2245" y="16222"/>
                </a:lnTo>
                <a:lnTo>
                  <a:pt x="2653" y="16426"/>
                </a:lnTo>
                <a:lnTo>
                  <a:pt x="3163" y="15201"/>
                </a:lnTo>
                <a:lnTo>
                  <a:pt x="2755" y="15099"/>
                </a:lnTo>
                <a:close/>
                <a:moveTo>
                  <a:pt x="52335" y="17242"/>
                </a:moveTo>
                <a:lnTo>
                  <a:pt x="52029" y="17446"/>
                </a:lnTo>
                <a:lnTo>
                  <a:pt x="52437" y="18568"/>
                </a:lnTo>
                <a:lnTo>
                  <a:pt x="52743" y="18466"/>
                </a:lnTo>
                <a:lnTo>
                  <a:pt x="52335" y="17242"/>
                </a:lnTo>
                <a:close/>
                <a:moveTo>
                  <a:pt x="1734" y="17344"/>
                </a:moveTo>
                <a:lnTo>
                  <a:pt x="1326" y="18568"/>
                </a:lnTo>
                <a:lnTo>
                  <a:pt x="1734" y="18670"/>
                </a:lnTo>
                <a:lnTo>
                  <a:pt x="2143" y="17548"/>
                </a:lnTo>
                <a:lnTo>
                  <a:pt x="1734" y="17344"/>
                </a:lnTo>
                <a:close/>
                <a:moveTo>
                  <a:pt x="53151" y="19588"/>
                </a:moveTo>
                <a:lnTo>
                  <a:pt x="52743" y="19690"/>
                </a:lnTo>
                <a:lnTo>
                  <a:pt x="53049" y="20914"/>
                </a:lnTo>
                <a:lnTo>
                  <a:pt x="53457" y="20812"/>
                </a:lnTo>
                <a:lnTo>
                  <a:pt x="53151" y="19588"/>
                </a:lnTo>
                <a:close/>
                <a:moveTo>
                  <a:pt x="1020" y="19690"/>
                </a:moveTo>
                <a:lnTo>
                  <a:pt x="714" y="20914"/>
                </a:lnTo>
                <a:lnTo>
                  <a:pt x="1122" y="21016"/>
                </a:lnTo>
                <a:lnTo>
                  <a:pt x="1428" y="19894"/>
                </a:lnTo>
                <a:lnTo>
                  <a:pt x="1020" y="19690"/>
                </a:lnTo>
                <a:close/>
                <a:moveTo>
                  <a:pt x="53661" y="22037"/>
                </a:moveTo>
                <a:lnTo>
                  <a:pt x="53253" y="22139"/>
                </a:lnTo>
                <a:lnTo>
                  <a:pt x="53457" y="23261"/>
                </a:lnTo>
                <a:lnTo>
                  <a:pt x="53865" y="23261"/>
                </a:lnTo>
                <a:lnTo>
                  <a:pt x="53661" y="22037"/>
                </a:lnTo>
                <a:close/>
                <a:moveTo>
                  <a:pt x="408" y="22139"/>
                </a:moveTo>
                <a:lnTo>
                  <a:pt x="204" y="23363"/>
                </a:lnTo>
                <a:lnTo>
                  <a:pt x="612" y="23363"/>
                </a:lnTo>
                <a:lnTo>
                  <a:pt x="816" y="22241"/>
                </a:lnTo>
                <a:lnTo>
                  <a:pt x="408" y="22139"/>
                </a:lnTo>
                <a:close/>
                <a:moveTo>
                  <a:pt x="54069" y="24383"/>
                </a:moveTo>
                <a:lnTo>
                  <a:pt x="53661" y="24485"/>
                </a:lnTo>
                <a:lnTo>
                  <a:pt x="53661" y="25709"/>
                </a:lnTo>
                <a:lnTo>
                  <a:pt x="54069" y="25607"/>
                </a:lnTo>
                <a:lnTo>
                  <a:pt x="54069" y="24383"/>
                </a:lnTo>
                <a:close/>
                <a:moveTo>
                  <a:pt x="102" y="24587"/>
                </a:moveTo>
                <a:lnTo>
                  <a:pt x="0" y="25811"/>
                </a:lnTo>
                <a:lnTo>
                  <a:pt x="408" y="25811"/>
                </a:lnTo>
                <a:lnTo>
                  <a:pt x="510" y="24587"/>
                </a:lnTo>
                <a:close/>
                <a:moveTo>
                  <a:pt x="0" y="27035"/>
                </a:moveTo>
                <a:lnTo>
                  <a:pt x="0" y="28260"/>
                </a:lnTo>
                <a:lnTo>
                  <a:pt x="408" y="28260"/>
                </a:lnTo>
                <a:lnTo>
                  <a:pt x="408" y="27035"/>
                </a:lnTo>
                <a:close/>
                <a:moveTo>
                  <a:pt x="53763" y="26933"/>
                </a:moveTo>
                <a:lnTo>
                  <a:pt x="53763" y="27035"/>
                </a:lnTo>
                <a:lnTo>
                  <a:pt x="53661" y="28260"/>
                </a:lnTo>
                <a:lnTo>
                  <a:pt x="54069" y="28260"/>
                </a:lnTo>
                <a:lnTo>
                  <a:pt x="54171" y="27035"/>
                </a:lnTo>
                <a:lnTo>
                  <a:pt x="54171" y="26933"/>
                </a:lnTo>
                <a:close/>
                <a:moveTo>
                  <a:pt x="204" y="29484"/>
                </a:moveTo>
                <a:lnTo>
                  <a:pt x="306" y="30708"/>
                </a:lnTo>
                <a:lnTo>
                  <a:pt x="714" y="30606"/>
                </a:lnTo>
                <a:lnTo>
                  <a:pt x="612" y="29484"/>
                </a:lnTo>
                <a:close/>
                <a:moveTo>
                  <a:pt x="53661" y="29382"/>
                </a:moveTo>
                <a:lnTo>
                  <a:pt x="53457" y="30606"/>
                </a:lnTo>
                <a:lnTo>
                  <a:pt x="53865" y="30708"/>
                </a:lnTo>
                <a:lnTo>
                  <a:pt x="54069" y="29484"/>
                </a:lnTo>
                <a:lnTo>
                  <a:pt x="53661" y="29382"/>
                </a:lnTo>
                <a:close/>
                <a:moveTo>
                  <a:pt x="816" y="31830"/>
                </a:moveTo>
                <a:lnTo>
                  <a:pt x="408" y="31932"/>
                </a:lnTo>
                <a:lnTo>
                  <a:pt x="714" y="33156"/>
                </a:lnTo>
                <a:lnTo>
                  <a:pt x="1122" y="33054"/>
                </a:lnTo>
                <a:lnTo>
                  <a:pt x="816" y="31830"/>
                </a:lnTo>
                <a:close/>
                <a:moveTo>
                  <a:pt x="53253" y="31830"/>
                </a:moveTo>
                <a:lnTo>
                  <a:pt x="53049" y="33054"/>
                </a:lnTo>
                <a:lnTo>
                  <a:pt x="53457" y="33156"/>
                </a:lnTo>
                <a:lnTo>
                  <a:pt x="53661" y="31932"/>
                </a:lnTo>
                <a:lnTo>
                  <a:pt x="53253" y="31830"/>
                </a:lnTo>
                <a:close/>
                <a:moveTo>
                  <a:pt x="1428" y="34177"/>
                </a:moveTo>
                <a:lnTo>
                  <a:pt x="1020" y="34381"/>
                </a:lnTo>
                <a:lnTo>
                  <a:pt x="1428" y="35503"/>
                </a:lnTo>
                <a:lnTo>
                  <a:pt x="1836" y="35401"/>
                </a:lnTo>
                <a:lnTo>
                  <a:pt x="1632" y="34789"/>
                </a:lnTo>
                <a:lnTo>
                  <a:pt x="1428" y="34177"/>
                </a:lnTo>
                <a:close/>
                <a:moveTo>
                  <a:pt x="52743" y="34177"/>
                </a:moveTo>
                <a:lnTo>
                  <a:pt x="52437" y="35401"/>
                </a:lnTo>
                <a:lnTo>
                  <a:pt x="52845" y="35503"/>
                </a:lnTo>
                <a:lnTo>
                  <a:pt x="53151" y="34279"/>
                </a:lnTo>
                <a:lnTo>
                  <a:pt x="52743" y="34177"/>
                </a:lnTo>
                <a:close/>
                <a:moveTo>
                  <a:pt x="2143" y="36523"/>
                </a:moveTo>
                <a:lnTo>
                  <a:pt x="1836" y="36727"/>
                </a:lnTo>
                <a:lnTo>
                  <a:pt x="2245" y="37849"/>
                </a:lnTo>
                <a:lnTo>
                  <a:pt x="2653" y="37645"/>
                </a:lnTo>
                <a:lnTo>
                  <a:pt x="2143" y="36523"/>
                </a:lnTo>
                <a:close/>
                <a:moveTo>
                  <a:pt x="52029" y="36523"/>
                </a:moveTo>
                <a:lnTo>
                  <a:pt x="51519" y="37645"/>
                </a:lnTo>
                <a:lnTo>
                  <a:pt x="51927" y="37849"/>
                </a:lnTo>
                <a:lnTo>
                  <a:pt x="52335" y="36625"/>
                </a:lnTo>
                <a:lnTo>
                  <a:pt x="52029" y="36523"/>
                </a:lnTo>
                <a:close/>
                <a:moveTo>
                  <a:pt x="3163" y="38767"/>
                </a:moveTo>
                <a:lnTo>
                  <a:pt x="2755" y="38869"/>
                </a:lnTo>
                <a:lnTo>
                  <a:pt x="3367" y="39992"/>
                </a:lnTo>
                <a:lnTo>
                  <a:pt x="3673" y="39787"/>
                </a:lnTo>
                <a:lnTo>
                  <a:pt x="3163" y="38767"/>
                </a:lnTo>
                <a:close/>
                <a:moveTo>
                  <a:pt x="51009" y="38767"/>
                </a:moveTo>
                <a:lnTo>
                  <a:pt x="50397" y="39787"/>
                </a:lnTo>
                <a:lnTo>
                  <a:pt x="50805" y="39992"/>
                </a:lnTo>
                <a:lnTo>
                  <a:pt x="51417" y="38869"/>
                </a:lnTo>
                <a:lnTo>
                  <a:pt x="51009" y="38767"/>
                </a:lnTo>
                <a:close/>
                <a:moveTo>
                  <a:pt x="4285" y="40910"/>
                </a:moveTo>
                <a:lnTo>
                  <a:pt x="3979" y="41114"/>
                </a:lnTo>
                <a:lnTo>
                  <a:pt x="4591" y="42134"/>
                </a:lnTo>
                <a:lnTo>
                  <a:pt x="4999" y="41930"/>
                </a:lnTo>
                <a:lnTo>
                  <a:pt x="4285" y="40910"/>
                </a:lnTo>
                <a:close/>
                <a:moveTo>
                  <a:pt x="49887" y="40808"/>
                </a:moveTo>
                <a:lnTo>
                  <a:pt x="49172" y="41828"/>
                </a:lnTo>
                <a:lnTo>
                  <a:pt x="49580" y="42134"/>
                </a:lnTo>
                <a:lnTo>
                  <a:pt x="50193" y="41012"/>
                </a:lnTo>
                <a:lnTo>
                  <a:pt x="49887" y="40808"/>
                </a:lnTo>
                <a:close/>
                <a:moveTo>
                  <a:pt x="5611" y="42950"/>
                </a:moveTo>
                <a:lnTo>
                  <a:pt x="5305" y="43154"/>
                </a:lnTo>
                <a:lnTo>
                  <a:pt x="6121" y="44174"/>
                </a:lnTo>
                <a:lnTo>
                  <a:pt x="6325" y="43868"/>
                </a:lnTo>
                <a:lnTo>
                  <a:pt x="5611" y="42950"/>
                </a:lnTo>
                <a:close/>
                <a:moveTo>
                  <a:pt x="48458" y="42950"/>
                </a:moveTo>
                <a:lnTo>
                  <a:pt x="47744" y="43868"/>
                </a:lnTo>
                <a:lnTo>
                  <a:pt x="48050" y="44174"/>
                </a:lnTo>
                <a:lnTo>
                  <a:pt x="48050" y="44072"/>
                </a:lnTo>
                <a:lnTo>
                  <a:pt x="48764" y="43154"/>
                </a:lnTo>
                <a:lnTo>
                  <a:pt x="48458" y="42950"/>
                </a:lnTo>
                <a:close/>
                <a:moveTo>
                  <a:pt x="7141" y="44786"/>
                </a:moveTo>
                <a:lnTo>
                  <a:pt x="6835" y="45092"/>
                </a:lnTo>
                <a:lnTo>
                  <a:pt x="7753" y="46011"/>
                </a:lnTo>
                <a:lnTo>
                  <a:pt x="7957" y="45704"/>
                </a:lnTo>
                <a:lnTo>
                  <a:pt x="7141" y="44786"/>
                </a:lnTo>
                <a:close/>
                <a:moveTo>
                  <a:pt x="46928" y="44786"/>
                </a:moveTo>
                <a:lnTo>
                  <a:pt x="46112" y="45704"/>
                </a:lnTo>
                <a:lnTo>
                  <a:pt x="46418" y="46011"/>
                </a:lnTo>
                <a:lnTo>
                  <a:pt x="46418" y="45908"/>
                </a:lnTo>
                <a:lnTo>
                  <a:pt x="47234" y="45092"/>
                </a:lnTo>
                <a:lnTo>
                  <a:pt x="46928" y="44786"/>
                </a:lnTo>
                <a:close/>
                <a:moveTo>
                  <a:pt x="8876" y="46521"/>
                </a:moveTo>
                <a:lnTo>
                  <a:pt x="8570" y="46827"/>
                </a:lnTo>
                <a:lnTo>
                  <a:pt x="9488" y="47643"/>
                </a:lnTo>
                <a:lnTo>
                  <a:pt x="9794" y="47337"/>
                </a:lnTo>
                <a:lnTo>
                  <a:pt x="8876" y="46521"/>
                </a:lnTo>
                <a:close/>
                <a:moveTo>
                  <a:pt x="45296" y="46521"/>
                </a:moveTo>
                <a:lnTo>
                  <a:pt x="44378" y="47337"/>
                </a:lnTo>
                <a:lnTo>
                  <a:pt x="44582" y="47643"/>
                </a:lnTo>
                <a:lnTo>
                  <a:pt x="44684" y="47541"/>
                </a:lnTo>
                <a:lnTo>
                  <a:pt x="45500" y="46827"/>
                </a:lnTo>
                <a:lnTo>
                  <a:pt x="45296" y="46521"/>
                </a:lnTo>
                <a:close/>
                <a:moveTo>
                  <a:pt x="10712" y="48051"/>
                </a:moveTo>
                <a:lnTo>
                  <a:pt x="10508" y="48459"/>
                </a:lnTo>
                <a:lnTo>
                  <a:pt x="11426" y="49173"/>
                </a:lnTo>
                <a:lnTo>
                  <a:pt x="11732" y="48867"/>
                </a:lnTo>
                <a:lnTo>
                  <a:pt x="10712" y="48051"/>
                </a:lnTo>
                <a:close/>
                <a:moveTo>
                  <a:pt x="43459" y="48051"/>
                </a:moveTo>
                <a:lnTo>
                  <a:pt x="42439" y="48867"/>
                </a:lnTo>
                <a:lnTo>
                  <a:pt x="42643" y="49173"/>
                </a:lnTo>
                <a:lnTo>
                  <a:pt x="42643" y="49071"/>
                </a:lnTo>
                <a:lnTo>
                  <a:pt x="43663" y="48459"/>
                </a:lnTo>
                <a:lnTo>
                  <a:pt x="43459" y="48051"/>
                </a:lnTo>
                <a:close/>
                <a:moveTo>
                  <a:pt x="12650" y="49479"/>
                </a:moveTo>
                <a:lnTo>
                  <a:pt x="12446" y="49887"/>
                </a:lnTo>
                <a:lnTo>
                  <a:pt x="13568" y="50499"/>
                </a:lnTo>
                <a:lnTo>
                  <a:pt x="13670" y="50193"/>
                </a:lnTo>
                <a:lnTo>
                  <a:pt x="12650" y="49479"/>
                </a:lnTo>
                <a:close/>
                <a:moveTo>
                  <a:pt x="41419" y="49479"/>
                </a:moveTo>
                <a:lnTo>
                  <a:pt x="40399" y="50091"/>
                </a:lnTo>
                <a:lnTo>
                  <a:pt x="40603" y="50499"/>
                </a:lnTo>
                <a:lnTo>
                  <a:pt x="40603" y="50397"/>
                </a:lnTo>
                <a:lnTo>
                  <a:pt x="41623" y="49887"/>
                </a:lnTo>
                <a:lnTo>
                  <a:pt x="41419" y="49479"/>
                </a:lnTo>
                <a:close/>
                <a:moveTo>
                  <a:pt x="14895" y="50703"/>
                </a:moveTo>
                <a:lnTo>
                  <a:pt x="14691" y="51111"/>
                </a:lnTo>
                <a:lnTo>
                  <a:pt x="15711" y="51621"/>
                </a:lnTo>
                <a:lnTo>
                  <a:pt x="15915" y="51213"/>
                </a:lnTo>
                <a:lnTo>
                  <a:pt x="14895" y="50703"/>
                </a:lnTo>
                <a:close/>
                <a:moveTo>
                  <a:pt x="39379" y="50703"/>
                </a:moveTo>
                <a:lnTo>
                  <a:pt x="38257" y="51213"/>
                </a:lnTo>
                <a:lnTo>
                  <a:pt x="38461" y="51621"/>
                </a:lnTo>
                <a:lnTo>
                  <a:pt x="38461" y="51519"/>
                </a:lnTo>
                <a:lnTo>
                  <a:pt x="39583" y="51111"/>
                </a:lnTo>
                <a:lnTo>
                  <a:pt x="39379" y="50703"/>
                </a:lnTo>
                <a:close/>
                <a:moveTo>
                  <a:pt x="17037" y="51723"/>
                </a:moveTo>
                <a:lnTo>
                  <a:pt x="16833" y="52132"/>
                </a:lnTo>
                <a:lnTo>
                  <a:pt x="17955" y="52540"/>
                </a:lnTo>
                <a:lnTo>
                  <a:pt x="18159" y="52132"/>
                </a:lnTo>
                <a:lnTo>
                  <a:pt x="17037" y="51723"/>
                </a:lnTo>
                <a:close/>
                <a:moveTo>
                  <a:pt x="37134" y="51723"/>
                </a:moveTo>
                <a:lnTo>
                  <a:pt x="36012" y="52132"/>
                </a:lnTo>
                <a:lnTo>
                  <a:pt x="36114" y="52540"/>
                </a:lnTo>
                <a:lnTo>
                  <a:pt x="36726" y="52234"/>
                </a:lnTo>
                <a:lnTo>
                  <a:pt x="37338" y="52132"/>
                </a:lnTo>
                <a:lnTo>
                  <a:pt x="37134" y="51723"/>
                </a:lnTo>
                <a:close/>
                <a:moveTo>
                  <a:pt x="19281" y="52540"/>
                </a:moveTo>
                <a:lnTo>
                  <a:pt x="19179" y="52948"/>
                </a:lnTo>
                <a:lnTo>
                  <a:pt x="20404" y="53254"/>
                </a:lnTo>
                <a:lnTo>
                  <a:pt x="20506" y="52846"/>
                </a:lnTo>
                <a:lnTo>
                  <a:pt x="19281" y="52540"/>
                </a:lnTo>
                <a:close/>
                <a:moveTo>
                  <a:pt x="34890" y="52540"/>
                </a:moveTo>
                <a:lnTo>
                  <a:pt x="33666" y="52846"/>
                </a:lnTo>
                <a:lnTo>
                  <a:pt x="33768" y="53254"/>
                </a:lnTo>
                <a:lnTo>
                  <a:pt x="34992" y="52948"/>
                </a:lnTo>
                <a:lnTo>
                  <a:pt x="34890" y="52540"/>
                </a:lnTo>
                <a:close/>
                <a:moveTo>
                  <a:pt x="21628" y="53152"/>
                </a:moveTo>
                <a:lnTo>
                  <a:pt x="21628" y="53560"/>
                </a:lnTo>
                <a:lnTo>
                  <a:pt x="22852" y="53764"/>
                </a:lnTo>
                <a:lnTo>
                  <a:pt x="22852" y="53356"/>
                </a:lnTo>
                <a:lnTo>
                  <a:pt x="21628" y="53152"/>
                </a:lnTo>
                <a:close/>
                <a:moveTo>
                  <a:pt x="32442" y="53152"/>
                </a:moveTo>
                <a:lnTo>
                  <a:pt x="31319" y="53356"/>
                </a:lnTo>
                <a:lnTo>
                  <a:pt x="31421" y="53764"/>
                </a:lnTo>
                <a:lnTo>
                  <a:pt x="32544" y="53560"/>
                </a:lnTo>
                <a:lnTo>
                  <a:pt x="32442" y="53152"/>
                </a:lnTo>
                <a:close/>
                <a:moveTo>
                  <a:pt x="24076" y="53458"/>
                </a:moveTo>
                <a:lnTo>
                  <a:pt x="24076" y="53866"/>
                </a:lnTo>
                <a:lnTo>
                  <a:pt x="25300" y="53968"/>
                </a:lnTo>
                <a:lnTo>
                  <a:pt x="25300" y="53560"/>
                </a:lnTo>
                <a:lnTo>
                  <a:pt x="24076" y="53458"/>
                </a:lnTo>
                <a:close/>
                <a:moveTo>
                  <a:pt x="30095" y="53458"/>
                </a:moveTo>
                <a:lnTo>
                  <a:pt x="28871" y="53560"/>
                </a:lnTo>
                <a:lnTo>
                  <a:pt x="28973" y="53968"/>
                </a:lnTo>
                <a:lnTo>
                  <a:pt x="30197" y="53866"/>
                </a:lnTo>
                <a:lnTo>
                  <a:pt x="30095" y="53458"/>
                </a:lnTo>
                <a:close/>
                <a:moveTo>
                  <a:pt x="26525" y="53662"/>
                </a:moveTo>
                <a:lnTo>
                  <a:pt x="26525" y="54070"/>
                </a:lnTo>
                <a:lnTo>
                  <a:pt x="27749" y="54070"/>
                </a:lnTo>
                <a:lnTo>
                  <a:pt x="27749" y="53662"/>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7817731" y="1311275"/>
            <a:ext cx="230720" cy="356883"/>
          </a:xfrm>
          <a:custGeom>
            <a:avLst/>
            <a:gdLst/>
            <a:ahLst/>
            <a:cxnLst/>
            <a:rect l="l" t="t" r="r" b="b"/>
            <a:pathLst>
              <a:path w="13059" h="20200" extrusionOk="0">
                <a:moveTo>
                  <a:pt x="6632" y="2958"/>
                </a:moveTo>
                <a:lnTo>
                  <a:pt x="7346" y="3061"/>
                </a:lnTo>
                <a:lnTo>
                  <a:pt x="7958" y="3265"/>
                </a:lnTo>
                <a:lnTo>
                  <a:pt x="8570" y="3571"/>
                </a:lnTo>
                <a:lnTo>
                  <a:pt x="9080" y="3979"/>
                </a:lnTo>
                <a:lnTo>
                  <a:pt x="9488" y="4489"/>
                </a:lnTo>
                <a:lnTo>
                  <a:pt x="9896" y="5101"/>
                </a:lnTo>
                <a:lnTo>
                  <a:pt x="10100" y="5815"/>
                </a:lnTo>
                <a:lnTo>
                  <a:pt x="10100" y="6529"/>
                </a:lnTo>
                <a:lnTo>
                  <a:pt x="10100" y="7243"/>
                </a:lnTo>
                <a:lnTo>
                  <a:pt x="9896" y="7957"/>
                </a:lnTo>
                <a:lnTo>
                  <a:pt x="9488" y="8569"/>
                </a:lnTo>
                <a:lnTo>
                  <a:pt x="9080" y="9080"/>
                </a:lnTo>
                <a:lnTo>
                  <a:pt x="8570" y="9488"/>
                </a:lnTo>
                <a:lnTo>
                  <a:pt x="7958" y="9794"/>
                </a:lnTo>
                <a:lnTo>
                  <a:pt x="7346" y="9998"/>
                </a:lnTo>
                <a:lnTo>
                  <a:pt x="6632" y="10100"/>
                </a:lnTo>
                <a:lnTo>
                  <a:pt x="5918" y="9998"/>
                </a:lnTo>
                <a:lnTo>
                  <a:pt x="5203" y="9794"/>
                </a:lnTo>
                <a:lnTo>
                  <a:pt x="4591" y="9488"/>
                </a:lnTo>
                <a:lnTo>
                  <a:pt x="4081" y="9080"/>
                </a:lnTo>
                <a:lnTo>
                  <a:pt x="3673" y="8467"/>
                </a:lnTo>
                <a:lnTo>
                  <a:pt x="3367" y="7855"/>
                </a:lnTo>
                <a:lnTo>
                  <a:pt x="3163" y="7243"/>
                </a:lnTo>
                <a:lnTo>
                  <a:pt x="3061" y="6529"/>
                </a:lnTo>
                <a:lnTo>
                  <a:pt x="3163" y="5815"/>
                </a:lnTo>
                <a:lnTo>
                  <a:pt x="3367" y="5101"/>
                </a:lnTo>
                <a:lnTo>
                  <a:pt x="3673" y="4489"/>
                </a:lnTo>
                <a:lnTo>
                  <a:pt x="4081" y="3979"/>
                </a:lnTo>
                <a:lnTo>
                  <a:pt x="4591" y="3571"/>
                </a:lnTo>
                <a:lnTo>
                  <a:pt x="5203" y="3265"/>
                </a:lnTo>
                <a:lnTo>
                  <a:pt x="5918" y="3061"/>
                </a:lnTo>
                <a:lnTo>
                  <a:pt x="6632" y="2958"/>
                </a:lnTo>
                <a:close/>
                <a:moveTo>
                  <a:pt x="6530" y="0"/>
                </a:moveTo>
                <a:lnTo>
                  <a:pt x="5816" y="102"/>
                </a:lnTo>
                <a:lnTo>
                  <a:pt x="5203" y="204"/>
                </a:lnTo>
                <a:lnTo>
                  <a:pt x="4489" y="306"/>
                </a:lnTo>
                <a:lnTo>
                  <a:pt x="3979" y="612"/>
                </a:lnTo>
                <a:lnTo>
                  <a:pt x="3367" y="918"/>
                </a:lnTo>
                <a:lnTo>
                  <a:pt x="2857" y="1224"/>
                </a:lnTo>
                <a:lnTo>
                  <a:pt x="1939" y="2040"/>
                </a:lnTo>
                <a:lnTo>
                  <a:pt x="1225" y="3061"/>
                </a:lnTo>
                <a:lnTo>
                  <a:pt x="715" y="4081"/>
                </a:lnTo>
                <a:lnTo>
                  <a:pt x="307" y="5305"/>
                </a:lnTo>
                <a:lnTo>
                  <a:pt x="103" y="6529"/>
                </a:lnTo>
                <a:lnTo>
                  <a:pt x="1" y="7447"/>
                </a:lnTo>
                <a:lnTo>
                  <a:pt x="103" y="8365"/>
                </a:lnTo>
                <a:lnTo>
                  <a:pt x="205" y="9284"/>
                </a:lnTo>
                <a:lnTo>
                  <a:pt x="409" y="10100"/>
                </a:lnTo>
                <a:lnTo>
                  <a:pt x="613" y="11018"/>
                </a:lnTo>
                <a:lnTo>
                  <a:pt x="919" y="11936"/>
                </a:lnTo>
                <a:lnTo>
                  <a:pt x="1735" y="13670"/>
                </a:lnTo>
                <a:lnTo>
                  <a:pt x="2755" y="15303"/>
                </a:lnTo>
                <a:lnTo>
                  <a:pt x="3979" y="16935"/>
                </a:lnTo>
                <a:lnTo>
                  <a:pt x="5203" y="18567"/>
                </a:lnTo>
                <a:lnTo>
                  <a:pt x="6530" y="20199"/>
                </a:lnTo>
                <a:lnTo>
                  <a:pt x="7856" y="18567"/>
                </a:lnTo>
                <a:lnTo>
                  <a:pt x="9182" y="16935"/>
                </a:lnTo>
                <a:lnTo>
                  <a:pt x="10304" y="15303"/>
                </a:lnTo>
                <a:lnTo>
                  <a:pt x="11324" y="13670"/>
                </a:lnTo>
                <a:lnTo>
                  <a:pt x="12141" y="11936"/>
                </a:lnTo>
                <a:lnTo>
                  <a:pt x="12549" y="11018"/>
                </a:lnTo>
                <a:lnTo>
                  <a:pt x="12753" y="10202"/>
                </a:lnTo>
                <a:lnTo>
                  <a:pt x="12957" y="9284"/>
                </a:lnTo>
                <a:lnTo>
                  <a:pt x="13059" y="8365"/>
                </a:lnTo>
                <a:lnTo>
                  <a:pt x="13059" y="7447"/>
                </a:lnTo>
                <a:lnTo>
                  <a:pt x="13059" y="6529"/>
                </a:lnTo>
                <a:lnTo>
                  <a:pt x="12855" y="5305"/>
                </a:lnTo>
                <a:lnTo>
                  <a:pt x="12447" y="4081"/>
                </a:lnTo>
                <a:lnTo>
                  <a:pt x="11835" y="3061"/>
                </a:lnTo>
                <a:lnTo>
                  <a:pt x="11120" y="2040"/>
                </a:lnTo>
                <a:lnTo>
                  <a:pt x="10202" y="1224"/>
                </a:lnTo>
                <a:lnTo>
                  <a:pt x="9692" y="918"/>
                </a:lnTo>
                <a:lnTo>
                  <a:pt x="9182" y="612"/>
                </a:lnTo>
                <a:lnTo>
                  <a:pt x="8570" y="306"/>
                </a:lnTo>
                <a:lnTo>
                  <a:pt x="7958" y="204"/>
                </a:lnTo>
                <a:lnTo>
                  <a:pt x="7244" y="102"/>
                </a:lnTo>
                <a:lnTo>
                  <a:pt x="6530"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7951110" y="2284611"/>
            <a:ext cx="479461" cy="328050"/>
          </a:xfrm>
          <a:custGeom>
            <a:avLst/>
            <a:gdLst/>
            <a:ahLst/>
            <a:cxnLst/>
            <a:rect l="l" t="t" r="r" b="b"/>
            <a:pathLst>
              <a:path w="27138" h="18568" extrusionOk="0">
                <a:moveTo>
                  <a:pt x="1" y="0"/>
                </a:moveTo>
                <a:lnTo>
                  <a:pt x="1" y="18567"/>
                </a:lnTo>
                <a:lnTo>
                  <a:pt x="27137" y="18567"/>
                </a:lnTo>
                <a:lnTo>
                  <a:pt x="27137"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7951110" y="2308039"/>
            <a:ext cx="477659" cy="158619"/>
          </a:xfrm>
          <a:custGeom>
            <a:avLst/>
            <a:gdLst/>
            <a:ahLst/>
            <a:cxnLst/>
            <a:rect l="l" t="t" r="r" b="b"/>
            <a:pathLst>
              <a:path w="27036" h="8978" extrusionOk="0">
                <a:moveTo>
                  <a:pt x="27035" y="0"/>
                </a:moveTo>
                <a:lnTo>
                  <a:pt x="27035" y="0"/>
                </a:lnTo>
                <a:lnTo>
                  <a:pt x="27035" y="0"/>
                </a:lnTo>
                <a:close/>
                <a:moveTo>
                  <a:pt x="1" y="0"/>
                </a:moveTo>
                <a:lnTo>
                  <a:pt x="1633" y="1123"/>
                </a:lnTo>
                <a:lnTo>
                  <a:pt x="3163" y="2347"/>
                </a:lnTo>
                <a:lnTo>
                  <a:pt x="6530" y="4489"/>
                </a:lnTo>
                <a:lnTo>
                  <a:pt x="13365" y="8876"/>
                </a:lnTo>
                <a:lnTo>
                  <a:pt x="13467" y="8978"/>
                </a:lnTo>
                <a:lnTo>
                  <a:pt x="13671" y="8876"/>
                </a:lnTo>
                <a:lnTo>
                  <a:pt x="20404" y="4489"/>
                </a:lnTo>
                <a:lnTo>
                  <a:pt x="22139" y="3367"/>
                </a:lnTo>
                <a:lnTo>
                  <a:pt x="23771" y="2347"/>
                </a:lnTo>
                <a:lnTo>
                  <a:pt x="27035" y="0"/>
                </a:lnTo>
                <a:lnTo>
                  <a:pt x="23567" y="2041"/>
                </a:lnTo>
                <a:lnTo>
                  <a:pt x="20200" y="4183"/>
                </a:lnTo>
                <a:lnTo>
                  <a:pt x="13518" y="8272"/>
                </a:lnTo>
                <a:lnTo>
                  <a:pt x="6836" y="4183"/>
                </a:lnTo>
                <a:lnTo>
                  <a:pt x="3469" y="204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7951110" y="2423396"/>
            <a:ext cx="189272" cy="131588"/>
          </a:xfrm>
          <a:custGeom>
            <a:avLst/>
            <a:gdLst/>
            <a:ahLst/>
            <a:cxnLst/>
            <a:rect l="l" t="t" r="r" b="b"/>
            <a:pathLst>
              <a:path w="10713" h="7448" extrusionOk="0">
                <a:moveTo>
                  <a:pt x="10713" y="0"/>
                </a:moveTo>
                <a:lnTo>
                  <a:pt x="9284" y="817"/>
                </a:lnTo>
                <a:lnTo>
                  <a:pt x="7856" y="1633"/>
                </a:lnTo>
                <a:lnTo>
                  <a:pt x="5204" y="3469"/>
                </a:lnTo>
                <a:lnTo>
                  <a:pt x="2551" y="5407"/>
                </a:lnTo>
                <a:lnTo>
                  <a:pt x="1225" y="6326"/>
                </a:lnTo>
                <a:lnTo>
                  <a:pt x="1" y="7448"/>
                </a:lnTo>
                <a:lnTo>
                  <a:pt x="1429" y="6530"/>
                </a:lnTo>
                <a:lnTo>
                  <a:pt x="2857" y="5713"/>
                </a:lnTo>
                <a:lnTo>
                  <a:pt x="5510" y="3979"/>
                </a:lnTo>
                <a:lnTo>
                  <a:pt x="8162" y="2041"/>
                </a:lnTo>
                <a:lnTo>
                  <a:pt x="9488" y="1021"/>
                </a:lnTo>
                <a:lnTo>
                  <a:pt x="10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8241314" y="2423396"/>
            <a:ext cx="187470" cy="131588"/>
          </a:xfrm>
          <a:custGeom>
            <a:avLst/>
            <a:gdLst/>
            <a:ahLst/>
            <a:cxnLst/>
            <a:rect l="l" t="t" r="r" b="b"/>
            <a:pathLst>
              <a:path w="10611" h="7448" extrusionOk="0">
                <a:moveTo>
                  <a:pt x="1" y="0"/>
                </a:moveTo>
                <a:lnTo>
                  <a:pt x="1225" y="1021"/>
                </a:lnTo>
                <a:lnTo>
                  <a:pt x="2449" y="2041"/>
                </a:lnTo>
                <a:lnTo>
                  <a:pt x="5101" y="3979"/>
                </a:lnTo>
                <a:lnTo>
                  <a:pt x="6428" y="4795"/>
                </a:lnTo>
                <a:lnTo>
                  <a:pt x="7856" y="5713"/>
                </a:lnTo>
                <a:lnTo>
                  <a:pt x="9182" y="6530"/>
                </a:lnTo>
                <a:lnTo>
                  <a:pt x="10610" y="7448"/>
                </a:lnTo>
                <a:lnTo>
                  <a:pt x="9386" y="6326"/>
                </a:lnTo>
                <a:lnTo>
                  <a:pt x="8162" y="5407"/>
                </a:lnTo>
                <a:lnTo>
                  <a:pt x="5510" y="3469"/>
                </a:lnTo>
                <a:lnTo>
                  <a:pt x="4183" y="2551"/>
                </a:lnTo>
                <a:lnTo>
                  <a:pt x="2755" y="1633"/>
                </a:lnTo>
                <a:lnTo>
                  <a:pt x="1429" y="81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8349463" y="2572995"/>
            <a:ext cx="146004" cy="241550"/>
          </a:xfrm>
          <a:custGeom>
            <a:avLst/>
            <a:gdLst/>
            <a:ahLst/>
            <a:cxnLst/>
            <a:rect l="l" t="t" r="r" b="b"/>
            <a:pathLst>
              <a:path w="8264" h="13672" extrusionOk="0">
                <a:moveTo>
                  <a:pt x="1" y="1"/>
                </a:moveTo>
                <a:lnTo>
                  <a:pt x="1" y="11733"/>
                </a:lnTo>
                <a:lnTo>
                  <a:pt x="2857" y="9488"/>
                </a:lnTo>
                <a:lnTo>
                  <a:pt x="4591" y="13671"/>
                </a:lnTo>
                <a:lnTo>
                  <a:pt x="6326" y="13059"/>
                </a:lnTo>
                <a:lnTo>
                  <a:pt x="4591" y="8774"/>
                </a:lnTo>
                <a:lnTo>
                  <a:pt x="8264" y="8264"/>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8347661" y="2529743"/>
            <a:ext cx="3622" cy="19841"/>
          </a:xfrm>
          <a:custGeom>
            <a:avLst/>
            <a:gdLst/>
            <a:ahLst/>
            <a:cxnLst/>
            <a:rect l="l" t="t" r="r" b="b"/>
            <a:pathLst>
              <a:path w="205" h="1123" extrusionOk="0">
                <a:moveTo>
                  <a:pt x="103" y="0"/>
                </a:moveTo>
                <a:lnTo>
                  <a:pt x="1" y="613"/>
                </a:lnTo>
                <a:lnTo>
                  <a:pt x="1" y="817"/>
                </a:lnTo>
                <a:lnTo>
                  <a:pt x="103" y="1123"/>
                </a:lnTo>
                <a:lnTo>
                  <a:pt x="205" y="613"/>
                </a:lnTo>
                <a:lnTo>
                  <a:pt x="10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8317024" y="2542358"/>
            <a:ext cx="14434" cy="14434"/>
          </a:xfrm>
          <a:custGeom>
            <a:avLst/>
            <a:gdLst/>
            <a:ahLst/>
            <a:cxnLst/>
            <a:rect l="l" t="t" r="r" b="b"/>
            <a:pathLst>
              <a:path w="817" h="817" extrusionOk="0">
                <a:moveTo>
                  <a:pt x="0" y="1"/>
                </a:moveTo>
                <a:lnTo>
                  <a:pt x="102" y="205"/>
                </a:lnTo>
                <a:lnTo>
                  <a:pt x="306" y="511"/>
                </a:lnTo>
                <a:lnTo>
                  <a:pt x="510" y="715"/>
                </a:lnTo>
                <a:lnTo>
                  <a:pt x="816" y="817"/>
                </a:lnTo>
                <a:lnTo>
                  <a:pt x="510" y="307"/>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8302606" y="2572995"/>
            <a:ext cx="21643" cy="3622"/>
          </a:xfrm>
          <a:custGeom>
            <a:avLst/>
            <a:gdLst/>
            <a:ahLst/>
            <a:cxnLst/>
            <a:rect l="l" t="t" r="r" b="b"/>
            <a:pathLst>
              <a:path w="1225" h="205" extrusionOk="0">
                <a:moveTo>
                  <a:pt x="612" y="1"/>
                </a:moveTo>
                <a:lnTo>
                  <a:pt x="0" y="103"/>
                </a:lnTo>
                <a:lnTo>
                  <a:pt x="612" y="205"/>
                </a:lnTo>
                <a:lnTo>
                  <a:pt x="1224" y="103"/>
                </a:lnTo>
                <a:lnTo>
                  <a:pt x="61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8317024" y="2592837"/>
            <a:ext cx="14434" cy="14434"/>
          </a:xfrm>
          <a:custGeom>
            <a:avLst/>
            <a:gdLst/>
            <a:ahLst/>
            <a:cxnLst/>
            <a:rect l="l" t="t" r="r" b="b"/>
            <a:pathLst>
              <a:path w="817" h="817" extrusionOk="0">
                <a:moveTo>
                  <a:pt x="816" y="0"/>
                </a:moveTo>
                <a:lnTo>
                  <a:pt x="306" y="306"/>
                </a:lnTo>
                <a:lnTo>
                  <a:pt x="0" y="816"/>
                </a:lnTo>
                <a:lnTo>
                  <a:pt x="510" y="510"/>
                </a:lnTo>
                <a:lnTo>
                  <a:pt x="81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8374693" y="2572995"/>
            <a:ext cx="21660" cy="3622"/>
          </a:xfrm>
          <a:custGeom>
            <a:avLst/>
            <a:gdLst/>
            <a:ahLst/>
            <a:cxnLst/>
            <a:rect l="l" t="t" r="r" b="b"/>
            <a:pathLst>
              <a:path w="1226" h="205" extrusionOk="0">
                <a:moveTo>
                  <a:pt x="613" y="1"/>
                </a:moveTo>
                <a:lnTo>
                  <a:pt x="1" y="103"/>
                </a:lnTo>
                <a:lnTo>
                  <a:pt x="613" y="205"/>
                </a:lnTo>
                <a:lnTo>
                  <a:pt x="919" y="205"/>
                </a:lnTo>
                <a:lnTo>
                  <a:pt x="1225" y="103"/>
                </a:lnTo>
                <a:lnTo>
                  <a:pt x="61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8367485" y="2542358"/>
            <a:ext cx="14434" cy="14434"/>
          </a:xfrm>
          <a:custGeom>
            <a:avLst/>
            <a:gdLst/>
            <a:ahLst/>
            <a:cxnLst/>
            <a:rect l="l" t="t" r="r" b="b"/>
            <a:pathLst>
              <a:path w="817" h="817" extrusionOk="0">
                <a:moveTo>
                  <a:pt x="817" y="1"/>
                </a:moveTo>
                <a:lnTo>
                  <a:pt x="511" y="103"/>
                </a:lnTo>
                <a:lnTo>
                  <a:pt x="307" y="307"/>
                </a:lnTo>
                <a:lnTo>
                  <a:pt x="103" y="511"/>
                </a:lnTo>
                <a:lnTo>
                  <a:pt x="1" y="817"/>
                </a:lnTo>
                <a:lnTo>
                  <a:pt x="1" y="817"/>
                </a:lnTo>
                <a:lnTo>
                  <a:pt x="307" y="715"/>
                </a:lnTo>
                <a:lnTo>
                  <a:pt x="511" y="511"/>
                </a:lnTo>
                <a:lnTo>
                  <a:pt x="715" y="307"/>
                </a:lnTo>
                <a:lnTo>
                  <a:pt x="81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40000"/>
            <a:ext cx="8520600" cy="5727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3000"/>
              <a:buFont typeface="Signika"/>
              <a:buNone/>
              <a:defRPr sz="3000">
                <a:solidFill>
                  <a:schemeClr val="dk2"/>
                </a:solidFill>
                <a:latin typeface="Signika"/>
                <a:ea typeface="Signika"/>
                <a:cs typeface="Signika"/>
                <a:sym typeface="Signik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47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marL="914400" lvl="1" indent="-317500">
              <a:lnSpc>
                <a:spcPct val="115000"/>
              </a:lnSpc>
              <a:spcBef>
                <a:spcPts val="1600"/>
              </a:spcBef>
              <a:spcAft>
                <a:spcPts val="0"/>
              </a:spcAft>
              <a:buClr>
                <a:schemeClr val="dk1"/>
              </a:buClr>
              <a:buSzPts val="1400"/>
              <a:buChar char="○"/>
              <a:defRPr>
                <a:solidFill>
                  <a:schemeClr val="dk1"/>
                </a:solidFill>
              </a:defRPr>
            </a:lvl2pPr>
            <a:lvl3pPr marL="1371600" lvl="2" indent="-317500">
              <a:lnSpc>
                <a:spcPct val="115000"/>
              </a:lnSpc>
              <a:spcBef>
                <a:spcPts val="1600"/>
              </a:spcBef>
              <a:spcAft>
                <a:spcPts val="0"/>
              </a:spcAft>
              <a:buClr>
                <a:schemeClr val="dk1"/>
              </a:buClr>
              <a:buSzPts val="1400"/>
              <a:buChar char="■"/>
              <a:defRPr>
                <a:solidFill>
                  <a:schemeClr val="dk1"/>
                </a:solidFill>
              </a:defRPr>
            </a:lvl3pPr>
            <a:lvl4pPr marL="1828800" lvl="3" indent="-317500">
              <a:lnSpc>
                <a:spcPct val="115000"/>
              </a:lnSpc>
              <a:spcBef>
                <a:spcPts val="1600"/>
              </a:spcBef>
              <a:spcAft>
                <a:spcPts val="0"/>
              </a:spcAft>
              <a:buClr>
                <a:schemeClr val="dk1"/>
              </a:buClr>
              <a:buSzPts val="1400"/>
              <a:buChar char="●"/>
              <a:defRPr>
                <a:solidFill>
                  <a:schemeClr val="dk1"/>
                </a:solidFill>
              </a:defRPr>
            </a:lvl4pPr>
            <a:lvl5pPr marL="2286000" lvl="4" indent="-317500">
              <a:lnSpc>
                <a:spcPct val="115000"/>
              </a:lnSpc>
              <a:spcBef>
                <a:spcPts val="1600"/>
              </a:spcBef>
              <a:spcAft>
                <a:spcPts val="0"/>
              </a:spcAft>
              <a:buClr>
                <a:schemeClr val="dk1"/>
              </a:buClr>
              <a:buSzPts val="1400"/>
              <a:buChar char="○"/>
              <a:defRPr>
                <a:solidFill>
                  <a:schemeClr val="dk1"/>
                </a:solidFill>
              </a:defRPr>
            </a:lvl5pPr>
            <a:lvl6pPr marL="2743200" lvl="5" indent="-317500">
              <a:lnSpc>
                <a:spcPct val="115000"/>
              </a:lnSpc>
              <a:spcBef>
                <a:spcPts val="1600"/>
              </a:spcBef>
              <a:spcAft>
                <a:spcPts val="0"/>
              </a:spcAft>
              <a:buClr>
                <a:schemeClr val="dk1"/>
              </a:buClr>
              <a:buSzPts val="1400"/>
              <a:buChar char="■"/>
              <a:defRPr>
                <a:solidFill>
                  <a:schemeClr val="dk1"/>
                </a:solidFill>
              </a:defRPr>
            </a:lvl6pPr>
            <a:lvl7pPr marL="3200400" lvl="6" indent="-317500">
              <a:lnSpc>
                <a:spcPct val="115000"/>
              </a:lnSpc>
              <a:spcBef>
                <a:spcPts val="1600"/>
              </a:spcBef>
              <a:spcAft>
                <a:spcPts val="0"/>
              </a:spcAft>
              <a:buClr>
                <a:schemeClr val="dk1"/>
              </a:buClr>
              <a:buSzPts val="1400"/>
              <a:buChar char="●"/>
              <a:defRPr>
                <a:solidFill>
                  <a:schemeClr val="dk1"/>
                </a:solidFill>
              </a:defRPr>
            </a:lvl7pPr>
            <a:lvl8pPr marL="3657600" lvl="7" indent="-317500">
              <a:lnSpc>
                <a:spcPct val="115000"/>
              </a:lnSpc>
              <a:spcBef>
                <a:spcPts val="1600"/>
              </a:spcBef>
              <a:spcAft>
                <a:spcPts val="0"/>
              </a:spcAft>
              <a:buClr>
                <a:schemeClr val="dk1"/>
              </a:buClr>
              <a:buSzPts val="1400"/>
              <a:buChar char="○"/>
              <a:defRPr>
                <a:solidFill>
                  <a:schemeClr val="dk1"/>
                </a:solidFill>
              </a:defRPr>
            </a:lvl8pPr>
            <a:lvl9pPr marL="4114800" lvl="8" indent="-317500">
              <a:lnSpc>
                <a:spcPct val="115000"/>
              </a:lnSpc>
              <a:spcBef>
                <a:spcPts val="1600"/>
              </a:spcBef>
              <a:spcAft>
                <a:spcPts val="1600"/>
              </a:spcAft>
              <a:buClr>
                <a:schemeClr val="dk1"/>
              </a:buClr>
              <a:buSzPts val="1400"/>
              <a:buChar char="■"/>
              <a:defRPr>
                <a:solidFill>
                  <a:schemeClr val="dk1"/>
                </a:solidFill>
              </a:defRPr>
            </a:lvl9pPr>
          </a:lstStyle>
          <a:p>
            <a:endParaRPr/>
          </a:p>
        </p:txBody>
      </p:sp>
      <p:grpSp>
        <p:nvGrpSpPr>
          <p:cNvPr id="8" name="Google Shape;8;p1"/>
          <p:cNvGrpSpPr/>
          <p:nvPr/>
        </p:nvGrpSpPr>
        <p:grpSpPr>
          <a:xfrm>
            <a:off x="344400" y="335189"/>
            <a:ext cx="279600" cy="279600"/>
            <a:chOff x="141925" y="223050"/>
            <a:chExt cx="279600" cy="279600"/>
          </a:xfrm>
        </p:grpSpPr>
        <p:sp>
          <p:nvSpPr>
            <p:cNvPr id="9" name="Google Shape;9;p1"/>
            <p:cNvSpPr/>
            <p:nvPr/>
          </p:nvSpPr>
          <p:spPr>
            <a:xfrm>
              <a:off x="141925" y="223050"/>
              <a:ext cx="279600" cy="36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141925" y="466050"/>
              <a:ext cx="279600" cy="36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141925" y="344550"/>
              <a:ext cx="279600" cy="36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9" r:id="rId7"/>
    <p:sldLayoutId id="2147483664" r:id="rId8"/>
    <p:sldLayoutId id="2147483678" r:id="rId9"/>
    <p:sldLayoutId id="214748368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454">
          <p15:clr>
            <a:srgbClr val="EA4335"/>
          </p15:clr>
        </p15:guide>
        <p15:guide id="2" pos="5306">
          <p15:clr>
            <a:srgbClr val="EA4335"/>
          </p15:clr>
        </p15:guide>
        <p15:guide id="3" orient="horz" pos="340">
          <p15:clr>
            <a:srgbClr val="EA4335"/>
          </p15:clr>
        </p15:guide>
        <p15:guide id="4" orient="horz" pos="2898">
          <p15:clr>
            <a:srgbClr val="EA4335"/>
          </p15:clr>
        </p15:guide>
        <p15:guide id="5" pos="1047">
          <p15:clr>
            <a:srgbClr val="EA4335"/>
          </p15:clr>
        </p15:guide>
        <p15:guide id="6" pos="3174">
          <p15:clr>
            <a:srgbClr val="EA4335"/>
          </p15:clr>
        </p15:guide>
        <p15:guide id="7" orient="horz" pos="297">
          <p15:clr>
            <a:srgbClr val="EA4335"/>
          </p15:clr>
        </p15:guide>
        <p15:guide id="8" pos="30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slide" Target="slide8.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4.xml"/><Relationship Id="rId4" Type="http://schemas.openxmlformats.org/officeDocument/2006/relationships/slide" Target="slide8.xml"/></Relationships>
</file>

<file path=ppt/slides/_rels/slide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4.xml"/><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4.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4.xml"/><Relationship Id="rId4" Type="http://schemas.openxmlformats.org/officeDocument/2006/relationships/slide" Target="slide8.xml"/></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slide" Target="slide11.xml"/><Relationship Id="rId5" Type="http://schemas.openxmlformats.org/officeDocument/2006/relationships/slide" Target="slide13.xml"/><Relationship Id="rId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slide" Target="slide11.xml"/><Relationship Id="rId5" Type="http://schemas.openxmlformats.org/officeDocument/2006/relationships/slide" Target="slide13.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pSp>
        <p:nvGrpSpPr>
          <p:cNvPr id="765" name="Google Shape;765;p42"/>
          <p:cNvGrpSpPr/>
          <p:nvPr/>
        </p:nvGrpSpPr>
        <p:grpSpPr>
          <a:xfrm>
            <a:off x="4495546" y="544144"/>
            <a:ext cx="1604444" cy="1602411"/>
            <a:chOff x="1332750" y="238125"/>
            <a:chExt cx="2348425" cy="2345450"/>
          </a:xfrm>
        </p:grpSpPr>
        <p:sp>
          <p:nvSpPr>
            <p:cNvPr id="766" name="Google Shape;766;p42"/>
            <p:cNvSpPr/>
            <p:nvPr/>
          </p:nvSpPr>
          <p:spPr>
            <a:xfrm>
              <a:off x="1332750" y="238125"/>
              <a:ext cx="2348425" cy="2345450"/>
            </a:xfrm>
            <a:custGeom>
              <a:avLst/>
              <a:gdLst/>
              <a:ahLst/>
              <a:cxnLst/>
              <a:rect l="l" t="t" r="r" b="b"/>
              <a:pathLst>
                <a:path w="93937" h="93818" extrusionOk="0">
                  <a:moveTo>
                    <a:pt x="44185" y="0"/>
                  </a:moveTo>
                  <a:lnTo>
                    <a:pt x="41816" y="237"/>
                  </a:lnTo>
                  <a:lnTo>
                    <a:pt x="39565" y="592"/>
                  </a:lnTo>
                  <a:lnTo>
                    <a:pt x="37314" y="948"/>
                  </a:lnTo>
                  <a:lnTo>
                    <a:pt x="35064" y="1540"/>
                  </a:lnTo>
                  <a:lnTo>
                    <a:pt x="32932" y="2132"/>
                  </a:lnTo>
                  <a:lnTo>
                    <a:pt x="30681" y="2843"/>
                  </a:lnTo>
                  <a:lnTo>
                    <a:pt x="28667" y="3672"/>
                  </a:lnTo>
                  <a:lnTo>
                    <a:pt x="26535" y="4620"/>
                  </a:lnTo>
                  <a:lnTo>
                    <a:pt x="24521" y="5686"/>
                  </a:lnTo>
                  <a:lnTo>
                    <a:pt x="22626" y="6752"/>
                  </a:lnTo>
                  <a:lnTo>
                    <a:pt x="20731" y="8055"/>
                  </a:lnTo>
                  <a:lnTo>
                    <a:pt x="18835" y="9358"/>
                  </a:lnTo>
                  <a:lnTo>
                    <a:pt x="17058" y="10661"/>
                  </a:lnTo>
                  <a:lnTo>
                    <a:pt x="15400" y="12201"/>
                  </a:lnTo>
                  <a:lnTo>
                    <a:pt x="13742" y="13741"/>
                  </a:lnTo>
                  <a:lnTo>
                    <a:pt x="12202" y="15399"/>
                  </a:lnTo>
                  <a:lnTo>
                    <a:pt x="10662" y="17058"/>
                  </a:lnTo>
                  <a:lnTo>
                    <a:pt x="9359" y="18835"/>
                  </a:lnTo>
                  <a:lnTo>
                    <a:pt x="8056" y="20730"/>
                  </a:lnTo>
                  <a:lnTo>
                    <a:pt x="6753" y="22625"/>
                  </a:lnTo>
                  <a:lnTo>
                    <a:pt x="5687" y="24639"/>
                  </a:lnTo>
                  <a:lnTo>
                    <a:pt x="4620" y="26653"/>
                  </a:lnTo>
                  <a:lnTo>
                    <a:pt x="3673" y="28785"/>
                  </a:lnTo>
                  <a:lnTo>
                    <a:pt x="2844" y="30917"/>
                  </a:lnTo>
                  <a:lnTo>
                    <a:pt x="2014" y="33168"/>
                  </a:lnTo>
                  <a:lnTo>
                    <a:pt x="1422" y="35419"/>
                  </a:lnTo>
                  <a:lnTo>
                    <a:pt x="948" y="37788"/>
                  </a:lnTo>
                  <a:lnTo>
                    <a:pt x="475" y="40157"/>
                  </a:lnTo>
                  <a:lnTo>
                    <a:pt x="238" y="42526"/>
                  </a:lnTo>
                  <a:lnTo>
                    <a:pt x="119" y="45014"/>
                  </a:lnTo>
                  <a:lnTo>
                    <a:pt x="1" y="47383"/>
                  </a:lnTo>
                  <a:lnTo>
                    <a:pt x="119" y="49633"/>
                  </a:lnTo>
                  <a:lnTo>
                    <a:pt x="238" y="52003"/>
                  </a:lnTo>
                  <a:lnTo>
                    <a:pt x="593" y="54253"/>
                  </a:lnTo>
                  <a:lnTo>
                    <a:pt x="1067" y="56504"/>
                  </a:lnTo>
                  <a:lnTo>
                    <a:pt x="1541" y="58755"/>
                  </a:lnTo>
                  <a:lnTo>
                    <a:pt x="2133" y="61005"/>
                  </a:lnTo>
                  <a:lnTo>
                    <a:pt x="2962" y="63137"/>
                  </a:lnTo>
                  <a:lnTo>
                    <a:pt x="3791" y="65270"/>
                  </a:lnTo>
                  <a:lnTo>
                    <a:pt x="4739" y="67283"/>
                  </a:lnTo>
                  <a:lnTo>
                    <a:pt x="5687" y="69297"/>
                  </a:lnTo>
                  <a:lnTo>
                    <a:pt x="6871" y="71311"/>
                  </a:lnTo>
                  <a:lnTo>
                    <a:pt x="8056" y="73206"/>
                  </a:lnTo>
                  <a:lnTo>
                    <a:pt x="9359" y="74983"/>
                  </a:lnTo>
                  <a:lnTo>
                    <a:pt x="10780" y="76760"/>
                  </a:lnTo>
                  <a:lnTo>
                    <a:pt x="12202" y="78418"/>
                  </a:lnTo>
                  <a:lnTo>
                    <a:pt x="13742" y="80077"/>
                  </a:lnTo>
                  <a:lnTo>
                    <a:pt x="15400" y="81617"/>
                  </a:lnTo>
                  <a:lnTo>
                    <a:pt x="17177" y="83157"/>
                  </a:lnTo>
                  <a:lnTo>
                    <a:pt x="18954" y="84578"/>
                  </a:lnTo>
                  <a:lnTo>
                    <a:pt x="20731" y="85881"/>
                  </a:lnTo>
                  <a:lnTo>
                    <a:pt x="22744" y="87066"/>
                  </a:lnTo>
                  <a:lnTo>
                    <a:pt x="24640" y="88250"/>
                  </a:lnTo>
                  <a:lnTo>
                    <a:pt x="26772" y="89198"/>
                  </a:lnTo>
                  <a:lnTo>
                    <a:pt x="28786" y="90146"/>
                  </a:lnTo>
                  <a:lnTo>
                    <a:pt x="31036" y="91093"/>
                  </a:lnTo>
                  <a:lnTo>
                    <a:pt x="33287" y="91804"/>
                  </a:lnTo>
                  <a:lnTo>
                    <a:pt x="35538" y="92396"/>
                  </a:lnTo>
                  <a:lnTo>
                    <a:pt x="37907" y="92989"/>
                  </a:lnTo>
                  <a:lnTo>
                    <a:pt x="40276" y="93344"/>
                  </a:lnTo>
                  <a:lnTo>
                    <a:pt x="42645" y="93581"/>
                  </a:lnTo>
                  <a:lnTo>
                    <a:pt x="45014" y="93818"/>
                  </a:lnTo>
                  <a:lnTo>
                    <a:pt x="47383" y="93818"/>
                  </a:lnTo>
                  <a:lnTo>
                    <a:pt x="49752" y="93699"/>
                  </a:lnTo>
                  <a:lnTo>
                    <a:pt x="52003" y="93581"/>
                  </a:lnTo>
                  <a:lnTo>
                    <a:pt x="54372" y="93225"/>
                  </a:lnTo>
                  <a:lnTo>
                    <a:pt x="56623" y="92870"/>
                  </a:lnTo>
                  <a:lnTo>
                    <a:pt x="58874" y="92278"/>
                  </a:lnTo>
                  <a:lnTo>
                    <a:pt x="61006" y="91686"/>
                  </a:lnTo>
                  <a:lnTo>
                    <a:pt x="63138" y="90975"/>
                  </a:lnTo>
                  <a:lnTo>
                    <a:pt x="65270" y="90146"/>
                  </a:lnTo>
                  <a:lnTo>
                    <a:pt x="67402" y="89198"/>
                  </a:lnTo>
                  <a:lnTo>
                    <a:pt x="69416" y="88132"/>
                  </a:lnTo>
                  <a:lnTo>
                    <a:pt x="71311" y="87066"/>
                  </a:lnTo>
                  <a:lnTo>
                    <a:pt x="73207" y="85763"/>
                  </a:lnTo>
                  <a:lnTo>
                    <a:pt x="75102" y="84460"/>
                  </a:lnTo>
                  <a:lnTo>
                    <a:pt x="76760" y="83157"/>
                  </a:lnTo>
                  <a:lnTo>
                    <a:pt x="78537" y="81617"/>
                  </a:lnTo>
                  <a:lnTo>
                    <a:pt x="80196" y="80077"/>
                  </a:lnTo>
                  <a:lnTo>
                    <a:pt x="81736" y="78418"/>
                  </a:lnTo>
                  <a:lnTo>
                    <a:pt x="83157" y="76760"/>
                  </a:lnTo>
                  <a:lnTo>
                    <a:pt x="84579" y="74983"/>
                  </a:lnTo>
                  <a:lnTo>
                    <a:pt x="85882" y="73088"/>
                  </a:lnTo>
                  <a:lnTo>
                    <a:pt x="87185" y="71193"/>
                  </a:lnTo>
                  <a:lnTo>
                    <a:pt x="88251" y="69179"/>
                  </a:lnTo>
                  <a:lnTo>
                    <a:pt x="89317" y="67165"/>
                  </a:lnTo>
                  <a:lnTo>
                    <a:pt x="90265" y="65033"/>
                  </a:lnTo>
                  <a:lnTo>
                    <a:pt x="91094" y="62782"/>
                  </a:lnTo>
                  <a:lnTo>
                    <a:pt x="91804" y="60650"/>
                  </a:lnTo>
                  <a:lnTo>
                    <a:pt x="92515" y="58281"/>
                  </a:lnTo>
                  <a:lnTo>
                    <a:pt x="92989" y="56030"/>
                  </a:lnTo>
                  <a:lnTo>
                    <a:pt x="93344" y="53661"/>
                  </a:lnTo>
                  <a:lnTo>
                    <a:pt x="93700" y="51173"/>
                  </a:lnTo>
                  <a:lnTo>
                    <a:pt x="93818" y="48804"/>
                  </a:lnTo>
                  <a:lnTo>
                    <a:pt x="93937" y="46435"/>
                  </a:lnTo>
                  <a:lnTo>
                    <a:pt x="93818" y="44066"/>
                  </a:lnTo>
                  <a:lnTo>
                    <a:pt x="93581" y="41815"/>
                  </a:lnTo>
                  <a:lnTo>
                    <a:pt x="93344" y="39446"/>
                  </a:lnTo>
                  <a:lnTo>
                    <a:pt x="92871" y="37195"/>
                  </a:lnTo>
                  <a:lnTo>
                    <a:pt x="92397" y="35063"/>
                  </a:lnTo>
                  <a:lnTo>
                    <a:pt x="91686" y="32813"/>
                  </a:lnTo>
                  <a:lnTo>
                    <a:pt x="90975" y="30680"/>
                  </a:lnTo>
                  <a:lnTo>
                    <a:pt x="90146" y="28548"/>
                  </a:lnTo>
                  <a:lnTo>
                    <a:pt x="89198" y="26534"/>
                  </a:lnTo>
                  <a:lnTo>
                    <a:pt x="88251" y="24521"/>
                  </a:lnTo>
                  <a:lnTo>
                    <a:pt x="87066" y="22507"/>
                  </a:lnTo>
                  <a:lnTo>
                    <a:pt x="85882" y="20611"/>
                  </a:lnTo>
                  <a:lnTo>
                    <a:pt x="84579" y="18835"/>
                  </a:lnTo>
                  <a:lnTo>
                    <a:pt x="83157" y="17058"/>
                  </a:lnTo>
                  <a:lnTo>
                    <a:pt x="81736" y="15281"/>
                  </a:lnTo>
                  <a:lnTo>
                    <a:pt x="80077" y="13741"/>
                  </a:lnTo>
                  <a:lnTo>
                    <a:pt x="78537" y="12083"/>
                  </a:lnTo>
                  <a:lnTo>
                    <a:pt x="76760" y="10661"/>
                  </a:lnTo>
                  <a:lnTo>
                    <a:pt x="74984" y="9240"/>
                  </a:lnTo>
                  <a:lnTo>
                    <a:pt x="73088" y="7937"/>
                  </a:lnTo>
                  <a:lnTo>
                    <a:pt x="71193" y="6752"/>
                  </a:lnTo>
                  <a:lnTo>
                    <a:pt x="69179" y="5567"/>
                  </a:lnTo>
                  <a:lnTo>
                    <a:pt x="67165" y="4501"/>
                  </a:lnTo>
                  <a:lnTo>
                    <a:pt x="65033" y="3554"/>
                  </a:lnTo>
                  <a:lnTo>
                    <a:pt x="62901" y="2725"/>
                  </a:lnTo>
                  <a:lnTo>
                    <a:pt x="60650" y="2014"/>
                  </a:lnTo>
                  <a:lnTo>
                    <a:pt x="58400" y="1421"/>
                  </a:lnTo>
                  <a:lnTo>
                    <a:pt x="56031" y="829"/>
                  </a:lnTo>
                  <a:lnTo>
                    <a:pt x="53661" y="474"/>
                  </a:lnTo>
                  <a:lnTo>
                    <a:pt x="51292" y="118"/>
                  </a:lnTo>
                  <a:lnTo>
                    <a:pt x="48923"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2"/>
            <p:cNvSpPr/>
            <p:nvPr/>
          </p:nvSpPr>
          <p:spPr>
            <a:xfrm>
              <a:off x="1332750" y="238125"/>
              <a:ext cx="2348425" cy="2345450"/>
            </a:xfrm>
            <a:custGeom>
              <a:avLst/>
              <a:gdLst/>
              <a:ahLst/>
              <a:cxnLst/>
              <a:rect l="l" t="t" r="r" b="b"/>
              <a:pathLst>
                <a:path w="93937" h="93818" fill="none" extrusionOk="0">
                  <a:moveTo>
                    <a:pt x="475" y="40157"/>
                  </a:moveTo>
                  <a:lnTo>
                    <a:pt x="475" y="40157"/>
                  </a:lnTo>
                  <a:lnTo>
                    <a:pt x="948" y="37788"/>
                  </a:lnTo>
                  <a:lnTo>
                    <a:pt x="1422" y="35419"/>
                  </a:lnTo>
                  <a:lnTo>
                    <a:pt x="2014" y="33168"/>
                  </a:lnTo>
                  <a:lnTo>
                    <a:pt x="2844" y="30917"/>
                  </a:lnTo>
                  <a:lnTo>
                    <a:pt x="3673" y="28785"/>
                  </a:lnTo>
                  <a:lnTo>
                    <a:pt x="4620" y="26653"/>
                  </a:lnTo>
                  <a:lnTo>
                    <a:pt x="5687" y="24639"/>
                  </a:lnTo>
                  <a:lnTo>
                    <a:pt x="6753" y="22625"/>
                  </a:lnTo>
                  <a:lnTo>
                    <a:pt x="8056" y="20730"/>
                  </a:lnTo>
                  <a:lnTo>
                    <a:pt x="9359" y="18835"/>
                  </a:lnTo>
                  <a:lnTo>
                    <a:pt x="10662" y="17058"/>
                  </a:lnTo>
                  <a:lnTo>
                    <a:pt x="12202" y="15399"/>
                  </a:lnTo>
                  <a:lnTo>
                    <a:pt x="13742" y="13741"/>
                  </a:lnTo>
                  <a:lnTo>
                    <a:pt x="15400" y="12201"/>
                  </a:lnTo>
                  <a:lnTo>
                    <a:pt x="17058" y="10661"/>
                  </a:lnTo>
                  <a:lnTo>
                    <a:pt x="18835" y="9358"/>
                  </a:lnTo>
                  <a:lnTo>
                    <a:pt x="20731" y="8055"/>
                  </a:lnTo>
                  <a:lnTo>
                    <a:pt x="22626" y="6752"/>
                  </a:lnTo>
                  <a:lnTo>
                    <a:pt x="24521" y="5686"/>
                  </a:lnTo>
                  <a:lnTo>
                    <a:pt x="26535" y="4620"/>
                  </a:lnTo>
                  <a:lnTo>
                    <a:pt x="28667" y="3672"/>
                  </a:lnTo>
                  <a:lnTo>
                    <a:pt x="30681" y="2843"/>
                  </a:lnTo>
                  <a:lnTo>
                    <a:pt x="32932" y="2132"/>
                  </a:lnTo>
                  <a:lnTo>
                    <a:pt x="35064" y="1540"/>
                  </a:lnTo>
                  <a:lnTo>
                    <a:pt x="37314" y="948"/>
                  </a:lnTo>
                  <a:lnTo>
                    <a:pt x="39565" y="592"/>
                  </a:lnTo>
                  <a:lnTo>
                    <a:pt x="41816" y="237"/>
                  </a:lnTo>
                  <a:lnTo>
                    <a:pt x="44185" y="0"/>
                  </a:lnTo>
                  <a:lnTo>
                    <a:pt x="46554" y="0"/>
                  </a:lnTo>
                  <a:lnTo>
                    <a:pt x="48923" y="0"/>
                  </a:lnTo>
                  <a:lnTo>
                    <a:pt x="51292" y="118"/>
                  </a:lnTo>
                  <a:lnTo>
                    <a:pt x="53661" y="474"/>
                  </a:lnTo>
                  <a:lnTo>
                    <a:pt x="53661" y="474"/>
                  </a:lnTo>
                  <a:lnTo>
                    <a:pt x="56031" y="829"/>
                  </a:lnTo>
                  <a:lnTo>
                    <a:pt x="58400" y="1421"/>
                  </a:lnTo>
                  <a:lnTo>
                    <a:pt x="60650" y="2014"/>
                  </a:lnTo>
                  <a:lnTo>
                    <a:pt x="62901" y="2725"/>
                  </a:lnTo>
                  <a:lnTo>
                    <a:pt x="65033" y="3554"/>
                  </a:lnTo>
                  <a:lnTo>
                    <a:pt x="67165" y="4501"/>
                  </a:lnTo>
                  <a:lnTo>
                    <a:pt x="69179" y="5567"/>
                  </a:lnTo>
                  <a:lnTo>
                    <a:pt x="71193" y="6752"/>
                  </a:lnTo>
                  <a:lnTo>
                    <a:pt x="73088" y="7937"/>
                  </a:lnTo>
                  <a:lnTo>
                    <a:pt x="74984" y="9240"/>
                  </a:lnTo>
                  <a:lnTo>
                    <a:pt x="76760" y="10661"/>
                  </a:lnTo>
                  <a:lnTo>
                    <a:pt x="78537" y="12083"/>
                  </a:lnTo>
                  <a:lnTo>
                    <a:pt x="80077" y="13741"/>
                  </a:lnTo>
                  <a:lnTo>
                    <a:pt x="81736" y="15281"/>
                  </a:lnTo>
                  <a:lnTo>
                    <a:pt x="83157" y="17058"/>
                  </a:lnTo>
                  <a:lnTo>
                    <a:pt x="84579" y="18835"/>
                  </a:lnTo>
                  <a:lnTo>
                    <a:pt x="85882" y="20611"/>
                  </a:lnTo>
                  <a:lnTo>
                    <a:pt x="87066" y="22507"/>
                  </a:lnTo>
                  <a:lnTo>
                    <a:pt x="88251" y="24521"/>
                  </a:lnTo>
                  <a:lnTo>
                    <a:pt x="89198" y="26534"/>
                  </a:lnTo>
                  <a:lnTo>
                    <a:pt x="90146" y="28548"/>
                  </a:lnTo>
                  <a:lnTo>
                    <a:pt x="90975" y="30680"/>
                  </a:lnTo>
                  <a:lnTo>
                    <a:pt x="91686" y="32813"/>
                  </a:lnTo>
                  <a:lnTo>
                    <a:pt x="92397" y="35063"/>
                  </a:lnTo>
                  <a:lnTo>
                    <a:pt x="92871" y="37195"/>
                  </a:lnTo>
                  <a:lnTo>
                    <a:pt x="93344" y="39446"/>
                  </a:lnTo>
                  <a:lnTo>
                    <a:pt x="93581" y="41815"/>
                  </a:lnTo>
                  <a:lnTo>
                    <a:pt x="93818" y="44066"/>
                  </a:lnTo>
                  <a:lnTo>
                    <a:pt x="93937" y="46435"/>
                  </a:lnTo>
                  <a:lnTo>
                    <a:pt x="93818" y="48804"/>
                  </a:lnTo>
                  <a:lnTo>
                    <a:pt x="93700" y="51173"/>
                  </a:lnTo>
                  <a:lnTo>
                    <a:pt x="93344" y="53661"/>
                  </a:lnTo>
                  <a:lnTo>
                    <a:pt x="93344" y="53661"/>
                  </a:lnTo>
                  <a:lnTo>
                    <a:pt x="92989" y="56030"/>
                  </a:lnTo>
                  <a:lnTo>
                    <a:pt x="92515" y="58281"/>
                  </a:lnTo>
                  <a:lnTo>
                    <a:pt x="91804" y="60650"/>
                  </a:lnTo>
                  <a:lnTo>
                    <a:pt x="91094" y="62782"/>
                  </a:lnTo>
                  <a:lnTo>
                    <a:pt x="90265" y="65033"/>
                  </a:lnTo>
                  <a:lnTo>
                    <a:pt x="89317" y="67165"/>
                  </a:lnTo>
                  <a:lnTo>
                    <a:pt x="88251" y="69179"/>
                  </a:lnTo>
                  <a:lnTo>
                    <a:pt x="87185" y="71193"/>
                  </a:lnTo>
                  <a:lnTo>
                    <a:pt x="85882" y="73088"/>
                  </a:lnTo>
                  <a:lnTo>
                    <a:pt x="84579" y="74983"/>
                  </a:lnTo>
                  <a:lnTo>
                    <a:pt x="83157" y="76760"/>
                  </a:lnTo>
                  <a:lnTo>
                    <a:pt x="81736" y="78418"/>
                  </a:lnTo>
                  <a:lnTo>
                    <a:pt x="80196" y="80077"/>
                  </a:lnTo>
                  <a:lnTo>
                    <a:pt x="78537" y="81617"/>
                  </a:lnTo>
                  <a:lnTo>
                    <a:pt x="76760" y="83157"/>
                  </a:lnTo>
                  <a:lnTo>
                    <a:pt x="75102" y="84460"/>
                  </a:lnTo>
                  <a:lnTo>
                    <a:pt x="73207" y="85763"/>
                  </a:lnTo>
                  <a:lnTo>
                    <a:pt x="71311" y="87066"/>
                  </a:lnTo>
                  <a:lnTo>
                    <a:pt x="69416" y="88132"/>
                  </a:lnTo>
                  <a:lnTo>
                    <a:pt x="67402" y="89198"/>
                  </a:lnTo>
                  <a:lnTo>
                    <a:pt x="65270" y="90146"/>
                  </a:lnTo>
                  <a:lnTo>
                    <a:pt x="63138" y="90975"/>
                  </a:lnTo>
                  <a:lnTo>
                    <a:pt x="61006" y="91686"/>
                  </a:lnTo>
                  <a:lnTo>
                    <a:pt x="58874" y="92278"/>
                  </a:lnTo>
                  <a:lnTo>
                    <a:pt x="56623" y="92870"/>
                  </a:lnTo>
                  <a:lnTo>
                    <a:pt x="54372" y="93225"/>
                  </a:lnTo>
                  <a:lnTo>
                    <a:pt x="52003" y="93581"/>
                  </a:lnTo>
                  <a:lnTo>
                    <a:pt x="49752" y="93699"/>
                  </a:lnTo>
                  <a:lnTo>
                    <a:pt x="47383" y="93818"/>
                  </a:lnTo>
                  <a:lnTo>
                    <a:pt x="45014" y="93818"/>
                  </a:lnTo>
                  <a:lnTo>
                    <a:pt x="42645" y="93581"/>
                  </a:lnTo>
                  <a:lnTo>
                    <a:pt x="40276" y="93344"/>
                  </a:lnTo>
                  <a:lnTo>
                    <a:pt x="40276" y="93344"/>
                  </a:lnTo>
                  <a:lnTo>
                    <a:pt x="37907" y="92989"/>
                  </a:lnTo>
                  <a:lnTo>
                    <a:pt x="35538" y="92396"/>
                  </a:lnTo>
                  <a:lnTo>
                    <a:pt x="33287" y="91804"/>
                  </a:lnTo>
                  <a:lnTo>
                    <a:pt x="31036" y="91093"/>
                  </a:lnTo>
                  <a:lnTo>
                    <a:pt x="28786" y="90146"/>
                  </a:lnTo>
                  <a:lnTo>
                    <a:pt x="26772" y="89198"/>
                  </a:lnTo>
                  <a:lnTo>
                    <a:pt x="24640" y="88250"/>
                  </a:lnTo>
                  <a:lnTo>
                    <a:pt x="22744" y="87066"/>
                  </a:lnTo>
                  <a:lnTo>
                    <a:pt x="20731" y="85881"/>
                  </a:lnTo>
                  <a:lnTo>
                    <a:pt x="18954" y="84578"/>
                  </a:lnTo>
                  <a:lnTo>
                    <a:pt x="17177" y="83157"/>
                  </a:lnTo>
                  <a:lnTo>
                    <a:pt x="15400" y="81617"/>
                  </a:lnTo>
                  <a:lnTo>
                    <a:pt x="13742" y="80077"/>
                  </a:lnTo>
                  <a:lnTo>
                    <a:pt x="12202" y="78418"/>
                  </a:lnTo>
                  <a:lnTo>
                    <a:pt x="10780" y="76760"/>
                  </a:lnTo>
                  <a:lnTo>
                    <a:pt x="9359" y="74983"/>
                  </a:lnTo>
                  <a:lnTo>
                    <a:pt x="8056" y="73206"/>
                  </a:lnTo>
                  <a:lnTo>
                    <a:pt x="6871" y="71311"/>
                  </a:lnTo>
                  <a:lnTo>
                    <a:pt x="5687" y="69297"/>
                  </a:lnTo>
                  <a:lnTo>
                    <a:pt x="4739" y="67283"/>
                  </a:lnTo>
                  <a:lnTo>
                    <a:pt x="3791" y="65270"/>
                  </a:lnTo>
                  <a:lnTo>
                    <a:pt x="2962" y="63137"/>
                  </a:lnTo>
                  <a:lnTo>
                    <a:pt x="2133" y="61005"/>
                  </a:lnTo>
                  <a:lnTo>
                    <a:pt x="1541" y="58755"/>
                  </a:lnTo>
                  <a:lnTo>
                    <a:pt x="1067" y="56504"/>
                  </a:lnTo>
                  <a:lnTo>
                    <a:pt x="593" y="54253"/>
                  </a:lnTo>
                  <a:lnTo>
                    <a:pt x="238" y="52003"/>
                  </a:lnTo>
                  <a:lnTo>
                    <a:pt x="119" y="49633"/>
                  </a:lnTo>
                  <a:lnTo>
                    <a:pt x="1" y="47383"/>
                  </a:lnTo>
                  <a:lnTo>
                    <a:pt x="119" y="45014"/>
                  </a:lnTo>
                  <a:lnTo>
                    <a:pt x="238" y="42526"/>
                  </a:lnTo>
                  <a:lnTo>
                    <a:pt x="475" y="401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2"/>
            <p:cNvSpPr/>
            <p:nvPr/>
          </p:nvSpPr>
          <p:spPr>
            <a:xfrm>
              <a:off x="3242875" y="1434525"/>
              <a:ext cx="438300" cy="891425"/>
            </a:xfrm>
            <a:custGeom>
              <a:avLst/>
              <a:gdLst/>
              <a:ahLst/>
              <a:cxnLst/>
              <a:rect l="l" t="t" r="r" b="b"/>
              <a:pathLst>
                <a:path w="17532" h="35657" extrusionOk="0">
                  <a:moveTo>
                    <a:pt x="17532" y="1"/>
                  </a:moveTo>
                  <a:lnTo>
                    <a:pt x="17295" y="2843"/>
                  </a:lnTo>
                  <a:lnTo>
                    <a:pt x="16939" y="5805"/>
                  </a:lnTo>
                  <a:lnTo>
                    <a:pt x="16584" y="8056"/>
                  </a:lnTo>
                  <a:lnTo>
                    <a:pt x="16110" y="10306"/>
                  </a:lnTo>
                  <a:lnTo>
                    <a:pt x="15518" y="12438"/>
                  </a:lnTo>
                  <a:lnTo>
                    <a:pt x="14807" y="14571"/>
                  </a:lnTo>
                  <a:lnTo>
                    <a:pt x="14096" y="16703"/>
                  </a:lnTo>
                  <a:lnTo>
                    <a:pt x="13149" y="18717"/>
                  </a:lnTo>
                  <a:lnTo>
                    <a:pt x="12201" y="20612"/>
                  </a:lnTo>
                  <a:lnTo>
                    <a:pt x="11135" y="22626"/>
                  </a:lnTo>
                  <a:lnTo>
                    <a:pt x="10069" y="24403"/>
                  </a:lnTo>
                  <a:lnTo>
                    <a:pt x="8766" y="26179"/>
                  </a:lnTo>
                  <a:lnTo>
                    <a:pt x="7463" y="27956"/>
                  </a:lnTo>
                  <a:lnTo>
                    <a:pt x="6160" y="29615"/>
                  </a:lnTo>
                  <a:lnTo>
                    <a:pt x="4738" y="31273"/>
                  </a:lnTo>
                  <a:lnTo>
                    <a:pt x="3554" y="32458"/>
                  </a:lnTo>
                  <a:lnTo>
                    <a:pt x="5331" y="30799"/>
                  </a:lnTo>
                  <a:lnTo>
                    <a:pt x="6871" y="29022"/>
                  </a:lnTo>
                  <a:lnTo>
                    <a:pt x="8411" y="27127"/>
                  </a:lnTo>
                  <a:lnTo>
                    <a:pt x="9832" y="25232"/>
                  </a:lnTo>
                  <a:lnTo>
                    <a:pt x="11017" y="23218"/>
                  </a:lnTo>
                  <a:lnTo>
                    <a:pt x="12201" y="21086"/>
                  </a:lnTo>
                  <a:lnTo>
                    <a:pt x="13386" y="18954"/>
                  </a:lnTo>
                  <a:lnTo>
                    <a:pt x="14333" y="16703"/>
                  </a:lnTo>
                  <a:lnTo>
                    <a:pt x="15163" y="14334"/>
                  </a:lnTo>
                  <a:lnTo>
                    <a:pt x="15873" y="12083"/>
                  </a:lnTo>
                  <a:lnTo>
                    <a:pt x="16466" y="9596"/>
                  </a:lnTo>
                  <a:lnTo>
                    <a:pt x="16939" y="7108"/>
                  </a:lnTo>
                  <a:lnTo>
                    <a:pt x="17295" y="4620"/>
                  </a:lnTo>
                  <a:lnTo>
                    <a:pt x="17413" y="2133"/>
                  </a:lnTo>
                  <a:lnTo>
                    <a:pt x="17532" y="1"/>
                  </a:lnTo>
                  <a:close/>
                  <a:moveTo>
                    <a:pt x="3554" y="32458"/>
                  </a:moveTo>
                  <a:lnTo>
                    <a:pt x="3554" y="32458"/>
                  </a:lnTo>
                  <a:lnTo>
                    <a:pt x="1777" y="34116"/>
                  </a:lnTo>
                  <a:lnTo>
                    <a:pt x="0" y="35656"/>
                  </a:lnTo>
                  <a:lnTo>
                    <a:pt x="1658" y="34235"/>
                  </a:lnTo>
                  <a:lnTo>
                    <a:pt x="3198" y="32813"/>
                  </a:lnTo>
                  <a:lnTo>
                    <a:pt x="3554" y="32458"/>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2"/>
            <p:cNvSpPr/>
            <p:nvPr/>
          </p:nvSpPr>
          <p:spPr>
            <a:xfrm>
              <a:off x="3242875" y="1434525"/>
              <a:ext cx="438300" cy="891425"/>
            </a:xfrm>
            <a:custGeom>
              <a:avLst/>
              <a:gdLst/>
              <a:ahLst/>
              <a:cxnLst/>
              <a:rect l="l" t="t" r="r" b="b"/>
              <a:pathLst>
                <a:path w="17532" h="35657" fill="none" extrusionOk="0">
                  <a:moveTo>
                    <a:pt x="17532" y="1"/>
                  </a:moveTo>
                  <a:lnTo>
                    <a:pt x="17532" y="1"/>
                  </a:lnTo>
                  <a:lnTo>
                    <a:pt x="17295" y="2843"/>
                  </a:lnTo>
                  <a:lnTo>
                    <a:pt x="16939" y="5805"/>
                  </a:lnTo>
                  <a:lnTo>
                    <a:pt x="16939" y="5805"/>
                  </a:lnTo>
                  <a:lnTo>
                    <a:pt x="16584" y="8056"/>
                  </a:lnTo>
                  <a:lnTo>
                    <a:pt x="16110" y="10306"/>
                  </a:lnTo>
                  <a:lnTo>
                    <a:pt x="15518" y="12438"/>
                  </a:lnTo>
                  <a:lnTo>
                    <a:pt x="14807" y="14571"/>
                  </a:lnTo>
                  <a:lnTo>
                    <a:pt x="14096" y="16703"/>
                  </a:lnTo>
                  <a:lnTo>
                    <a:pt x="13149" y="18717"/>
                  </a:lnTo>
                  <a:lnTo>
                    <a:pt x="12201" y="20612"/>
                  </a:lnTo>
                  <a:lnTo>
                    <a:pt x="11135" y="22626"/>
                  </a:lnTo>
                  <a:lnTo>
                    <a:pt x="10069" y="24403"/>
                  </a:lnTo>
                  <a:lnTo>
                    <a:pt x="8766" y="26179"/>
                  </a:lnTo>
                  <a:lnTo>
                    <a:pt x="7463" y="27956"/>
                  </a:lnTo>
                  <a:lnTo>
                    <a:pt x="6160" y="29615"/>
                  </a:lnTo>
                  <a:lnTo>
                    <a:pt x="4738" y="31273"/>
                  </a:lnTo>
                  <a:lnTo>
                    <a:pt x="3198" y="32813"/>
                  </a:lnTo>
                  <a:lnTo>
                    <a:pt x="1658" y="34235"/>
                  </a:lnTo>
                  <a:lnTo>
                    <a:pt x="0" y="35656"/>
                  </a:lnTo>
                  <a:lnTo>
                    <a:pt x="0" y="35656"/>
                  </a:lnTo>
                  <a:lnTo>
                    <a:pt x="1777" y="34116"/>
                  </a:lnTo>
                  <a:lnTo>
                    <a:pt x="3554" y="32458"/>
                  </a:lnTo>
                  <a:lnTo>
                    <a:pt x="5331" y="30799"/>
                  </a:lnTo>
                  <a:lnTo>
                    <a:pt x="6871" y="29022"/>
                  </a:lnTo>
                  <a:lnTo>
                    <a:pt x="8411" y="27127"/>
                  </a:lnTo>
                  <a:lnTo>
                    <a:pt x="9832" y="25232"/>
                  </a:lnTo>
                  <a:lnTo>
                    <a:pt x="11017" y="23218"/>
                  </a:lnTo>
                  <a:lnTo>
                    <a:pt x="12201" y="21086"/>
                  </a:lnTo>
                  <a:lnTo>
                    <a:pt x="13386" y="18954"/>
                  </a:lnTo>
                  <a:lnTo>
                    <a:pt x="14333" y="16703"/>
                  </a:lnTo>
                  <a:lnTo>
                    <a:pt x="15163" y="14334"/>
                  </a:lnTo>
                  <a:lnTo>
                    <a:pt x="15873" y="12083"/>
                  </a:lnTo>
                  <a:lnTo>
                    <a:pt x="16466" y="9596"/>
                  </a:lnTo>
                  <a:lnTo>
                    <a:pt x="16939" y="7108"/>
                  </a:lnTo>
                  <a:lnTo>
                    <a:pt x="17295" y="4620"/>
                  </a:lnTo>
                  <a:lnTo>
                    <a:pt x="17413" y="2133"/>
                  </a:lnTo>
                  <a:lnTo>
                    <a:pt x="17413" y="2133"/>
                  </a:lnTo>
                  <a:lnTo>
                    <a:pt x="175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1442325" y="318075"/>
              <a:ext cx="2238850" cy="2238850"/>
            </a:xfrm>
            <a:custGeom>
              <a:avLst/>
              <a:gdLst/>
              <a:ahLst/>
              <a:cxnLst/>
              <a:rect l="l" t="t" r="r" b="b"/>
              <a:pathLst>
                <a:path w="89554" h="89554" extrusionOk="0">
                  <a:moveTo>
                    <a:pt x="42408" y="0"/>
                  </a:moveTo>
                  <a:lnTo>
                    <a:pt x="40276" y="237"/>
                  </a:lnTo>
                  <a:lnTo>
                    <a:pt x="38144" y="474"/>
                  </a:lnTo>
                  <a:lnTo>
                    <a:pt x="36011" y="830"/>
                  </a:lnTo>
                  <a:lnTo>
                    <a:pt x="33879" y="1303"/>
                  </a:lnTo>
                  <a:lnTo>
                    <a:pt x="31865" y="1896"/>
                  </a:lnTo>
                  <a:lnTo>
                    <a:pt x="29733" y="2488"/>
                  </a:lnTo>
                  <a:lnTo>
                    <a:pt x="27838" y="3317"/>
                  </a:lnTo>
                  <a:lnTo>
                    <a:pt x="25824" y="4146"/>
                  </a:lnTo>
                  <a:lnTo>
                    <a:pt x="23929" y="5094"/>
                  </a:lnTo>
                  <a:lnTo>
                    <a:pt x="22152" y="6042"/>
                  </a:lnTo>
                  <a:lnTo>
                    <a:pt x="20375" y="7226"/>
                  </a:lnTo>
                  <a:lnTo>
                    <a:pt x="18598" y="8411"/>
                  </a:lnTo>
                  <a:lnTo>
                    <a:pt x="16940" y="9595"/>
                  </a:lnTo>
                  <a:lnTo>
                    <a:pt x="15400" y="10898"/>
                  </a:lnTo>
                  <a:lnTo>
                    <a:pt x="13860" y="12320"/>
                  </a:lnTo>
                  <a:lnTo>
                    <a:pt x="12320" y="13860"/>
                  </a:lnTo>
                  <a:lnTo>
                    <a:pt x="10899" y="15400"/>
                  </a:lnTo>
                  <a:lnTo>
                    <a:pt x="9596" y="16940"/>
                  </a:lnTo>
                  <a:lnTo>
                    <a:pt x="8293" y="18598"/>
                  </a:lnTo>
                  <a:lnTo>
                    <a:pt x="7108" y="20375"/>
                  </a:lnTo>
                  <a:lnTo>
                    <a:pt x="6042" y="22152"/>
                  </a:lnTo>
                  <a:lnTo>
                    <a:pt x="4976" y="24047"/>
                  </a:lnTo>
                  <a:lnTo>
                    <a:pt x="4028" y="25942"/>
                  </a:lnTo>
                  <a:lnTo>
                    <a:pt x="3199" y="27838"/>
                  </a:lnTo>
                  <a:lnTo>
                    <a:pt x="2488" y="29851"/>
                  </a:lnTo>
                  <a:lnTo>
                    <a:pt x="1777" y="31865"/>
                  </a:lnTo>
                  <a:lnTo>
                    <a:pt x="1185" y="33997"/>
                  </a:lnTo>
                  <a:lnTo>
                    <a:pt x="830" y="36130"/>
                  </a:lnTo>
                  <a:lnTo>
                    <a:pt x="356" y="38262"/>
                  </a:lnTo>
                  <a:lnTo>
                    <a:pt x="119" y="40513"/>
                  </a:lnTo>
                  <a:lnTo>
                    <a:pt x="1" y="42763"/>
                  </a:lnTo>
                  <a:lnTo>
                    <a:pt x="1" y="45014"/>
                  </a:lnTo>
                  <a:lnTo>
                    <a:pt x="1" y="47383"/>
                  </a:lnTo>
                  <a:lnTo>
                    <a:pt x="237" y="49634"/>
                  </a:lnTo>
                  <a:lnTo>
                    <a:pt x="474" y="51766"/>
                  </a:lnTo>
                  <a:lnTo>
                    <a:pt x="948" y="54017"/>
                  </a:lnTo>
                  <a:lnTo>
                    <a:pt x="1422" y="56149"/>
                  </a:lnTo>
                  <a:lnTo>
                    <a:pt x="2014" y="58281"/>
                  </a:lnTo>
                  <a:lnTo>
                    <a:pt x="2725" y="60295"/>
                  </a:lnTo>
                  <a:lnTo>
                    <a:pt x="3554" y="62309"/>
                  </a:lnTo>
                  <a:lnTo>
                    <a:pt x="4383" y="64322"/>
                  </a:lnTo>
                  <a:lnTo>
                    <a:pt x="5450" y="66218"/>
                  </a:lnTo>
                  <a:lnTo>
                    <a:pt x="6516" y="68113"/>
                  </a:lnTo>
                  <a:lnTo>
                    <a:pt x="7700" y="69890"/>
                  </a:lnTo>
                  <a:lnTo>
                    <a:pt x="8885" y="71667"/>
                  </a:lnTo>
                  <a:lnTo>
                    <a:pt x="10306" y="73325"/>
                  </a:lnTo>
                  <a:lnTo>
                    <a:pt x="11728" y="74983"/>
                  </a:lnTo>
                  <a:lnTo>
                    <a:pt x="13149" y="76523"/>
                  </a:lnTo>
                  <a:lnTo>
                    <a:pt x="14689" y="77945"/>
                  </a:lnTo>
                  <a:lnTo>
                    <a:pt x="16348" y="79366"/>
                  </a:lnTo>
                  <a:lnTo>
                    <a:pt x="18006" y="80669"/>
                  </a:lnTo>
                  <a:lnTo>
                    <a:pt x="19783" y="81972"/>
                  </a:lnTo>
                  <a:lnTo>
                    <a:pt x="21678" y="83157"/>
                  </a:lnTo>
                  <a:lnTo>
                    <a:pt x="23573" y="84223"/>
                  </a:lnTo>
                  <a:lnTo>
                    <a:pt x="25469" y="85171"/>
                  </a:lnTo>
                  <a:lnTo>
                    <a:pt x="27482" y="86118"/>
                  </a:lnTo>
                  <a:lnTo>
                    <a:pt x="29496" y="86829"/>
                  </a:lnTo>
                  <a:lnTo>
                    <a:pt x="31628" y="87540"/>
                  </a:lnTo>
                  <a:lnTo>
                    <a:pt x="33761" y="88132"/>
                  </a:lnTo>
                  <a:lnTo>
                    <a:pt x="35893" y="88606"/>
                  </a:lnTo>
                  <a:lnTo>
                    <a:pt x="38144" y="89080"/>
                  </a:lnTo>
                  <a:lnTo>
                    <a:pt x="40394" y="89317"/>
                  </a:lnTo>
                  <a:lnTo>
                    <a:pt x="42763" y="89435"/>
                  </a:lnTo>
                  <a:lnTo>
                    <a:pt x="44777" y="89554"/>
                  </a:lnTo>
                  <a:lnTo>
                    <a:pt x="46672" y="89435"/>
                  </a:lnTo>
                  <a:lnTo>
                    <a:pt x="48568" y="89317"/>
                  </a:lnTo>
                  <a:lnTo>
                    <a:pt x="50463" y="89198"/>
                  </a:lnTo>
                  <a:lnTo>
                    <a:pt x="52240" y="88843"/>
                  </a:lnTo>
                  <a:lnTo>
                    <a:pt x="54017" y="88606"/>
                  </a:lnTo>
                  <a:lnTo>
                    <a:pt x="55912" y="88132"/>
                  </a:lnTo>
                  <a:lnTo>
                    <a:pt x="57570" y="87658"/>
                  </a:lnTo>
                  <a:lnTo>
                    <a:pt x="59347" y="87066"/>
                  </a:lnTo>
                  <a:lnTo>
                    <a:pt x="61006" y="86474"/>
                  </a:lnTo>
                  <a:lnTo>
                    <a:pt x="62782" y="85763"/>
                  </a:lnTo>
                  <a:lnTo>
                    <a:pt x="64322" y="84934"/>
                  </a:lnTo>
                  <a:lnTo>
                    <a:pt x="65981" y="84223"/>
                  </a:lnTo>
                  <a:lnTo>
                    <a:pt x="67521" y="83275"/>
                  </a:lnTo>
                  <a:lnTo>
                    <a:pt x="69061" y="82328"/>
                  </a:lnTo>
                  <a:lnTo>
                    <a:pt x="70601" y="81380"/>
                  </a:lnTo>
                  <a:lnTo>
                    <a:pt x="72022" y="80314"/>
                  </a:lnTo>
                  <a:lnTo>
                    <a:pt x="73680" y="78893"/>
                  </a:lnTo>
                  <a:lnTo>
                    <a:pt x="75220" y="77471"/>
                  </a:lnTo>
                  <a:lnTo>
                    <a:pt x="76760" y="75931"/>
                  </a:lnTo>
                  <a:lnTo>
                    <a:pt x="78182" y="74273"/>
                  </a:lnTo>
                  <a:lnTo>
                    <a:pt x="79485" y="72614"/>
                  </a:lnTo>
                  <a:lnTo>
                    <a:pt x="80788" y="70837"/>
                  </a:lnTo>
                  <a:lnTo>
                    <a:pt x="82091" y="69061"/>
                  </a:lnTo>
                  <a:lnTo>
                    <a:pt x="83157" y="67284"/>
                  </a:lnTo>
                  <a:lnTo>
                    <a:pt x="84223" y="65270"/>
                  </a:lnTo>
                  <a:lnTo>
                    <a:pt x="85171" y="63375"/>
                  </a:lnTo>
                  <a:lnTo>
                    <a:pt x="86118" y="61361"/>
                  </a:lnTo>
                  <a:lnTo>
                    <a:pt x="86829" y="59229"/>
                  </a:lnTo>
                  <a:lnTo>
                    <a:pt x="87540" y="57096"/>
                  </a:lnTo>
                  <a:lnTo>
                    <a:pt x="88132" y="54964"/>
                  </a:lnTo>
                  <a:lnTo>
                    <a:pt x="88606" y="52714"/>
                  </a:lnTo>
                  <a:lnTo>
                    <a:pt x="88961" y="50463"/>
                  </a:lnTo>
                  <a:lnTo>
                    <a:pt x="89317" y="47501"/>
                  </a:lnTo>
                  <a:lnTo>
                    <a:pt x="89554" y="44659"/>
                  </a:lnTo>
                  <a:lnTo>
                    <a:pt x="89435" y="42408"/>
                  </a:lnTo>
                  <a:lnTo>
                    <a:pt x="89317" y="40157"/>
                  </a:lnTo>
                  <a:lnTo>
                    <a:pt x="88961" y="38025"/>
                  </a:lnTo>
                  <a:lnTo>
                    <a:pt x="88606" y="35893"/>
                  </a:lnTo>
                  <a:lnTo>
                    <a:pt x="88132" y="33761"/>
                  </a:lnTo>
                  <a:lnTo>
                    <a:pt x="87540" y="31747"/>
                  </a:lnTo>
                  <a:lnTo>
                    <a:pt x="86948" y="29733"/>
                  </a:lnTo>
                  <a:lnTo>
                    <a:pt x="86118" y="27719"/>
                  </a:lnTo>
                  <a:lnTo>
                    <a:pt x="85289" y="25824"/>
                  </a:lnTo>
                  <a:lnTo>
                    <a:pt x="84342" y="23929"/>
                  </a:lnTo>
                  <a:lnTo>
                    <a:pt x="83394" y="22152"/>
                  </a:lnTo>
                  <a:lnTo>
                    <a:pt x="82209" y="20375"/>
                  </a:lnTo>
                  <a:lnTo>
                    <a:pt x="81025" y="18598"/>
                  </a:lnTo>
                  <a:lnTo>
                    <a:pt x="79840" y="16940"/>
                  </a:lnTo>
                  <a:lnTo>
                    <a:pt x="78537" y="15400"/>
                  </a:lnTo>
                  <a:lnTo>
                    <a:pt x="77116" y="13860"/>
                  </a:lnTo>
                  <a:lnTo>
                    <a:pt x="75576" y="12320"/>
                  </a:lnTo>
                  <a:lnTo>
                    <a:pt x="74036" y="10898"/>
                  </a:lnTo>
                  <a:lnTo>
                    <a:pt x="72496" y="9595"/>
                  </a:lnTo>
                  <a:lnTo>
                    <a:pt x="70838" y="8292"/>
                  </a:lnTo>
                  <a:lnTo>
                    <a:pt x="69061" y="7108"/>
                  </a:lnTo>
                  <a:lnTo>
                    <a:pt x="67284" y="6042"/>
                  </a:lnTo>
                  <a:lnTo>
                    <a:pt x="65389" y="4976"/>
                  </a:lnTo>
                  <a:lnTo>
                    <a:pt x="63493" y="4146"/>
                  </a:lnTo>
                  <a:lnTo>
                    <a:pt x="61598" y="3199"/>
                  </a:lnTo>
                  <a:lnTo>
                    <a:pt x="59584" y="2488"/>
                  </a:lnTo>
                  <a:lnTo>
                    <a:pt x="57570" y="1777"/>
                  </a:lnTo>
                  <a:lnTo>
                    <a:pt x="55438" y="1303"/>
                  </a:lnTo>
                  <a:lnTo>
                    <a:pt x="53306" y="830"/>
                  </a:lnTo>
                  <a:lnTo>
                    <a:pt x="51174" y="474"/>
                  </a:lnTo>
                  <a:lnTo>
                    <a:pt x="48923" y="119"/>
                  </a:lnTo>
                  <a:lnTo>
                    <a:pt x="46672" y="0"/>
                  </a:lnTo>
                  <a:close/>
                </a:path>
              </a:pathLst>
            </a:custGeom>
            <a:solidFill>
              <a:srgbClr val="CF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1442325" y="318075"/>
              <a:ext cx="2238850" cy="2238850"/>
            </a:xfrm>
            <a:custGeom>
              <a:avLst/>
              <a:gdLst/>
              <a:ahLst/>
              <a:cxnLst/>
              <a:rect l="l" t="t" r="r" b="b"/>
              <a:pathLst>
                <a:path w="89554" h="89554" fill="none" extrusionOk="0">
                  <a:moveTo>
                    <a:pt x="44659" y="0"/>
                  </a:moveTo>
                  <a:lnTo>
                    <a:pt x="44659" y="0"/>
                  </a:lnTo>
                  <a:lnTo>
                    <a:pt x="42408" y="0"/>
                  </a:lnTo>
                  <a:lnTo>
                    <a:pt x="40276" y="237"/>
                  </a:lnTo>
                  <a:lnTo>
                    <a:pt x="38144" y="474"/>
                  </a:lnTo>
                  <a:lnTo>
                    <a:pt x="36011" y="830"/>
                  </a:lnTo>
                  <a:lnTo>
                    <a:pt x="33879" y="1303"/>
                  </a:lnTo>
                  <a:lnTo>
                    <a:pt x="31865" y="1896"/>
                  </a:lnTo>
                  <a:lnTo>
                    <a:pt x="29733" y="2488"/>
                  </a:lnTo>
                  <a:lnTo>
                    <a:pt x="27838" y="3317"/>
                  </a:lnTo>
                  <a:lnTo>
                    <a:pt x="25824" y="4146"/>
                  </a:lnTo>
                  <a:lnTo>
                    <a:pt x="23929" y="5094"/>
                  </a:lnTo>
                  <a:lnTo>
                    <a:pt x="22152" y="6042"/>
                  </a:lnTo>
                  <a:lnTo>
                    <a:pt x="20375" y="7226"/>
                  </a:lnTo>
                  <a:lnTo>
                    <a:pt x="18598" y="8411"/>
                  </a:lnTo>
                  <a:lnTo>
                    <a:pt x="16940" y="9595"/>
                  </a:lnTo>
                  <a:lnTo>
                    <a:pt x="15400" y="10898"/>
                  </a:lnTo>
                  <a:lnTo>
                    <a:pt x="13860" y="12320"/>
                  </a:lnTo>
                  <a:lnTo>
                    <a:pt x="12320" y="13860"/>
                  </a:lnTo>
                  <a:lnTo>
                    <a:pt x="10899" y="15400"/>
                  </a:lnTo>
                  <a:lnTo>
                    <a:pt x="9596" y="16940"/>
                  </a:lnTo>
                  <a:lnTo>
                    <a:pt x="8293" y="18598"/>
                  </a:lnTo>
                  <a:lnTo>
                    <a:pt x="7108" y="20375"/>
                  </a:lnTo>
                  <a:lnTo>
                    <a:pt x="6042" y="22152"/>
                  </a:lnTo>
                  <a:lnTo>
                    <a:pt x="4976" y="24047"/>
                  </a:lnTo>
                  <a:lnTo>
                    <a:pt x="4028" y="25942"/>
                  </a:lnTo>
                  <a:lnTo>
                    <a:pt x="3199" y="27838"/>
                  </a:lnTo>
                  <a:lnTo>
                    <a:pt x="2488" y="29851"/>
                  </a:lnTo>
                  <a:lnTo>
                    <a:pt x="1777" y="31865"/>
                  </a:lnTo>
                  <a:lnTo>
                    <a:pt x="1185" y="33997"/>
                  </a:lnTo>
                  <a:lnTo>
                    <a:pt x="830" y="36130"/>
                  </a:lnTo>
                  <a:lnTo>
                    <a:pt x="356" y="38262"/>
                  </a:lnTo>
                  <a:lnTo>
                    <a:pt x="119" y="40513"/>
                  </a:lnTo>
                  <a:lnTo>
                    <a:pt x="1" y="42763"/>
                  </a:lnTo>
                  <a:lnTo>
                    <a:pt x="1" y="42763"/>
                  </a:lnTo>
                  <a:lnTo>
                    <a:pt x="1" y="45014"/>
                  </a:lnTo>
                  <a:lnTo>
                    <a:pt x="1" y="47383"/>
                  </a:lnTo>
                  <a:lnTo>
                    <a:pt x="237" y="49634"/>
                  </a:lnTo>
                  <a:lnTo>
                    <a:pt x="474" y="51766"/>
                  </a:lnTo>
                  <a:lnTo>
                    <a:pt x="948" y="54017"/>
                  </a:lnTo>
                  <a:lnTo>
                    <a:pt x="1422" y="56149"/>
                  </a:lnTo>
                  <a:lnTo>
                    <a:pt x="2014" y="58281"/>
                  </a:lnTo>
                  <a:lnTo>
                    <a:pt x="2725" y="60295"/>
                  </a:lnTo>
                  <a:lnTo>
                    <a:pt x="3554" y="62309"/>
                  </a:lnTo>
                  <a:lnTo>
                    <a:pt x="4383" y="64322"/>
                  </a:lnTo>
                  <a:lnTo>
                    <a:pt x="5450" y="66218"/>
                  </a:lnTo>
                  <a:lnTo>
                    <a:pt x="6516" y="68113"/>
                  </a:lnTo>
                  <a:lnTo>
                    <a:pt x="7700" y="69890"/>
                  </a:lnTo>
                  <a:lnTo>
                    <a:pt x="8885" y="71667"/>
                  </a:lnTo>
                  <a:lnTo>
                    <a:pt x="10306" y="73325"/>
                  </a:lnTo>
                  <a:lnTo>
                    <a:pt x="11728" y="74983"/>
                  </a:lnTo>
                  <a:lnTo>
                    <a:pt x="13149" y="76523"/>
                  </a:lnTo>
                  <a:lnTo>
                    <a:pt x="14689" y="77945"/>
                  </a:lnTo>
                  <a:lnTo>
                    <a:pt x="16348" y="79366"/>
                  </a:lnTo>
                  <a:lnTo>
                    <a:pt x="18006" y="80669"/>
                  </a:lnTo>
                  <a:lnTo>
                    <a:pt x="19783" y="81972"/>
                  </a:lnTo>
                  <a:lnTo>
                    <a:pt x="21678" y="83157"/>
                  </a:lnTo>
                  <a:lnTo>
                    <a:pt x="23573" y="84223"/>
                  </a:lnTo>
                  <a:lnTo>
                    <a:pt x="25469" y="85171"/>
                  </a:lnTo>
                  <a:lnTo>
                    <a:pt x="27482" y="86118"/>
                  </a:lnTo>
                  <a:lnTo>
                    <a:pt x="29496" y="86829"/>
                  </a:lnTo>
                  <a:lnTo>
                    <a:pt x="31628" y="87540"/>
                  </a:lnTo>
                  <a:lnTo>
                    <a:pt x="33761" y="88132"/>
                  </a:lnTo>
                  <a:lnTo>
                    <a:pt x="35893" y="88606"/>
                  </a:lnTo>
                  <a:lnTo>
                    <a:pt x="38144" y="89080"/>
                  </a:lnTo>
                  <a:lnTo>
                    <a:pt x="40394" y="89317"/>
                  </a:lnTo>
                  <a:lnTo>
                    <a:pt x="42763" y="89435"/>
                  </a:lnTo>
                  <a:lnTo>
                    <a:pt x="42763" y="89435"/>
                  </a:lnTo>
                  <a:lnTo>
                    <a:pt x="44777" y="89554"/>
                  </a:lnTo>
                  <a:lnTo>
                    <a:pt x="44777" y="89554"/>
                  </a:lnTo>
                  <a:lnTo>
                    <a:pt x="46672" y="89435"/>
                  </a:lnTo>
                  <a:lnTo>
                    <a:pt x="48568" y="89317"/>
                  </a:lnTo>
                  <a:lnTo>
                    <a:pt x="50463" y="89198"/>
                  </a:lnTo>
                  <a:lnTo>
                    <a:pt x="52240" y="88843"/>
                  </a:lnTo>
                  <a:lnTo>
                    <a:pt x="54017" y="88606"/>
                  </a:lnTo>
                  <a:lnTo>
                    <a:pt x="55912" y="88132"/>
                  </a:lnTo>
                  <a:lnTo>
                    <a:pt x="57570" y="87658"/>
                  </a:lnTo>
                  <a:lnTo>
                    <a:pt x="59347" y="87066"/>
                  </a:lnTo>
                  <a:lnTo>
                    <a:pt x="61006" y="86474"/>
                  </a:lnTo>
                  <a:lnTo>
                    <a:pt x="62782" y="85763"/>
                  </a:lnTo>
                  <a:lnTo>
                    <a:pt x="64322" y="84934"/>
                  </a:lnTo>
                  <a:lnTo>
                    <a:pt x="65981" y="84223"/>
                  </a:lnTo>
                  <a:lnTo>
                    <a:pt x="67521" y="83275"/>
                  </a:lnTo>
                  <a:lnTo>
                    <a:pt x="69061" y="82328"/>
                  </a:lnTo>
                  <a:lnTo>
                    <a:pt x="70601" y="81380"/>
                  </a:lnTo>
                  <a:lnTo>
                    <a:pt x="72022" y="80314"/>
                  </a:lnTo>
                  <a:lnTo>
                    <a:pt x="72022" y="80314"/>
                  </a:lnTo>
                  <a:lnTo>
                    <a:pt x="73680" y="78893"/>
                  </a:lnTo>
                  <a:lnTo>
                    <a:pt x="75220" y="77471"/>
                  </a:lnTo>
                  <a:lnTo>
                    <a:pt x="76760" y="75931"/>
                  </a:lnTo>
                  <a:lnTo>
                    <a:pt x="78182" y="74273"/>
                  </a:lnTo>
                  <a:lnTo>
                    <a:pt x="79485" y="72614"/>
                  </a:lnTo>
                  <a:lnTo>
                    <a:pt x="80788" y="70837"/>
                  </a:lnTo>
                  <a:lnTo>
                    <a:pt x="82091" y="69061"/>
                  </a:lnTo>
                  <a:lnTo>
                    <a:pt x="83157" y="67284"/>
                  </a:lnTo>
                  <a:lnTo>
                    <a:pt x="84223" y="65270"/>
                  </a:lnTo>
                  <a:lnTo>
                    <a:pt x="85171" y="63375"/>
                  </a:lnTo>
                  <a:lnTo>
                    <a:pt x="86118" y="61361"/>
                  </a:lnTo>
                  <a:lnTo>
                    <a:pt x="86829" y="59229"/>
                  </a:lnTo>
                  <a:lnTo>
                    <a:pt x="87540" y="57096"/>
                  </a:lnTo>
                  <a:lnTo>
                    <a:pt x="88132" y="54964"/>
                  </a:lnTo>
                  <a:lnTo>
                    <a:pt x="88606" y="52714"/>
                  </a:lnTo>
                  <a:lnTo>
                    <a:pt x="88961" y="50463"/>
                  </a:lnTo>
                  <a:lnTo>
                    <a:pt x="88961" y="50463"/>
                  </a:lnTo>
                  <a:lnTo>
                    <a:pt x="89317" y="47501"/>
                  </a:lnTo>
                  <a:lnTo>
                    <a:pt x="89554" y="44659"/>
                  </a:lnTo>
                  <a:lnTo>
                    <a:pt x="89554" y="44659"/>
                  </a:lnTo>
                  <a:lnTo>
                    <a:pt x="89435" y="42408"/>
                  </a:lnTo>
                  <a:lnTo>
                    <a:pt x="89317" y="40157"/>
                  </a:lnTo>
                  <a:lnTo>
                    <a:pt x="88961" y="38025"/>
                  </a:lnTo>
                  <a:lnTo>
                    <a:pt x="88606" y="35893"/>
                  </a:lnTo>
                  <a:lnTo>
                    <a:pt x="88132" y="33761"/>
                  </a:lnTo>
                  <a:lnTo>
                    <a:pt x="87540" y="31747"/>
                  </a:lnTo>
                  <a:lnTo>
                    <a:pt x="86948" y="29733"/>
                  </a:lnTo>
                  <a:lnTo>
                    <a:pt x="86118" y="27719"/>
                  </a:lnTo>
                  <a:lnTo>
                    <a:pt x="85289" y="25824"/>
                  </a:lnTo>
                  <a:lnTo>
                    <a:pt x="84342" y="23929"/>
                  </a:lnTo>
                  <a:lnTo>
                    <a:pt x="83394" y="22152"/>
                  </a:lnTo>
                  <a:lnTo>
                    <a:pt x="82209" y="20375"/>
                  </a:lnTo>
                  <a:lnTo>
                    <a:pt x="81025" y="18598"/>
                  </a:lnTo>
                  <a:lnTo>
                    <a:pt x="79840" y="16940"/>
                  </a:lnTo>
                  <a:lnTo>
                    <a:pt x="78537" y="15400"/>
                  </a:lnTo>
                  <a:lnTo>
                    <a:pt x="77116" y="13860"/>
                  </a:lnTo>
                  <a:lnTo>
                    <a:pt x="75576" y="12320"/>
                  </a:lnTo>
                  <a:lnTo>
                    <a:pt x="74036" y="10898"/>
                  </a:lnTo>
                  <a:lnTo>
                    <a:pt x="72496" y="9595"/>
                  </a:lnTo>
                  <a:lnTo>
                    <a:pt x="70838" y="8292"/>
                  </a:lnTo>
                  <a:lnTo>
                    <a:pt x="69061" y="7108"/>
                  </a:lnTo>
                  <a:lnTo>
                    <a:pt x="67284" y="6042"/>
                  </a:lnTo>
                  <a:lnTo>
                    <a:pt x="65389" y="4976"/>
                  </a:lnTo>
                  <a:lnTo>
                    <a:pt x="63493" y="4146"/>
                  </a:lnTo>
                  <a:lnTo>
                    <a:pt x="61598" y="3199"/>
                  </a:lnTo>
                  <a:lnTo>
                    <a:pt x="59584" y="2488"/>
                  </a:lnTo>
                  <a:lnTo>
                    <a:pt x="57570" y="1777"/>
                  </a:lnTo>
                  <a:lnTo>
                    <a:pt x="55438" y="1303"/>
                  </a:lnTo>
                  <a:lnTo>
                    <a:pt x="53306" y="830"/>
                  </a:lnTo>
                  <a:lnTo>
                    <a:pt x="51174" y="474"/>
                  </a:lnTo>
                  <a:lnTo>
                    <a:pt x="48923" y="119"/>
                  </a:lnTo>
                  <a:lnTo>
                    <a:pt x="46672" y="0"/>
                  </a:lnTo>
                  <a:lnTo>
                    <a:pt x="46672" y="0"/>
                  </a:lnTo>
                  <a:lnTo>
                    <a:pt x="446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1510450" y="389150"/>
              <a:ext cx="2099650" cy="2096700"/>
            </a:xfrm>
            <a:custGeom>
              <a:avLst/>
              <a:gdLst/>
              <a:ahLst/>
              <a:cxnLst/>
              <a:rect l="l" t="t" r="r" b="b"/>
              <a:pathLst>
                <a:path w="83986" h="83868" extrusionOk="0">
                  <a:moveTo>
                    <a:pt x="40038" y="0"/>
                  </a:moveTo>
                  <a:lnTo>
                    <a:pt x="37906" y="119"/>
                  </a:lnTo>
                  <a:lnTo>
                    <a:pt x="35774" y="474"/>
                  </a:lnTo>
                  <a:lnTo>
                    <a:pt x="33760" y="829"/>
                  </a:lnTo>
                  <a:lnTo>
                    <a:pt x="31746" y="1185"/>
                  </a:lnTo>
                  <a:lnTo>
                    <a:pt x="29733" y="1777"/>
                  </a:lnTo>
                  <a:lnTo>
                    <a:pt x="27837" y="2369"/>
                  </a:lnTo>
                  <a:lnTo>
                    <a:pt x="25942" y="3199"/>
                  </a:lnTo>
                  <a:lnTo>
                    <a:pt x="24047" y="4028"/>
                  </a:lnTo>
                  <a:lnTo>
                    <a:pt x="22270" y="4857"/>
                  </a:lnTo>
                  <a:lnTo>
                    <a:pt x="20493" y="5923"/>
                  </a:lnTo>
                  <a:lnTo>
                    <a:pt x="18716" y="6989"/>
                  </a:lnTo>
                  <a:lnTo>
                    <a:pt x="17058" y="8174"/>
                  </a:lnTo>
                  <a:lnTo>
                    <a:pt x="15518" y="9358"/>
                  </a:lnTo>
                  <a:lnTo>
                    <a:pt x="13978" y="10661"/>
                  </a:lnTo>
                  <a:lnTo>
                    <a:pt x="12556" y="12083"/>
                  </a:lnTo>
                  <a:lnTo>
                    <a:pt x="11135" y="13504"/>
                  </a:lnTo>
                  <a:lnTo>
                    <a:pt x="9832" y="15044"/>
                  </a:lnTo>
                  <a:lnTo>
                    <a:pt x="8529" y="16584"/>
                  </a:lnTo>
                  <a:lnTo>
                    <a:pt x="7344" y="18243"/>
                  </a:lnTo>
                  <a:lnTo>
                    <a:pt x="6278" y="19901"/>
                  </a:lnTo>
                  <a:lnTo>
                    <a:pt x="5212" y="21678"/>
                  </a:lnTo>
                  <a:lnTo>
                    <a:pt x="4264" y="23455"/>
                  </a:lnTo>
                  <a:lnTo>
                    <a:pt x="3435" y="25350"/>
                  </a:lnTo>
                  <a:lnTo>
                    <a:pt x="2725" y="27245"/>
                  </a:lnTo>
                  <a:lnTo>
                    <a:pt x="2014" y="29259"/>
                  </a:lnTo>
                  <a:lnTo>
                    <a:pt x="1422" y="31273"/>
                  </a:lnTo>
                  <a:lnTo>
                    <a:pt x="948" y="33287"/>
                  </a:lnTo>
                  <a:lnTo>
                    <a:pt x="592" y="35300"/>
                  </a:lnTo>
                  <a:lnTo>
                    <a:pt x="237" y="37433"/>
                  </a:lnTo>
                  <a:lnTo>
                    <a:pt x="119" y="39683"/>
                  </a:lnTo>
                  <a:lnTo>
                    <a:pt x="0" y="41816"/>
                  </a:lnTo>
                  <a:lnTo>
                    <a:pt x="119" y="43948"/>
                  </a:lnTo>
                  <a:lnTo>
                    <a:pt x="237" y="46080"/>
                  </a:lnTo>
                  <a:lnTo>
                    <a:pt x="474" y="48094"/>
                  </a:lnTo>
                  <a:lnTo>
                    <a:pt x="829" y="50226"/>
                  </a:lnTo>
                  <a:lnTo>
                    <a:pt x="1303" y="52240"/>
                  </a:lnTo>
                  <a:lnTo>
                    <a:pt x="1895" y="54135"/>
                  </a:lnTo>
                  <a:lnTo>
                    <a:pt x="2488" y="56149"/>
                  </a:lnTo>
                  <a:lnTo>
                    <a:pt x="3198" y="58044"/>
                  </a:lnTo>
                  <a:lnTo>
                    <a:pt x="4028" y="59821"/>
                  </a:lnTo>
                  <a:lnTo>
                    <a:pt x="4975" y="61716"/>
                  </a:lnTo>
                  <a:lnTo>
                    <a:pt x="6041" y="63493"/>
                  </a:lnTo>
                  <a:lnTo>
                    <a:pt x="7107" y="65152"/>
                  </a:lnTo>
                  <a:lnTo>
                    <a:pt x="8174" y="66810"/>
                  </a:lnTo>
                  <a:lnTo>
                    <a:pt x="9477" y="68350"/>
                  </a:lnTo>
                  <a:lnTo>
                    <a:pt x="10780" y="69890"/>
                  </a:lnTo>
                  <a:lnTo>
                    <a:pt x="12201" y="71430"/>
                  </a:lnTo>
                  <a:lnTo>
                    <a:pt x="13623" y="72733"/>
                  </a:lnTo>
                  <a:lnTo>
                    <a:pt x="15162" y="74154"/>
                  </a:lnTo>
                  <a:lnTo>
                    <a:pt x="16702" y="75339"/>
                  </a:lnTo>
                  <a:lnTo>
                    <a:pt x="18361" y="76523"/>
                  </a:lnTo>
                  <a:lnTo>
                    <a:pt x="20019" y="77708"/>
                  </a:lnTo>
                  <a:lnTo>
                    <a:pt x="21796" y="78656"/>
                  </a:lnTo>
                  <a:lnTo>
                    <a:pt x="23573" y="79603"/>
                  </a:lnTo>
                  <a:lnTo>
                    <a:pt x="25468" y="80432"/>
                  </a:lnTo>
                  <a:lnTo>
                    <a:pt x="27364" y="81262"/>
                  </a:lnTo>
                  <a:lnTo>
                    <a:pt x="29377" y="81854"/>
                  </a:lnTo>
                  <a:lnTo>
                    <a:pt x="31273" y="82446"/>
                  </a:lnTo>
                  <a:lnTo>
                    <a:pt x="33405" y="82920"/>
                  </a:lnTo>
                  <a:lnTo>
                    <a:pt x="35419" y="83394"/>
                  </a:lnTo>
                  <a:lnTo>
                    <a:pt x="37551" y="83631"/>
                  </a:lnTo>
                  <a:lnTo>
                    <a:pt x="39683" y="83749"/>
                  </a:lnTo>
                  <a:lnTo>
                    <a:pt x="41815" y="83868"/>
                  </a:lnTo>
                  <a:lnTo>
                    <a:pt x="44066" y="83868"/>
                  </a:lnTo>
                  <a:lnTo>
                    <a:pt x="46080" y="83631"/>
                  </a:lnTo>
                  <a:lnTo>
                    <a:pt x="48212" y="83394"/>
                  </a:lnTo>
                  <a:lnTo>
                    <a:pt x="50226" y="83038"/>
                  </a:lnTo>
                  <a:lnTo>
                    <a:pt x="52239" y="82565"/>
                  </a:lnTo>
                  <a:lnTo>
                    <a:pt x="54253" y="82091"/>
                  </a:lnTo>
                  <a:lnTo>
                    <a:pt x="56148" y="81380"/>
                  </a:lnTo>
                  <a:lnTo>
                    <a:pt x="58044" y="80669"/>
                  </a:lnTo>
                  <a:lnTo>
                    <a:pt x="59939" y="79840"/>
                  </a:lnTo>
                  <a:lnTo>
                    <a:pt x="61716" y="78892"/>
                  </a:lnTo>
                  <a:lnTo>
                    <a:pt x="63493" y="77945"/>
                  </a:lnTo>
                  <a:lnTo>
                    <a:pt x="65270" y="76879"/>
                  </a:lnTo>
                  <a:lnTo>
                    <a:pt x="66928" y="75694"/>
                  </a:lnTo>
                  <a:lnTo>
                    <a:pt x="68468" y="74510"/>
                  </a:lnTo>
                  <a:lnTo>
                    <a:pt x="70008" y="73088"/>
                  </a:lnTo>
                  <a:lnTo>
                    <a:pt x="71429" y="71785"/>
                  </a:lnTo>
                  <a:lnTo>
                    <a:pt x="72851" y="70364"/>
                  </a:lnTo>
                  <a:lnTo>
                    <a:pt x="74154" y="68824"/>
                  </a:lnTo>
                  <a:lnTo>
                    <a:pt x="75457" y="67165"/>
                  </a:lnTo>
                  <a:lnTo>
                    <a:pt x="76641" y="65625"/>
                  </a:lnTo>
                  <a:lnTo>
                    <a:pt x="77708" y="63848"/>
                  </a:lnTo>
                  <a:lnTo>
                    <a:pt x="78774" y="62072"/>
                  </a:lnTo>
                  <a:lnTo>
                    <a:pt x="79721" y="60295"/>
                  </a:lnTo>
                  <a:lnTo>
                    <a:pt x="80550" y="58399"/>
                  </a:lnTo>
                  <a:lnTo>
                    <a:pt x="81380" y="56504"/>
                  </a:lnTo>
                  <a:lnTo>
                    <a:pt x="81972" y="54609"/>
                  </a:lnTo>
                  <a:lnTo>
                    <a:pt x="82564" y="52595"/>
                  </a:lnTo>
                  <a:lnTo>
                    <a:pt x="83038" y="50581"/>
                  </a:lnTo>
                  <a:lnTo>
                    <a:pt x="83393" y="48449"/>
                  </a:lnTo>
                  <a:lnTo>
                    <a:pt x="83749" y="46317"/>
                  </a:lnTo>
                  <a:lnTo>
                    <a:pt x="83867" y="44185"/>
                  </a:lnTo>
                  <a:lnTo>
                    <a:pt x="83986" y="42052"/>
                  </a:lnTo>
                  <a:lnTo>
                    <a:pt x="83867" y="39920"/>
                  </a:lnTo>
                  <a:lnTo>
                    <a:pt x="83749" y="37788"/>
                  </a:lnTo>
                  <a:lnTo>
                    <a:pt x="83512" y="35656"/>
                  </a:lnTo>
                  <a:lnTo>
                    <a:pt x="83157" y="33642"/>
                  </a:lnTo>
                  <a:lnTo>
                    <a:pt x="82683" y="31628"/>
                  </a:lnTo>
                  <a:lnTo>
                    <a:pt x="82090" y="29614"/>
                  </a:lnTo>
                  <a:lnTo>
                    <a:pt x="81498" y="27719"/>
                  </a:lnTo>
                  <a:lnTo>
                    <a:pt x="80787" y="25824"/>
                  </a:lnTo>
                  <a:lnTo>
                    <a:pt x="79958" y="23929"/>
                  </a:lnTo>
                  <a:lnTo>
                    <a:pt x="79011" y="22152"/>
                  </a:lnTo>
                  <a:lnTo>
                    <a:pt x="78063" y="20375"/>
                  </a:lnTo>
                  <a:lnTo>
                    <a:pt x="76878" y="18716"/>
                  </a:lnTo>
                  <a:lnTo>
                    <a:pt x="75812" y="17058"/>
                  </a:lnTo>
                  <a:lnTo>
                    <a:pt x="74509" y="15400"/>
                  </a:lnTo>
                  <a:lnTo>
                    <a:pt x="73206" y="13860"/>
                  </a:lnTo>
                  <a:lnTo>
                    <a:pt x="71903" y="12438"/>
                  </a:lnTo>
                  <a:lnTo>
                    <a:pt x="70363" y="11017"/>
                  </a:lnTo>
                  <a:lnTo>
                    <a:pt x="68942" y="9714"/>
                  </a:lnTo>
                  <a:lnTo>
                    <a:pt x="67283" y="8411"/>
                  </a:lnTo>
                  <a:lnTo>
                    <a:pt x="65625" y="7226"/>
                  </a:lnTo>
                  <a:lnTo>
                    <a:pt x="63967" y="6160"/>
                  </a:lnTo>
                  <a:lnTo>
                    <a:pt x="62190" y="5094"/>
                  </a:lnTo>
                  <a:lnTo>
                    <a:pt x="60413" y="4146"/>
                  </a:lnTo>
                  <a:lnTo>
                    <a:pt x="58518" y="3317"/>
                  </a:lnTo>
                  <a:lnTo>
                    <a:pt x="56622" y="2606"/>
                  </a:lnTo>
                  <a:lnTo>
                    <a:pt x="54727" y="1896"/>
                  </a:lnTo>
                  <a:lnTo>
                    <a:pt x="52713" y="1303"/>
                  </a:lnTo>
                  <a:lnTo>
                    <a:pt x="50581" y="829"/>
                  </a:lnTo>
                  <a:lnTo>
                    <a:pt x="48567" y="474"/>
                  </a:lnTo>
                  <a:lnTo>
                    <a:pt x="46435" y="237"/>
                  </a:lnTo>
                  <a:lnTo>
                    <a:pt x="44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2549900" y="463175"/>
              <a:ext cx="20750" cy="159950"/>
            </a:xfrm>
            <a:custGeom>
              <a:avLst/>
              <a:gdLst/>
              <a:ahLst/>
              <a:cxnLst/>
              <a:rect l="l" t="t" r="r" b="b"/>
              <a:pathLst>
                <a:path w="830" h="6398" extrusionOk="0">
                  <a:moveTo>
                    <a:pt x="0" y="1"/>
                  </a:moveTo>
                  <a:lnTo>
                    <a:pt x="0" y="6397"/>
                  </a:lnTo>
                  <a:lnTo>
                    <a:pt x="829" y="6397"/>
                  </a:lnTo>
                  <a:lnTo>
                    <a:pt x="8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2064225" y="590525"/>
              <a:ext cx="97750" cy="148100"/>
            </a:xfrm>
            <a:custGeom>
              <a:avLst/>
              <a:gdLst/>
              <a:ahLst/>
              <a:cxnLst/>
              <a:rect l="l" t="t" r="r" b="b"/>
              <a:pathLst>
                <a:path w="3910" h="5924" extrusionOk="0">
                  <a:moveTo>
                    <a:pt x="711" y="0"/>
                  </a:moveTo>
                  <a:lnTo>
                    <a:pt x="0" y="356"/>
                  </a:lnTo>
                  <a:lnTo>
                    <a:pt x="3199" y="5923"/>
                  </a:lnTo>
                  <a:lnTo>
                    <a:pt x="3909" y="5449"/>
                  </a:lnTo>
                  <a:lnTo>
                    <a:pt x="7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1711825" y="942925"/>
              <a:ext cx="148075" cy="94800"/>
            </a:xfrm>
            <a:custGeom>
              <a:avLst/>
              <a:gdLst/>
              <a:ahLst/>
              <a:cxnLst/>
              <a:rect l="l" t="t" r="r" b="b"/>
              <a:pathLst>
                <a:path w="5923" h="3792" extrusionOk="0">
                  <a:moveTo>
                    <a:pt x="474" y="1"/>
                  </a:moveTo>
                  <a:lnTo>
                    <a:pt x="0" y="593"/>
                  </a:lnTo>
                  <a:lnTo>
                    <a:pt x="5568" y="3791"/>
                  </a:lnTo>
                  <a:lnTo>
                    <a:pt x="5923" y="3081"/>
                  </a:lnTo>
                  <a:lnTo>
                    <a:pt x="4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1587425" y="1425650"/>
              <a:ext cx="159950" cy="20750"/>
            </a:xfrm>
            <a:custGeom>
              <a:avLst/>
              <a:gdLst/>
              <a:ahLst/>
              <a:cxnLst/>
              <a:rect l="l" t="t" r="r" b="b"/>
              <a:pathLst>
                <a:path w="6398" h="830" extrusionOk="0">
                  <a:moveTo>
                    <a:pt x="1" y="0"/>
                  </a:moveTo>
                  <a:lnTo>
                    <a:pt x="1" y="829"/>
                  </a:lnTo>
                  <a:lnTo>
                    <a:pt x="6398" y="829"/>
                  </a:lnTo>
                  <a:lnTo>
                    <a:pt x="63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1711825" y="1834325"/>
              <a:ext cx="148075" cy="97750"/>
            </a:xfrm>
            <a:custGeom>
              <a:avLst/>
              <a:gdLst/>
              <a:ahLst/>
              <a:cxnLst/>
              <a:rect l="l" t="t" r="r" b="b"/>
              <a:pathLst>
                <a:path w="5923" h="3910" extrusionOk="0">
                  <a:moveTo>
                    <a:pt x="5568" y="0"/>
                  </a:moveTo>
                  <a:lnTo>
                    <a:pt x="0" y="3199"/>
                  </a:lnTo>
                  <a:lnTo>
                    <a:pt x="474" y="3909"/>
                  </a:lnTo>
                  <a:lnTo>
                    <a:pt x="5923" y="711"/>
                  </a:lnTo>
                  <a:lnTo>
                    <a:pt x="55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2064225" y="2136375"/>
              <a:ext cx="97750" cy="148100"/>
            </a:xfrm>
            <a:custGeom>
              <a:avLst/>
              <a:gdLst/>
              <a:ahLst/>
              <a:cxnLst/>
              <a:rect l="l" t="t" r="r" b="b"/>
              <a:pathLst>
                <a:path w="3910" h="5924" extrusionOk="0">
                  <a:moveTo>
                    <a:pt x="3199" y="1"/>
                  </a:moveTo>
                  <a:lnTo>
                    <a:pt x="0" y="5568"/>
                  </a:lnTo>
                  <a:lnTo>
                    <a:pt x="711" y="5924"/>
                  </a:lnTo>
                  <a:lnTo>
                    <a:pt x="3909" y="356"/>
                  </a:lnTo>
                  <a:lnTo>
                    <a:pt x="31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2549900" y="2251875"/>
              <a:ext cx="20750" cy="156975"/>
            </a:xfrm>
            <a:custGeom>
              <a:avLst/>
              <a:gdLst/>
              <a:ahLst/>
              <a:cxnLst/>
              <a:rect l="l" t="t" r="r" b="b"/>
              <a:pathLst>
                <a:path w="830" h="6279" extrusionOk="0">
                  <a:moveTo>
                    <a:pt x="0" y="1"/>
                  </a:moveTo>
                  <a:lnTo>
                    <a:pt x="0" y="6279"/>
                  </a:lnTo>
                  <a:lnTo>
                    <a:pt x="829" y="6279"/>
                  </a:lnTo>
                  <a:lnTo>
                    <a:pt x="8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2958575" y="2136375"/>
              <a:ext cx="97750" cy="148100"/>
            </a:xfrm>
            <a:custGeom>
              <a:avLst/>
              <a:gdLst/>
              <a:ahLst/>
              <a:cxnLst/>
              <a:rect l="l" t="t" r="r" b="b"/>
              <a:pathLst>
                <a:path w="3910" h="5924" extrusionOk="0">
                  <a:moveTo>
                    <a:pt x="711" y="1"/>
                  </a:moveTo>
                  <a:lnTo>
                    <a:pt x="0" y="356"/>
                  </a:lnTo>
                  <a:lnTo>
                    <a:pt x="3199" y="5924"/>
                  </a:lnTo>
                  <a:lnTo>
                    <a:pt x="3909" y="5450"/>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3260625" y="1834325"/>
              <a:ext cx="148100" cy="97750"/>
            </a:xfrm>
            <a:custGeom>
              <a:avLst/>
              <a:gdLst/>
              <a:ahLst/>
              <a:cxnLst/>
              <a:rect l="l" t="t" r="r" b="b"/>
              <a:pathLst>
                <a:path w="5924" h="3910" extrusionOk="0">
                  <a:moveTo>
                    <a:pt x="356" y="0"/>
                  </a:moveTo>
                  <a:lnTo>
                    <a:pt x="1" y="711"/>
                  </a:lnTo>
                  <a:lnTo>
                    <a:pt x="5450" y="3909"/>
                  </a:lnTo>
                  <a:lnTo>
                    <a:pt x="5924" y="3199"/>
                  </a:lnTo>
                  <a:lnTo>
                    <a:pt x="3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3373175" y="1425650"/>
              <a:ext cx="159925" cy="20750"/>
            </a:xfrm>
            <a:custGeom>
              <a:avLst/>
              <a:gdLst/>
              <a:ahLst/>
              <a:cxnLst/>
              <a:rect l="l" t="t" r="r" b="b"/>
              <a:pathLst>
                <a:path w="6397" h="830" extrusionOk="0">
                  <a:moveTo>
                    <a:pt x="0" y="0"/>
                  </a:moveTo>
                  <a:lnTo>
                    <a:pt x="0" y="829"/>
                  </a:lnTo>
                  <a:lnTo>
                    <a:pt x="6397" y="829"/>
                  </a:lnTo>
                  <a:lnTo>
                    <a:pt x="63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3260625" y="942925"/>
              <a:ext cx="148100" cy="94800"/>
            </a:xfrm>
            <a:custGeom>
              <a:avLst/>
              <a:gdLst/>
              <a:ahLst/>
              <a:cxnLst/>
              <a:rect l="l" t="t" r="r" b="b"/>
              <a:pathLst>
                <a:path w="5924" h="3792" extrusionOk="0">
                  <a:moveTo>
                    <a:pt x="5450" y="1"/>
                  </a:moveTo>
                  <a:lnTo>
                    <a:pt x="1" y="3081"/>
                  </a:lnTo>
                  <a:lnTo>
                    <a:pt x="356" y="3791"/>
                  </a:lnTo>
                  <a:lnTo>
                    <a:pt x="5924" y="711"/>
                  </a:lnTo>
                  <a:lnTo>
                    <a:pt x="54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2958575" y="590525"/>
              <a:ext cx="97750" cy="148100"/>
            </a:xfrm>
            <a:custGeom>
              <a:avLst/>
              <a:gdLst/>
              <a:ahLst/>
              <a:cxnLst/>
              <a:rect l="l" t="t" r="r" b="b"/>
              <a:pathLst>
                <a:path w="3910" h="5924" extrusionOk="0">
                  <a:moveTo>
                    <a:pt x="3199" y="0"/>
                  </a:moveTo>
                  <a:lnTo>
                    <a:pt x="0" y="5449"/>
                  </a:lnTo>
                  <a:lnTo>
                    <a:pt x="711" y="5923"/>
                  </a:lnTo>
                  <a:lnTo>
                    <a:pt x="3909" y="356"/>
                  </a:lnTo>
                  <a:lnTo>
                    <a:pt x="31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2511400" y="537225"/>
              <a:ext cx="97750" cy="971350"/>
            </a:xfrm>
            <a:custGeom>
              <a:avLst/>
              <a:gdLst/>
              <a:ahLst/>
              <a:cxnLst/>
              <a:rect l="l" t="t" r="r" b="b"/>
              <a:pathLst>
                <a:path w="3910" h="38854" extrusionOk="0">
                  <a:moveTo>
                    <a:pt x="1540" y="0"/>
                  </a:moveTo>
                  <a:lnTo>
                    <a:pt x="0" y="38735"/>
                  </a:lnTo>
                  <a:lnTo>
                    <a:pt x="3909" y="38854"/>
                  </a:lnTo>
                  <a:lnTo>
                    <a:pt x="3909" y="38854"/>
                  </a:lnTo>
                  <a:lnTo>
                    <a:pt x="2606"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2478825" y="1073225"/>
              <a:ext cx="701875" cy="441275"/>
            </a:xfrm>
            <a:custGeom>
              <a:avLst/>
              <a:gdLst/>
              <a:ahLst/>
              <a:cxnLst/>
              <a:rect l="l" t="t" r="r" b="b"/>
              <a:pathLst>
                <a:path w="28075" h="17651" extrusionOk="0">
                  <a:moveTo>
                    <a:pt x="27601" y="1"/>
                  </a:moveTo>
                  <a:lnTo>
                    <a:pt x="0" y="14216"/>
                  </a:lnTo>
                  <a:lnTo>
                    <a:pt x="1896" y="17651"/>
                  </a:lnTo>
                  <a:lnTo>
                    <a:pt x="28075" y="948"/>
                  </a:lnTo>
                  <a:lnTo>
                    <a:pt x="2760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2526200" y="1401950"/>
              <a:ext cx="68150" cy="68150"/>
            </a:xfrm>
            <a:custGeom>
              <a:avLst/>
              <a:gdLst/>
              <a:ahLst/>
              <a:cxnLst/>
              <a:rect l="l" t="t" r="r" b="b"/>
              <a:pathLst>
                <a:path w="2726" h="2726" extrusionOk="0">
                  <a:moveTo>
                    <a:pt x="1422" y="1"/>
                  </a:moveTo>
                  <a:lnTo>
                    <a:pt x="830" y="119"/>
                  </a:lnTo>
                  <a:lnTo>
                    <a:pt x="356" y="474"/>
                  </a:lnTo>
                  <a:lnTo>
                    <a:pt x="119" y="830"/>
                  </a:lnTo>
                  <a:lnTo>
                    <a:pt x="1" y="1422"/>
                  </a:lnTo>
                  <a:lnTo>
                    <a:pt x="119" y="1896"/>
                  </a:lnTo>
                  <a:lnTo>
                    <a:pt x="356" y="2370"/>
                  </a:lnTo>
                  <a:lnTo>
                    <a:pt x="830" y="2607"/>
                  </a:lnTo>
                  <a:lnTo>
                    <a:pt x="1422" y="2725"/>
                  </a:lnTo>
                  <a:lnTo>
                    <a:pt x="1896" y="2607"/>
                  </a:lnTo>
                  <a:lnTo>
                    <a:pt x="2370" y="2370"/>
                  </a:lnTo>
                  <a:lnTo>
                    <a:pt x="2607" y="1896"/>
                  </a:lnTo>
                  <a:lnTo>
                    <a:pt x="2725" y="1422"/>
                  </a:lnTo>
                  <a:lnTo>
                    <a:pt x="2607" y="830"/>
                  </a:lnTo>
                  <a:lnTo>
                    <a:pt x="2370" y="474"/>
                  </a:lnTo>
                  <a:lnTo>
                    <a:pt x="1896" y="119"/>
                  </a:lnTo>
                  <a:lnTo>
                    <a:pt x="1422"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2"/>
          <p:cNvSpPr txBox="1">
            <a:spLocks noGrp="1"/>
          </p:cNvSpPr>
          <p:nvPr>
            <p:ph type="ctrTitle"/>
          </p:nvPr>
        </p:nvSpPr>
        <p:spPr>
          <a:xfrm>
            <a:off x="493058" y="844575"/>
            <a:ext cx="5960999" cy="229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smtClean="0"/>
              <a:t>Andita &amp; </a:t>
            </a:r>
            <a:br>
              <a:rPr lang="en" b="1" dirty="0" smtClean="0"/>
            </a:br>
            <a:r>
              <a:rPr lang="en" b="1" dirty="0" smtClean="0"/>
              <a:t>D’vabya </a:t>
            </a:r>
            <a:br>
              <a:rPr lang="en" b="1" dirty="0" smtClean="0"/>
            </a:br>
            <a:r>
              <a:rPr lang="en" b="1" dirty="0" smtClean="0"/>
              <a:t>Bakery Website</a:t>
            </a:r>
            <a:endParaRPr b="1" dirty="0"/>
          </a:p>
        </p:txBody>
      </p:sp>
      <p:sp>
        <p:nvSpPr>
          <p:cNvPr id="789" name="Google Shape;789;p42"/>
          <p:cNvSpPr txBox="1">
            <a:spLocks noGrp="1"/>
          </p:cNvSpPr>
          <p:nvPr>
            <p:ph type="subTitle" idx="1"/>
          </p:nvPr>
        </p:nvSpPr>
        <p:spPr>
          <a:xfrm>
            <a:off x="720000" y="3479504"/>
            <a:ext cx="3775546" cy="13965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err="1" smtClean="0"/>
              <a:t>Aplikasi</a:t>
            </a:r>
            <a:r>
              <a:rPr lang="en-AU" dirty="0" smtClean="0"/>
              <a:t> web </a:t>
            </a:r>
            <a:r>
              <a:rPr lang="en-AU" dirty="0" err="1" smtClean="0"/>
              <a:t>untuk</a:t>
            </a:r>
            <a:r>
              <a:rPr lang="en-AU" dirty="0" smtClean="0"/>
              <a:t> </a:t>
            </a:r>
            <a:r>
              <a:rPr lang="en-AU" dirty="0" err="1" smtClean="0"/>
              <a:t>memudahkan</a:t>
            </a:r>
            <a:r>
              <a:rPr lang="en-AU" dirty="0" smtClean="0"/>
              <a:t> proses </a:t>
            </a:r>
            <a:r>
              <a:rPr lang="en-AU" dirty="0" err="1" smtClean="0"/>
              <a:t>pengiriman</a:t>
            </a:r>
            <a:r>
              <a:rPr lang="en-AU" dirty="0" smtClean="0"/>
              <a:t> </a:t>
            </a:r>
            <a:r>
              <a:rPr lang="en-AU" dirty="0" err="1" smtClean="0"/>
              <a:t>dan</a:t>
            </a:r>
            <a:r>
              <a:rPr lang="en-AU" dirty="0" smtClean="0"/>
              <a:t> </a:t>
            </a:r>
            <a:r>
              <a:rPr lang="en-AU" dirty="0" err="1" smtClean="0"/>
              <a:t>penerimaan</a:t>
            </a:r>
            <a:r>
              <a:rPr lang="en-AU" dirty="0" smtClean="0"/>
              <a:t> data </a:t>
            </a:r>
            <a:r>
              <a:rPr lang="en-AU" dirty="0" err="1" smtClean="0"/>
              <a:t>pemesanan</a:t>
            </a:r>
            <a:r>
              <a:rPr lang="en-AU" dirty="0" smtClean="0"/>
              <a:t> roti  </a:t>
            </a:r>
            <a:r>
              <a:rPr lang="en-AU" dirty="0" err="1"/>
              <a:t>T</a:t>
            </a:r>
            <a:r>
              <a:rPr lang="en-AU" dirty="0" err="1" smtClean="0"/>
              <a:t>oko</a:t>
            </a:r>
            <a:r>
              <a:rPr lang="en-AU" dirty="0" smtClean="0"/>
              <a:t> </a:t>
            </a:r>
            <a:r>
              <a:rPr lang="en-AU" dirty="0" err="1"/>
              <a:t>A</a:t>
            </a:r>
            <a:r>
              <a:rPr lang="en-AU" dirty="0" err="1" smtClean="0"/>
              <a:t>ndita</a:t>
            </a:r>
            <a:r>
              <a:rPr lang="en-AU" dirty="0" smtClean="0"/>
              <a:t> &amp; </a:t>
            </a:r>
            <a:r>
              <a:rPr lang="en-AU" dirty="0" err="1"/>
              <a:t>D</a:t>
            </a:r>
            <a:r>
              <a:rPr lang="en-AU" dirty="0" err="1" smtClean="0"/>
              <a:t>’vabya</a:t>
            </a:r>
            <a:r>
              <a:rPr lang="en-AU" dirty="0" smtClean="0"/>
              <a:t> Bakery</a:t>
            </a:r>
          </a:p>
        </p:txBody>
      </p:sp>
      <p:sp>
        <p:nvSpPr>
          <p:cNvPr id="790" name="Google Shape;790;p42"/>
          <p:cNvSpPr/>
          <p:nvPr/>
        </p:nvSpPr>
        <p:spPr>
          <a:xfrm>
            <a:off x="5352096" y="3571387"/>
            <a:ext cx="9379" cy="4681"/>
          </a:xfrm>
          <a:custGeom>
            <a:avLst/>
            <a:gdLst/>
            <a:ahLst/>
            <a:cxnLst/>
            <a:rect l="l" t="t" r="r" b="b"/>
            <a:pathLst>
              <a:path w="511" h="255" extrusionOk="0">
                <a:moveTo>
                  <a:pt x="1" y="0"/>
                </a:moveTo>
                <a:lnTo>
                  <a:pt x="128" y="128"/>
                </a:lnTo>
                <a:lnTo>
                  <a:pt x="510" y="255"/>
                </a:lnTo>
                <a:lnTo>
                  <a:pt x="510" y="255"/>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42"/>
          <p:cNvGrpSpPr/>
          <p:nvPr/>
        </p:nvGrpSpPr>
        <p:grpSpPr>
          <a:xfrm>
            <a:off x="5281907" y="967418"/>
            <a:ext cx="3142082" cy="3633391"/>
            <a:chOff x="5281907" y="967418"/>
            <a:chExt cx="3142082" cy="3633391"/>
          </a:xfrm>
        </p:grpSpPr>
        <p:sp>
          <p:nvSpPr>
            <p:cNvPr id="792" name="Google Shape;792;p42"/>
            <p:cNvSpPr/>
            <p:nvPr/>
          </p:nvSpPr>
          <p:spPr>
            <a:xfrm>
              <a:off x="5408244" y="4235819"/>
              <a:ext cx="3015745" cy="364989"/>
            </a:xfrm>
            <a:custGeom>
              <a:avLst/>
              <a:gdLst/>
              <a:ahLst/>
              <a:cxnLst/>
              <a:rect l="l" t="t" r="r" b="b"/>
              <a:pathLst>
                <a:path w="164301" h="19885" extrusionOk="0">
                  <a:moveTo>
                    <a:pt x="82215" y="1"/>
                  </a:moveTo>
                  <a:lnTo>
                    <a:pt x="73802" y="128"/>
                  </a:lnTo>
                  <a:lnTo>
                    <a:pt x="65644" y="256"/>
                  </a:lnTo>
                  <a:lnTo>
                    <a:pt x="57742" y="511"/>
                  </a:lnTo>
                  <a:lnTo>
                    <a:pt x="50221" y="765"/>
                  </a:lnTo>
                  <a:lnTo>
                    <a:pt x="43083" y="1275"/>
                  </a:lnTo>
                  <a:lnTo>
                    <a:pt x="36328" y="1785"/>
                  </a:lnTo>
                  <a:lnTo>
                    <a:pt x="29955" y="2295"/>
                  </a:lnTo>
                  <a:lnTo>
                    <a:pt x="24091" y="2932"/>
                  </a:lnTo>
                  <a:lnTo>
                    <a:pt x="18865" y="3697"/>
                  </a:lnTo>
                  <a:lnTo>
                    <a:pt x="14022" y="4462"/>
                  </a:lnTo>
                  <a:lnTo>
                    <a:pt x="9943" y="5227"/>
                  </a:lnTo>
                  <a:lnTo>
                    <a:pt x="6501" y="6119"/>
                  </a:lnTo>
                  <a:lnTo>
                    <a:pt x="3697" y="7011"/>
                  </a:lnTo>
                  <a:lnTo>
                    <a:pt x="2677" y="7521"/>
                  </a:lnTo>
                  <a:lnTo>
                    <a:pt x="1785" y="7903"/>
                  </a:lnTo>
                  <a:lnTo>
                    <a:pt x="1020" y="8413"/>
                  </a:lnTo>
                  <a:lnTo>
                    <a:pt x="511" y="8923"/>
                  </a:lnTo>
                  <a:lnTo>
                    <a:pt x="128" y="9433"/>
                  </a:lnTo>
                  <a:lnTo>
                    <a:pt x="1" y="9943"/>
                  </a:lnTo>
                  <a:lnTo>
                    <a:pt x="128" y="10453"/>
                  </a:lnTo>
                  <a:lnTo>
                    <a:pt x="511" y="10963"/>
                  </a:lnTo>
                  <a:lnTo>
                    <a:pt x="1020" y="11472"/>
                  </a:lnTo>
                  <a:lnTo>
                    <a:pt x="1785" y="11982"/>
                  </a:lnTo>
                  <a:lnTo>
                    <a:pt x="2677" y="12492"/>
                  </a:lnTo>
                  <a:lnTo>
                    <a:pt x="3697" y="12875"/>
                  </a:lnTo>
                  <a:lnTo>
                    <a:pt x="6501" y="13894"/>
                  </a:lnTo>
                  <a:lnTo>
                    <a:pt x="9943" y="14659"/>
                  </a:lnTo>
                  <a:lnTo>
                    <a:pt x="14022" y="15551"/>
                  </a:lnTo>
                  <a:lnTo>
                    <a:pt x="18865" y="16316"/>
                  </a:lnTo>
                  <a:lnTo>
                    <a:pt x="24091" y="16953"/>
                  </a:lnTo>
                  <a:lnTo>
                    <a:pt x="29955" y="17591"/>
                  </a:lnTo>
                  <a:lnTo>
                    <a:pt x="36328" y="18228"/>
                  </a:lnTo>
                  <a:lnTo>
                    <a:pt x="43083" y="18738"/>
                  </a:lnTo>
                  <a:lnTo>
                    <a:pt x="50221" y="19120"/>
                  </a:lnTo>
                  <a:lnTo>
                    <a:pt x="57742" y="19503"/>
                  </a:lnTo>
                  <a:lnTo>
                    <a:pt x="65644" y="19758"/>
                  </a:lnTo>
                  <a:lnTo>
                    <a:pt x="73802" y="19885"/>
                  </a:lnTo>
                  <a:lnTo>
                    <a:pt x="90627" y="19885"/>
                  </a:lnTo>
                  <a:lnTo>
                    <a:pt x="98785" y="19758"/>
                  </a:lnTo>
                  <a:lnTo>
                    <a:pt x="106560" y="19503"/>
                  </a:lnTo>
                  <a:lnTo>
                    <a:pt x="114080" y="19120"/>
                  </a:lnTo>
                  <a:lnTo>
                    <a:pt x="121346" y="18738"/>
                  </a:lnTo>
                  <a:lnTo>
                    <a:pt x="128101" y="18228"/>
                  </a:lnTo>
                  <a:lnTo>
                    <a:pt x="134347" y="17591"/>
                  </a:lnTo>
                  <a:lnTo>
                    <a:pt x="140210" y="16953"/>
                  </a:lnTo>
                  <a:lnTo>
                    <a:pt x="145564" y="16316"/>
                  </a:lnTo>
                  <a:lnTo>
                    <a:pt x="150280" y="15551"/>
                  </a:lnTo>
                  <a:lnTo>
                    <a:pt x="154359" y="14659"/>
                  </a:lnTo>
                  <a:lnTo>
                    <a:pt x="157800" y="13894"/>
                  </a:lnTo>
                  <a:lnTo>
                    <a:pt x="160605" y="12875"/>
                  </a:lnTo>
                  <a:lnTo>
                    <a:pt x="161752" y="12492"/>
                  </a:lnTo>
                  <a:lnTo>
                    <a:pt x="162644" y="11982"/>
                  </a:lnTo>
                  <a:lnTo>
                    <a:pt x="163281" y="11472"/>
                  </a:lnTo>
                  <a:lnTo>
                    <a:pt x="163919" y="10963"/>
                  </a:lnTo>
                  <a:lnTo>
                    <a:pt x="164174" y="10453"/>
                  </a:lnTo>
                  <a:lnTo>
                    <a:pt x="164301" y="9943"/>
                  </a:lnTo>
                  <a:lnTo>
                    <a:pt x="164174" y="9433"/>
                  </a:lnTo>
                  <a:lnTo>
                    <a:pt x="163919" y="8923"/>
                  </a:lnTo>
                  <a:lnTo>
                    <a:pt x="163281" y="8413"/>
                  </a:lnTo>
                  <a:lnTo>
                    <a:pt x="162644" y="7903"/>
                  </a:lnTo>
                  <a:lnTo>
                    <a:pt x="161752" y="7521"/>
                  </a:lnTo>
                  <a:lnTo>
                    <a:pt x="160605" y="7011"/>
                  </a:lnTo>
                  <a:lnTo>
                    <a:pt x="157800" y="6119"/>
                  </a:lnTo>
                  <a:lnTo>
                    <a:pt x="154359" y="5227"/>
                  </a:lnTo>
                  <a:lnTo>
                    <a:pt x="150280" y="4462"/>
                  </a:lnTo>
                  <a:lnTo>
                    <a:pt x="145564" y="3697"/>
                  </a:lnTo>
                  <a:lnTo>
                    <a:pt x="140210" y="2932"/>
                  </a:lnTo>
                  <a:lnTo>
                    <a:pt x="134347" y="2295"/>
                  </a:lnTo>
                  <a:lnTo>
                    <a:pt x="128101" y="1785"/>
                  </a:lnTo>
                  <a:lnTo>
                    <a:pt x="121346" y="1275"/>
                  </a:lnTo>
                  <a:lnTo>
                    <a:pt x="114080" y="765"/>
                  </a:lnTo>
                  <a:lnTo>
                    <a:pt x="106560" y="511"/>
                  </a:lnTo>
                  <a:lnTo>
                    <a:pt x="98785" y="256"/>
                  </a:lnTo>
                  <a:lnTo>
                    <a:pt x="90627" y="128"/>
                  </a:lnTo>
                  <a:lnTo>
                    <a:pt x="8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7109129" y="3777256"/>
              <a:ext cx="566197" cy="37463"/>
            </a:xfrm>
            <a:custGeom>
              <a:avLst/>
              <a:gdLst/>
              <a:ahLst/>
              <a:cxnLst/>
              <a:rect l="l" t="t" r="r" b="b"/>
              <a:pathLst>
                <a:path w="30847" h="2041" extrusionOk="0">
                  <a:moveTo>
                    <a:pt x="1" y="1"/>
                  </a:moveTo>
                  <a:lnTo>
                    <a:pt x="1" y="2040"/>
                  </a:lnTo>
                  <a:lnTo>
                    <a:pt x="30847" y="2040"/>
                  </a:lnTo>
                  <a:lnTo>
                    <a:pt x="30847"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7067022" y="2474106"/>
              <a:ext cx="84231" cy="1834270"/>
            </a:xfrm>
            <a:custGeom>
              <a:avLst/>
              <a:gdLst/>
              <a:ahLst/>
              <a:cxnLst/>
              <a:rect l="l" t="t" r="r" b="b"/>
              <a:pathLst>
                <a:path w="4589" h="99933" extrusionOk="0">
                  <a:moveTo>
                    <a:pt x="0" y="1"/>
                  </a:moveTo>
                  <a:lnTo>
                    <a:pt x="128" y="9688"/>
                  </a:lnTo>
                  <a:lnTo>
                    <a:pt x="1020" y="70998"/>
                  </a:lnTo>
                  <a:lnTo>
                    <a:pt x="1147" y="73037"/>
                  </a:lnTo>
                  <a:lnTo>
                    <a:pt x="1530" y="99932"/>
                  </a:lnTo>
                  <a:lnTo>
                    <a:pt x="3059" y="99932"/>
                  </a:lnTo>
                  <a:lnTo>
                    <a:pt x="3442" y="73037"/>
                  </a:lnTo>
                  <a:lnTo>
                    <a:pt x="3569" y="70998"/>
                  </a:lnTo>
                  <a:lnTo>
                    <a:pt x="4461" y="9688"/>
                  </a:lnTo>
                  <a:lnTo>
                    <a:pt x="4589"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7067022" y="2474106"/>
              <a:ext cx="84231" cy="1834270"/>
            </a:xfrm>
            <a:custGeom>
              <a:avLst/>
              <a:gdLst/>
              <a:ahLst/>
              <a:cxnLst/>
              <a:rect l="l" t="t" r="r" b="b"/>
              <a:pathLst>
                <a:path w="4589" h="99933" fill="none" extrusionOk="0">
                  <a:moveTo>
                    <a:pt x="4589" y="1"/>
                  </a:moveTo>
                  <a:lnTo>
                    <a:pt x="4461" y="9688"/>
                  </a:lnTo>
                  <a:lnTo>
                    <a:pt x="3569" y="70998"/>
                  </a:lnTo>
                  <a:lnTo>
                    <a:pt x="3442" y="73037"/>
                  </a:lnTo>
                  <a:lnTo>
                    <a:pt x="3059" y="99932"/>
                  </a:lnTo>
                  <a:lnTo>
                    <a:pt x="1530" y="99932"/>
                  </a:lnTo>
                  <a:lnTo>
                    <a:pt x="1147" y="73037"/>
                  </a:lnTo>
                  <a:lnTo>
                    <a:pt x="1020" y="70998"/>
                  </a:lnTo>
                  <a:lnTo>
                    <a:pt x="128" y="9688"/>
                  </a:lnTo>
                  <a:lnTo>
                    <a:pt x="0" y="1"/>
                  </a:lnTo>
                  <a:lnTo>
                    <a:pt x="45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7067022" y="2474106"/>
              <a:ext cx="84231" cy="177823"/>
            </a:xfrm>
            <a:custGeom>
              <a:avLst/>
              <a:gdLst/>
              <a:ahLst/>
              <a:cxnLst/>
              <a:rect l="l" t="t" r="r" b="b"/>
              <a:pathLst>
                <a:path w="4589" h="9688" extrusionOk="0">
                  <a:moveTo>
                    <a:pt x="0" y="1"/>
                  </a:moveTo>
                  <a:lnTo>
                    <a:pt x="128" y="9688"/>
                  </a:lnTo>
                  <a:lnTo>
                    <a:pt x="4461" y="9688"/>
                  </a:lnTo>
                  <a:lnTo>
                    <a:pt x="458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7067022" y="2474106"/>
              <a:ext cx="84231" cy="177823"/>
            </a:xfrm>
            <a:custGeom>
              <a:avLst/>
              <a:gdLst/>
              <a:ahLst/>
              <a:cxnLst/>
              <a:rect l="l" t="t" r="r" b="b"/>
              <a:pathLst>
                <a:path w="4589" h="9688" fill="none" extrusionOk="0">
                  <a:moveTo>
                    <a:pt x="0" y="1"/>
                  </a:moveTo>
                  <a:lnTo>
                    <a:pt x="4589" y="1"/>
                  </a:lnTo>
                  <a:lnTo>
                    <a:pt x="4461" y="9688"/>
                  </a:lnTo>
                  <a:lnTo>
                    <a:pt x="128" y="9688"/>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7633201" y="2474106"/>
              <a:ext cx="84249" cy="1834270"/>
            </a:xfrm>
            <a:custGeom>
              <a:avLst/>
              <a:gdLst/>
              <a:ahLst/>
              <a:cxnLst/>
              <a:rect l="l" t="t" r="r" b="b"/>
              <a:pathLst>
                <a:path w="4590" h="99933" extrusionOk="0">
                  <a:moveTo>
                    <a:pt x="0" y="1"/>
                  </a:moveTo>
                  <a:lnTo>
                    <a:pt x="128" y="9688"/>
                  </a:lnTo>
                  <a:lnTo>
                    <a:pt x="1020" y="70998"/>
                  </a:lnTo>
                  <a:lnTo>
                    <a:pt x="1020" y="73037"/>
                  </a:lnTo>
                  <a:lnTo>
                    <a:pt x="1530" y="99932"/>
                  </a:lnTo>
                  <a:lnTo>
                    <a:pt x="3060" y="99932"/>
                  </a:lnTo>
                  <a:lnTo>
                    <a:pt x="4462" y="9688"/>
                  </a:lnTo>
                  <a:lnTo>
                    <a:pt x="4589"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7633201" y="2474106"/>
              <a:ext cx="84249" cy="177823"/>
            </a:xfrm>
            <a:custGeom>
              <a:avLst/>
              <a:gdLst/>
              <a:ahLst/>
              <a:cxnLst/>
              <a:rect l="l" t="t" r="r" b="b"/>
              <a:pathLst>
                <a:path w="4590" h="9688" extrusionOk="0">
                  <a:moveTo>
                    <a:pt x="0" y="1"/>
                  </a:moveTo>
                  <a:lnTo>
                    <a:pt x="128" y="9688"/>
                  </a:lnTo>
                  <a:lnTo>
                    <a:pt x="4462" y="9688"/>
                  </a:lnTo>
                  <a:lnTo>
                    <a:pt x="458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6844762" y="3777256"/>
              <a:ext cx="566197" cy="37463"/>
            </a:xfrm>
            <a:custGeom>
              <a:avLst/>
              <a:gdLst/>
              <a:ahLst/>
              <a:cxnLst/>
              <a:rect l="l" t="t" r="r" b="b"/>
              <a:pathLst>
                <a:path w="30847" h="2041" extrusionOk="0">
                  <a:moveTo>
                    <a:pt x="0" y="1"/>
                  </a:moveTo>
                  <a:lnTo>
                    <a:pt x="0" y="2040"/>
                  </a:lnTo>
                  <a:lnTo>
                    <a:pt x="30846" y="2040"/>
                  </a:lnTo>
                  <a:lnTo>
                    <a:pt x="30846" y="1"/>
                  </a:lnTo>
                  <a:close/>
                </a:path>
              </a:pathLst>
            </a:custGeom>
            <a:solidFill>
              <a:srgbClr val="16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6802637" y="2474106"/>
              <a:ext cx="84249" cy="1834270"/>
            </a:xfrm>
            <a:custGeom>
              <a:avLst/>
              <a:gdLst/>
              <a:ahLst/>
              <a:cxnLst/>
              <a:rect l="l" t="t" r="r" b="b"/>
              <a:pathLst>
                <a:path w="4590" h="99933" extrusionOk="0">
                  <a:moveTo>
                    <a:pt x="1" y="1"/>
                  </a:moveTo>
                  <a:lnTo>
                    <a:pt x="128" y="9688"/>
                  </a:lnTo>
                  <a:lnTo>
                    <a:pt x="1530" y="99932"/>
                  </a:lnTo>
                  <a:lnTo>
                    <a:pt x="3060" y="99932"/>
                  </a:lnTo>
                  <a:lnTo>
                    <a:pt x="3570" y="73037"/>
                  </a:lnTo>
                  <a:lnTo>
                    <a:pt x="3570" y="70998"/>
                  </a:lnTo>
                  <a:lnTo>
                    <a:pt x="4462" y="9688"/>
                  </a:lnTo>
                  <a:lnTo>
                    <a:pt x="4590" y="1"/>
                  </a:lnTo>
                  <a:close/>
                </a:path>
              </a:pathLst>
            </a:custGeom>
            <a:solidFill>
              <a:srgbClr val="16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6802637" y="2474106"/>
              <a:ext cx="84249" cy="1834270"/>
            </a:xfrm>
            <a:custGeom>
              <a:avLst/>
              <a:gdLst/>
              <a:ahLst/>
              <a:cxnLst/>
              <a:rect l="l" t="t" r="r" b="b"/>
              <a:pathLst>
                <a:path w="4590" h="99933" fill="none" extrusionOk="0">
                  <a:moveTo>
                    <a:pt x="4590" y="1"/>
                  </a:moveTo>
                  <a:lnTo>
                    <a:pt x="4462" y="9688"/>
                  </a:lnTo>
                  <a:lnTo>
                    <a:pt x="3570" y="70998"/>
                  </a:lnTo>
                  <a:lnTo>
                    <a:pt x="3570" y="73037"/>
                  </a:lnTo>
                  <a:lnTo>
                    <a:pt x="3060" y="99932"/>
                  </a:lnTo>
                  <a:lnTo>
                    <a:pt x="1530" y="99932"/>
                  </a:lnTo>
                  <a:lnTo>
                    <a:pt x="128" y="9688"/>
                  </a:lnTo>
                  <a:lnTo>
                    <a:pt x="1" y="1"/>
                  </a:lnTo>
                  <a:lnTo>
                    <a:pt x="45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6802637" y="2474106"/>
              <a:ext cx="84249" cy="177823"/>
            </a:xfrm>
            <a:custGeom>
              <a:avLst/>
              <a:gdLst/>
              <a:ahLst/>
              <a:cxnLst/>
              <a:rect l="l" t="t" r="r" b="b"/>
              <a:pathLst>
                <a:path w="4590" h="9688" extrusionOk="0">
                  <a:moveTo>
                    <a:pt x="1" y="1"/>
                  </a:moveTo>
                  <a:lnTo>
                    <a:pt x="128" y="9688"/>
                  </a:lnTo>
                  <a:lnTo>
                    <a:pt x="4462" y="9688"/>
                  </a:lnTo>
                  <a:lnTo>
                    <a:pt x="459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6802637" y="2474106"/>
              <a:ext cx="84249" cy="177823"/>
            </a:xfrm>
            <a:custGeom>
              <a:avLst/>
              <a:gdLst/>
              <a:ahLst/>
              <a:cxnLst/>
              <a:rect l="l" t="t" r="r" b="b"/>
              <a:pathLst>
                <a:path w="4590" h="9688" fill="none" extrusionOk="0">
                  <a:moveTo>
                    <a:pt x="1" y="1"/>
                  </a:moveTo>
                  <a:lnTo>
                    <a:pt x="4590" y="1"/>
                  </a:lnTo>
                  <a:lnTo>
                    <a:pt x="4462" y="9688"/>
                  </a:lnTo>
                  <a:lnTo>
                    <a:pt x="128" y="968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7368833" y="2474106"/>
              <a:ext cx="84231" cy="1834270"/>
            </a:xfrm>
            <a:custGeom>
              <a:avLst/>
              <a:gdLst/>
              <a:ahLst/>
              <a:cxnLst/>
              <a:rect l="l" t="t" r="r" b="b"/>
              <a:pathLst>
                <a:path w="4589" h="99933" extrusionOk="0">
                  <a:moveTo>
                    <a:pt x="0" y="1"/>
                  </a:moveTo>
                  <a:lnTo>
                    <a:pt x="127" y="9688"/>
                  </a:lnTo>
                  <a:lnTo>
                    <a:pt x="1020" y="70998"/>
                  </a:lnTo>
                  <a:lnTo>
                    <a:pt x="1147" y="73037"/>
                  </a:lnTo>
                  <a:lnTo>
                    <a:pt x="1530" y="99932"/>
                  </a:lnTo>
                  <a:lnTo>
                    <a:pt x="3059" y="99932"/>
                  </a:lnTo>
                  <a:lnTo>
                    <a:pt x="3442" y="73037"/>
                  </a:lnTo>
                  <a:lnTo>
                    <a:pt x="3569" y="70998"/>
                  </a:lnTo>
                  <a:lnTo>
                    <a:pt x="4461" y="9688"/>
                  </a:lnTo>
                  <a:lnTo>
                    <a:pt x="4589" y="1"/>
                  </a:lnTo>
                  <a:close/>
                </a:path>
              </a:pathLst>
            </a:custGeom>
            <a:solidFill>
              <a:srgbClr val="16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7368833" y="2474106"/>
              <a:ext cx="84231" cy="1834270"/>
            </a:xfrm>
            <a:custGeom>
              <a:avLst/>
              <a:gdLst/>
              <a:ahLst/>
              <a:cxnLst/>
              <a:rect l="l" t="t" r="r" b="b"/>
              <a:pathLst>
                <a:path w="4589" h="99933" fill="none" extrusionOk="0">
                  <a:moveTo>
                    <a:pt x="4589" y="1"/>
                  </a:moveTo>
                  <a:lnTo>
                    <a:pt x="4461" y="9688"/>
                  </a:lnTo>
                  <a:lnTo>
                    <a:pt x="3569" y="70998"/>
                  </a:lnTo>
                  <a:lnTo>
                    <a:pt x="3442" y="73037"/>
                  </a:lnTo>
                  <a:lnTo>
                    <a:pt x="3059" y="99932"/>
                  </a:lnTo>
                  <a:lnTo>
                    <a:pt x="1530" y="99932"/>
                  </a:lnTo>
                  <a:lnTo>
                    <a:pt x="1147" y="73037"/>
                  </a:lnTo>
                  <a:lnTo>
                    <a:pt x="1020" y="70998"/>
                  </a:lnTo>
                  <a:lnTo>
                    <a:pt x="127" y="9688"/>
                  </a:lnTo>
                  <a:lnTo>
                    <a:pt x="0" y="1"/>
                  </a:lnTo>
                  <a:lnTo>
                    <a:pt x="45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7368833" y="2474106"/>
              <a:ext cx="84231" cy="177823"/>
            </a:xfrm>
            <a:custGeom>
              <a:avLst/>
              <a:gdLst/>
              <a:ahLst/>
              <a:cxnLst/>
              <a:rect l="l" t="t" r="r" b="b"/>
              <a:pathLst>
                <a:path w="4589" h="9688" extrusionOk="0">
                  <a:moveTo>
                    <a:pt x="0" y="1"/>
                  </a:moveTo>
                  <a:lnTo>
                    <a:pt x="127" y="9688"/>
                  </a:lnTo>
                  <a:lnTo>
                    <a:pt x="4461" y="9688"/>
                  </a:lnTo>
                  <a:lnTo>
                    <a:pt x="458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7368833" y="2474106"/>
              <a:ext cx="84231" cy="177823"/>
            </a:xfrm>
            <a:custGeom>
              <a:avLst/>
              <a:gdLst/>
              <a:ahLst/>
              <a:cxnLst/>
              <a:rect l="l" t="t" r="r" b="b"/>
              <a:pathLst>
                <a:path w="4589" h="9688" fill="none" extrusionOk="0">
                  <a:moveTo>
                    <a:pt x="0" y="1"/>
                  </a:moveTo>
                  <a:lnTo>
                    <a:pt x="4589" y="1"/>
                  </a:lnTo>
                  <a:lnTo>
                    <a:pt x="4461" y="9688"/>
                  </a:lnTo>
                  <a:lnTo>
                    <a:pt x="127" y="9688"/>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6769891" y="2392225"/>
              <a:ext cx="991996" cy="95942"/>
            </a:xfrm>
            <a:custGeom>
              <a:avLst/>
              <a:gdLst/>
              <a:ahLst/>
              <a:cxnLst/>
              <a:rect l="l" t="t" r="r" b="b"/>
              <a:pathLst>
                <a:path w="54045" h="5227" extrusionOk="0">
                  <a:moveTo>
                    <a:pt x="0" y="0"/>
                  </a:moveTo>
                  <a:lnTo>
                    <a:pt x="0" y="5226"/>
                  </a:lnTo>
                  <a:lnTo>
                    <a:pt x="54045" y="5226"/>
                  </a:lnTo>
                  <a:lnTo>
                    <a:pt x="54045"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6769891" y="2392225"/>
              <a:ext cx="991996" cy="95942"/>
            </a:xfrm>
            <a:custGeom>
              <a:avLst/>
              <a:gdLst/>
              <a:ahLst/>
              <a:cxnLst/>
              <a:rect l="l" t="t" r="r" b="b"/>
              <a:pathLst>
                <a:path w="54045" h="5227" fill="none" extrusionOk="0">
                  <a:moveTo>
                    <a:pt x="0" y="0"/>
                  </a:moveTo>
                  <a:lnTo>
                    <a:pt x="54045" y="0"/>
                  </a:lnTo>
                  <a:lnTo>
                    <a:pt x="54045" y="5226"/>
                  </a:lnTo>
                  <a:lnTo>
                    <a:pt x="0" y="5226"/>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6769891" y="2392225"/>
              <a:ext cx="797818" cy="95942"/>
            </a:xfrm>
            <a:custGeom>
              <a:avLst/>
              <a:gdLst/>
              <a:ahLst/>
              <a:cxnLst/>
              <a:rect l="l" t="t" r="r" b="b"/>
              <a:pathLst>
                <a:path w="43466" h="5227" extrusionOk="0">
                  <a:moveTo>
                    <a:pt x="0" y="0"/>
                  </a:moveTo>
                  <a:lnTo>
                    <a:pt x="0" y="5226"/>
                  </a:lnTo>
                  <a:lnTo>
                    <a:pt x="43465" y="5226"/>
                  </a:lnTo>
                  <a:lnTo>
                    <a:pt x="43465" y="0"/>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6769891" y="2392225"/>
              <a:ext cx="797818" cy="95942"/>
            </a:xfrm>
            <a:custGeom>
              <a:avLst/>
              <a:gdLst/>
              <a:ahLst/>
              <a:cxnLst/>
              <a:rect l="l" t="t" r="r" b="b"/>
              <a:pathLst>
                <a:path w="43466" h="5227" fill="none" extrusionOk="0">
                  <a:moveTo>
                    <a:pt x="43465" y="0"/>
                  </a:moveTo>
                  <a:lnTo>
                    <a:pt x="0" y="0"/>
                  </a:lnTo>
                  <a:lnTo>
                    <a:pt x="0" y="5226"/>
                  </a:lnTo>
                  <a:lnTo>
                    <a:pt x="43465" y="5226"/>
                  </a:lnTo>
                  <a:lnTo>
                    <a:pt x="434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7113809" y="1528916"/>
              <a:ext cx="711256" cy="863327"/>
            </a:xfrm>
            <a:custGeom>
              <a:avLst/>
              <a:gdLst/>
              <a:ahLst/>
              <a:cxnLst/>
              <a:rect l="l" t="t" r="r" b="b"/>
              <a:pathLst>
                <a:path w="38750" h="47035" extrusionOk="0">
                  <a:moveTo>
                    <a:pt x="1" y="0"/>
                  </a:moveTo>
                  <a:lnTo>
                    <a:pt x="2677" y="42573"/>
                  </a:lnTo>
                  <a:lnTo>
                    <a:pt x="3060" y="47034"/>
                  </a:lnTo>
                  <a:lnTo>
                    <a:pt x="35308" y="47034"/>
                  </a:lnTo>
                  <a:lnTo>
                    <a:pt x="38749" y="383"/>
                  </a:lnTo>
                  <a:lnTo>
                    <a:pt x="34416" y="383"/>
                  </a:lnTo>
                  <a:lnTo>
                    <a:pt x="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7113809" y="1528916"/>
              <a:ext cx="711256" cy="863327"/>
            </a:xfrm>
            <a:custGeom>
              <a:avLst/>
              <a:gdLst/>
              <a:ahLst/>
              <a:cxnLst/>
              <a:rect l="l" t="t" r="r" b="b"/>
              <a:pathLst>
                <a:path w="38750" h="47035" fill="none" extrusionOk="0">
                  <a:moveTo>
                    <a:pt x="38749" y="383"/>
                  </a:moveTo>
                  <a:lnTo>
                    <a:pt x="35308" y="47034"/>
                  </a:lnTo>
                  <a:lnTo>
                    <a:pt x="3060" y="47034"/>
                  </a:lnTo>
                  <a:lnTo>
                    <a:pt x="2677" y="42573"/>
                  </a:lnTo>
                  <a:lnTo>
                    <a:pt x="1" y="0"/>
                  </a:lnTo>
                  <a:lnTo>
                    <a:pt x="34416" y="383"/>
                  </a:lnTo>
                  <a:lnTo>
                    <a:pt x="38749" y="3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7113809" y="1528916"/>
              <a:ext cx="631706" cy="863327"/>
            </a:xfrm>
            <a:custGeom>
              <a:avLst/>
              <a:gdLst/>
              <a:ahLst/>
              <a:cxnLst/>
              <a:rect l="l" t="t" r="r" b="b"/>
              <a:pathLst>
                <a:path w="34416" h="47035" extrusionOk="0">
                  <a:moveTo>
                    <a:pt x="1" y="0"/>
                  </a:moveTo>
                  <a:lnTo>
                    <a:pt x="2677" y="42573"/>
                  </a:lnTo>
                  <a:lnTo>
                    <a:pt x="3060" y="47034"/>
                  </a:lnTo>
                  <a:lnTo>
                    <a:pt x="31994" y="47034"/>
                  </a:lnTo>
                  <a:lnTo>
                    <a:pt x="34416" y="383"/>
                  </a:lnTo>
                  <a:lnTo>
                    <a:pt x="1" y="0"/>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7113809" y="1528916"/>
              <a:ext cx="631706" cy="863327"/>
            </a:xfrm>
            <a:custGeom>
              <a:avLst/>
              <a:gdLst/>
              <a:ahLst/>
              <a:cxnLst/>
              <a:rect l="l" t="t" r="r" b="b"/>
              <a:pathLst>
                <a:path w="34416" h="47035" fill="none" extrusionOk="0">
                  <a:moveTo>
                    <a:pt x="1" y="0"/>
                  </a:moveTo>
                  <a:lnTo>
                    <a:pt x="2677" y="42573"/>
                  </a:lnTo>
                  <a:lnTo>
                    <a:pt x="3060" y="47034"/>
                  </a:lnTo>
                  <a:lnTo>
                    <a:pt x="31994" y="47034"/>
                  </a:lnTo>
                  <a:lnTo>
                    <a:pt x="34416" y="38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7162945" y="2310343"/>
              <a:ext cx="603623" cy="81900"/>
            </a:xfrm>
            <a:custGeom>
              <a:avLst/>
              <a:gdLst/>
              <a:ahLst/>
              <a:cxnLst/>
              <a:rect l="l" t="t" r="r" b="b"/>
              <a:pathLst>
                <a:path w="32886" h="4462" extrusionOk="0">
                  <a:moveTo>
                    <a:pt x="0" y="0"/>
                  </a:moveTo>
                  <a:lnTo>
                    <a:pt x="383" y="4461"/>
                  </a:lnTo>
                  <a:lnTo>
                    <a:pt x="32631" y="4461"/>
                  </a:lnTo>
                  <a:lnTo>
                    <a:pt x="3288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6964069" y="1035258"/>
              <a:ext cx="762724" cy="809511"/>
            </a:xfrm>
            <a:custGeom>
              <a:avLst/>
              <a:gdLst/>
              <a:ahLst/>
              <a:cxnLst/>
              <a:rect l="l" t="t" r="r" b="b"/>
              <a:pathLst>
                <a:path w="41554" h="44103" extrusionOk="0">
                  <a:moveTo>
                    <a:pt x="8923" y="1"/>
                  </a:moveTo>
                  <a:lnTo>
                    <a:pt x="8159" y="128"/>
                  </a:lnTo>
                  <a:lnTo>
                    <a:pt x="7394" y="256"/>
                  </a:lnTo>
                  <a:lnTo>
                    <a:pt x="6756" y="510"/>
                  </a:lnTo>
                  <a:lnTo>
                    <a:pt x="5992" y="893"/>
                  </a:lnTo>
                  <a:lnTo>
                    <a:pt x="5354" y="1403"/>
                  </a:lnTo>
                  <a:lnTo>
                    <a:pt x="4717" y="2040"/>
                  </a:lnTo>
                  <a:lnTo>
                    <a:pt x="3570" y="3442"/>
                  </a:lnTo>
                  <a:lnTo>
                    <a:pt x="2550" y="4972"/>
                  </a:lnTo>
                  <a:lnTo>
                    <a:pt x="1785" y="6756"/>
                  </a:lnTo>
                  <a:lnTo>
                    <a:pt x="1148" y="8668"/>
                  </a:lnTo>
                  <a:lnTo>
                    <a:pt x="511" y="10708"/>
                  </a:lnTo>
                  <a:lnTo>
                    <a:pt x="128" y="13002"/>
                  </a:lnTo>
                  <a:lnTo>
                    <a:pt x="1" y="15169"/>
                  </a:lnTo>
                  <a:lnTo>
                    <a:pt x="1" y="17591"/>
                  </a:lnTo>
                  <a:lnTo>
                    <a:pt x="128" y="20012"/>
                  </a:lnTo>
                  <a:lnTo>
                    <a:pt x="383" y="22434"/>
                  </a:lnTo>
                  <a:lnTo>
                    <a:pt x="893" y="24856"/>
                  </a:lnTo>
                  <a:lnTo>
                    <a:pt x="1658" y="27278"/>
                  </a:lnTo>
                  <a:lnTo>
                    <a:pt x="2550" y="29572"/>
                  </a:lnTo>
                  <a:lnTo>
                    <a:pt x="3697" y="31866"/>
                  </a:lnTo>
                  <a:lnTo>
                    <a:pt x="4972" y="34033"/>
                  </a:lnTo>
                  <a:lnTo>
                    <a:pt x="6501" y="36200"/>
                  </a:lnTo>
                  <a:lnTo>
                    <a:pt x="7904" y="37730"/>
                  </a:lnTo>
                  <a:lnTo>
                    <a:pt x="9561" y="39132"/>
                  </a:lnTo>
                  <a:lnTo>
                    <a:pt x="11473" y="40407"/>
                  </a:lnTo>
                  <a:lnTo>
                    <a:pt x="13385" y="41426"/>
                  </a:lnTo>
                  <a:lnTo>
                    <a:pt x="15424" y="42319"/>
                  </a:lnTo>
                  <a:lnTo>
                    <a:pt x="17463" y="43083"/>
                  </a:lnTo>
                  <a:lnTo>
                    <a:pt x="19630" y="43593"/>
                  </a:lnTo>
                  <a:lnTo>
                    <a:pt x="21797" y="43848"/>
                  </a:lnTo>
                  <a:lnTo>
                    <a:pt x="23964" y="44103"/>
                  </a:lnTo>
                  <a:lnTo>
                    <a:pt x="26131" y="43976"/>
                  </a:lnTo>
                  <a:lnTo>
                    <a:pt x="28170" y="43848"/>
                  </a:lnTo>
                  <a:lnTo>
                    <a:pt x="30210" y="43466"/>
                  </a:lnTo>
                  <a:lnTo>
                    <a:pt x="31994" y="42956"/>
                  </a:lnTo>
                  <a:lnTo>
                    <a:pt x="33779" y="42191"/>
                  </a:lnTo>
                  <a:lnTo>
                    <a:pt x="35308" y="41426"/>
                  </a:lnTo>
                  <a:lnTo>
                    <a:pt x="36710" y="40407"/>
                  </a:lnTo>
                  <a:lnTo>
                    <a:pt x="37857" y="39132"/>
                  </a:lnTo>
                  <a:lnTo>
                    <a:pt x="38877" y="37857"/>
                  </a:lnTo>
                  <a:lnTo>
                    <a:pt x="39769" y="36455"/>
                  </a:lnTo>
                  <a:lnTo>
                    <a:pt x="40407" y="35053"/>
                  </a:lnTo>
                  <a:lnTo>
                    <a:pt x="40917" y="33651"/>
                  </a:lnTo>
                  <a:lnTo>
                    <a:pt x="41299" y="32121"/>
                  </a:lnTo>
                  <a:lnTo>
                    <a:pt x="41554" y="30719"/>
                  </a:lnTo>
                  <a:lnTo>
                    <a:pt x="41554" y="29317"/>
                  </a:lnTo>
                  <a:lnTo>
                    <a:pt x="41426" y="27915"/>
                  </a:lnTo>
                  <a:lnTo>
                    <a:pt x="41044" y="26513"/>
                  </a:lnTo>
                  <a:lnTo>
                    <a:pt x="40662" y="25111"/>
                  </a:lnTo>
                  <a:lnTo>
                    <a:pt x="40152" y="23964"/>
                  </a:lnTo>
                  <a:lnTo>
                    <a:pt x="39387" y="22817"/>
                  </a:lnTo>
                  <a:lnTo>
                    <a:pt x="38622" y="21669"/>
                  </a:lnTo>
                  <a:lnTo>
                    <a:pt x="37730" y="20777"/>
                  </a:lnTo>
                  <a:lnTo>
                    <a:pt x="36583" y="20012"/>
                  </a:lnTo>
                  <a:lnTo>
                    <a:pt x="35563" y="19248"/>
                  </a:lnTo>
                  <a:lnTo>
                    <a:pt x="34416" y="18738"/>
                  </a:lnTo>
                  <a:lnTo>
                    <a:pt x="32249" y="17846"/>
                  </a:lnTo>
                  <a:lnTo>
                    <a:pt x="29955" y="17081"/>
                  </a:lnTo>
                  <a:lnTo>
                    <a:pt x="27915" y="16443"/>
                  </a:lnTo>
                  <a:lnTo>
                    <a:pt x="25748" y="15934"/>
                  </a:lnTo>
                  <a:lnTo>
                    <a:pt x="23964" y="15169"/>
                  </a:lnTo>
                  <a:lnTo>
                    <a:pt x="23072" y="14659"/>
                  </a:lnTo>
                  <a:lnTo>
                    <a:pt x="22179" y="14149"/>
                  </a:lnTo>
                  <a:lnTo>
                    <a:pt x="21415" y="13512"/>
                  </a:lnTo>
                  <a:lnTo>
                    <a:pt x="20777" y="12747"/>
                  </a:lnTo>
                  <a:lnTo>
                    <a:pt x="20140" y="11982"/>
                  </a:lnTo>
                  <a:lnTo>
                    <a:pt x="19630" y="10962"/>
                  </a:lnTo>
                  <a:lnTo>
                    <a:pt x="18611" y="8541"/>
                  </a:lnTo>
                  <a:lnTo>
                    <a:pt x="17336" y="5864"/>
                  </a:lnTo>
                  <a:lnTo>
                    <a:pt x="16699" y="4589"/>
                  </a:lnTo>
                  <a:lnTo>
                    <a:pt x="15806" y="3315"/>
                  </a:lnTo>
                  <a:lnTo>
                    <a:pt x="14787" y="2168"/>
                  </a:lnTo>
                  <a:lnTo>
                    <a:pt x="13385" y="1275"/>
                  </a:lnTo>
                  <a:lnTo>
                    <a:pt x="11982" y="510"/>
                  </a:lnTo>
                  <a:lnTo>
                    <a:pt x="11218" y="256"/>
                  </a:lnTo>
                  <a:lnTo>
                    <a:pt x="10453" y="128"/>
                  </a:lnTo>
                  <a:lnTo>
                    <a:pt x="968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6566353" y="1461057"/>
              <a:ext cx="627025" cy="629375"/>
            </a:xfrm>
            <a:custGeom>
              <a:avLst/>
              <a:gdLst/>
              <a:ahLst/>
              <a:cxnLst/>
              <a:rect l="l" t="t" r="r" b="b"/>
              <a:pathLst>
                <a:path w="34161" h="34289" extrusionOk="0">
                  <a:moveTo>
                    <a:pt x="32248" y="1"/>
                  </a:moveTo>
                  <a:lnTo>
                    <a:pt x="31484" y="256"/>
                  </a:lnTo>
                  <a:lnTo>
                    <a:pt x="30719" y="766"/>
                  </a:lnTo>
                  <a:lnTo>
                    <a:pt x="29827" y="1403"/>
                  </a:lnTo>
                  <a:lnTo>
                    <a:pt x="28934" y="2423"/>
                  </a:lnTo>
                  <a:lnTo>
                    <a:pt x="27915" y="3697"/>
                  </a:lnTo>
                  <a:lnTo>
                    <a:pt x="26895" y="5227"/>
                  </a:lnTo>
                  <a:lnTo>
                    <a:pt x="21924" y="13512"/>
                  </a:lnTo>
                  <a:lnTo>
                    <a:pt x="20394" y="16189"/>
                  </a:lnTo>
                  <a:lnTo>
                    <a:pt x="19502" y="17463"/>
                  </a:lnTo>
                  <a:lnTo>
                    <a:pt x="18865" y="17718"/>
                  </a:lnTo>
                  <a:lnTo>
                    <a:pt x="17463" y="18101"/>
                  </a:lnTo>
                  <a:lnTo>
                    <a:pt x="13129" y="18866"/>
                  </a:lnTo>
                  <a:lnTo>
                    <a:pt x="7775" y="19885"/>
                  </a:lnTo>
                  <a:lnTo>
                    <a:pt x="3059" y="20778"/>
                  </a:lnTo>
                  <a:lnTo>
                    <a:pt x="1147" y="21415"/>
                  </a:lnTo>
                  <a:lnTo>
                    <a:pt x="510" y="21670"/>
                  </a:lnTo>
                  <a:lnTo>
                    <a:pt x="128" y="21925"/>
                  </a:lnTo>
                  <a:lnTo>
                    <a:pt x="0" y="22307"/>
                  </a:lnTo>
                  <a:lnTo>
                    <a:pt x="0" y="22944"/>
                  </a:lnTo>
                  <a:lnTo>
                    <a:pt x="255" y="24601"/>
                  </a:lnTo>
                  <a:lnTo>
                    <a:pt x="765" y="26641"/>
                  </a:lnTo>
                  <a:lnTo>
                    <a:pt x="1530" y="28808"/>
                  </a:lnTo>
                  <a:lnTo>
                    <a:pt x="2422" y="30975"/>
                  </a:lnTo>
                  <a:lnTo>
                    <a:pt x="3314" y="32759"/>
                  </a:lnTo>
                  <a:lnTo>
                    <a:pt x="3824" y="33396"/>
                  </a:lnTo>
                  <a:lnTo>
                    <a:pt x="4206" y="33906"/>
                  </a:lnTo>
                  <a:lnTo>
                    <a:pt x="4716" y="34161"/>
                  </a:lnTo>
                  <a:lnTo>
                    <a:pt x="4971" y="34289"/>
                  </a:lnTo>
                  <a:lnTo>
                    <a:pt x="7903" y="33779"/>
                  </a:lnTo>
                  <a:lnTo>
                    <a:pt x="10707" y="33141"/>
                  </a:lnTo>
                  <a:lnTo>
                    <a:pt x="13511" y="32377"/>
                  </a:lnTo>
                  <a:lnTo>
                    <a:pt x="16315" y="31612"/>
                  </a:lnTo>
                  <a:lnTo>
                    <a:pt x="19120" y="30720"/>
                  </a:lnTo>
                  <a:lnTo>
                    <a:pt x="21669" y="29700"/>
                  </a:lnTo>
                  <a:lnTo>
                    <a:pt x="24091" y="28680"/>
                  </a:lnTo>
                  <a:lnTo>
                    <a:pt x="26258" y="27406"/>
                  </a:lnTo>
                  <a:lnTo>
                    <a:pt x="27150" y="26768"/>
                  </a:lnTo>
                  <a:lnTo>
                    <a:pt x="28042" y="26131"/>
                  </a:lnTo>
                  <a:lnTo>
                    <a:pt x="28552" y="25621"/>
                  </a:lnTo>
                  <a:lnTo>
                    <a:pt x="29062" y="24984"/>
                  </a:lnTo>
                  <a:lnTo>
                    <a:pt x="29572" y="24092"/>
                  </a:lnTo>
                  <a:lnTo>
                    <a:pt x="29954" y="23199"/>
                  </a:lnTo>
                  <a:lnTo>
                    <a:pt x="30719" y="21032"/>
                  </a:lnTo>
                  <a:lnTo>
                    <a:pt x="31484" y="18483"/>
                  </a:lnTo>
                  <a:lnTo>
                    <a:pt x="32121" y="15424"/>
                  </a:lnTo>
                  <a:lnTo>
                    <a:pt x="32758" y="11983"/>
                  </a:lnTo>
                  <a:lnTo>
                    <a:pt x="34033" y="4335"/>
                  </a:lnTo>
                  <a:lnTo>
                    <a:pt x="34160" y="2933"/>
                  </a:lnTo>
                  <a:lnTo>
                    <a:pt x="34033" y="1785"/>
                  </a:lnTo>
                  <a:lnTo>
                    <a:pt x="33778" y="893"/>
                  </a:lnTo>
                  <a:lnTo>
                    <a:pt x="33523" y="511"/>
                  </a:lnTo>
                  <a:lnTo>
                    <a:pt x="33395" y="256"/>
                  </a:lnTo>
                  <a:lnTo>
                    <a:pt x="32886"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6241139" y="1842419"/>
              <a:ext cx="470273" cy="308841"/>
            </a:xfrm>
            <a:custGeom>
              <a:avLst/>
              <a:gdLst/>
              <a:ahLst/>
              <a:cxnLst/>
              <a:rect l="l" t="t" r="r" b="b"/>
              <a:pathLst>
                <a:path w="25621" h="16826" extrusionOk="0">
                  <a:moveTo>
                    <a:pt x="20905" y="1"/>
                  </a:moveTo>
                  <a:lnTo>
                    <a:pt x="19630" y="128"/>
                  </a:lnTo>
                  <a:lnTo>
                    <a:pt x="16443" y="383"/>
                  </a:lnTo>
                  <a:lnTo>
                    <a:pt x="14404" y="638"/>
                  </a:lnTo>
                  <a:lnTo>
                    <a:pt x="12110" y="1020"/>
                  </a:lnTo>
                  <a:lnTo>
                    <a:pt x="9688" y="1530"/>
                  </a:lnTo>
                  <a:lnTo>
                    <a:pt x="7139" y="2167"/>
                  </a:lnTo>
                  <a:lnTo>
                    <a:pt x="6119" y="2677"/>
                  </a:lnTo>
                  <a:lnTo>
                    <a:pt x="4972" y="3570"/>
                  </a:lnTo>
                  <a:lnTo>
                    <a:pt x="3570" y="4844"/>
                  </a:lnTo>
                  <a:lnTo>
                    <a:pt x="2295" y="6246"/>
                  </a:lnTo>
                  <a:lnTo>
                    <a:pt x="1148" y="7648"/>
                  </a:lnTo>
                  <a:lnTo>
                    <a:pt x="383" y="9050"/>
                  </a:lnTo>
                  <a:lnTo>
                    <a:pt x="128" y="9688"/>
                  </a:lnTo>
                  <a:lnTo>
                    <a:pt x="1" y="10198"/>
                  </a:lnTo>
                  <a:lnTo>
                    <a:pt x="128" y="10707"/>
                  </a:lnTo>
                  <a:lnTo>
                    <a:pt x="256" y="11090"/>
                  </a:lnTo>
                  <a:lnTo>
                    <a:pt x="511" y="11345"/>
                  </a:lnTo>
                  <a:lnTo>
                    <a:pt x="893" y="11472"/>
                  </a:lnTo>
                  <a:lnTo>
                    <a:pt x="511" y="12237"/>
                  </a:lnTo>
                  <a:lnTo>
                    <a:pt x="256" y="12874"/>
                  </a:lnTo>
                  <a:lnTo>
                    <a:pt x="383" y="13512"/>
                  </a:lnTo>
                  <a:lnTo>
                    <a:pt x="511" y="13767"/>
                  </a:lnTo>
                  <a:lnTo>
                    <a:pt x="765" y="14022"/>
                  </a:lnTo>
                  <a:lnTo>
                    <a:pt x="1020" y="14276"/>
                  </a:lnTo>
                  <a:lnTo>
                    <a:pt x="1403" y="14404"/>
                  </a:lnTo>
                  <a:lnTo>
                    <a:pt x="1785" y="14276"/>
                  </a:lnTo>
                  <a:lnTo>
                    <a:pt x="2168" y="14149"/>
                  </a:lnTo>
                  <a:lnTo>
                    <a:pt x="2040" y="14531"/>
                  </a:lnTo>
                  <a:lnTo>
                    <a:pt x="2168" y="14914"/>
                  </a:lnTo>
                  <a:lnTo>
                    <a:pt x="2295" y="15296"/>
                  </a:lnTo>
                  <a:lnTo>
                    <a:pt x="2550" y="15551"/>
                  </a:lnTo>
                  <a:lnTo>
                    <a:pt x="2932" y="15679"/>
                  </a:lnTo>
                  <a:lnTo>
                    <a:pt x="3315" y="15679"/>
                  </a:lnTo>
                  <a:lnTo>
                    <a:pt x="3825" y="15551"/>
                  </a:lnTo>
                  <a:lnTo>
                    <a:pt x="4462" y="15296"/>
                  </a:lnTo>
                  <a:lnTo>
                    <a:pt x="5737" y="14531"/>
                  </a:lnTo>
                  <a:lnTo>
                    <a:pt x="7139" y="13512"/>
                  </a:lnTo>
                  <a:lnTo>
                    <a:pt x="7139" y="13512"/>
                  </a:lnTo>
                  <a:lnTo>
                    <a:pt x="6374" y="14404"/>
                  </a:lnTo>
                  <a:lnTo>
                    <a:pt x="5864" y="15169"/>
                  </a:lnTo>
                  <a:lnTo>
                    <a:pt x="5737" y="15551"/>
                  </a:lnTo>
                  <a:lnTo>
                    <a:pt x="5737" y="15806"/>
                  </a:lnTo>
                  <a:lnTo>
                    <a:pt x="5864" y="16061"/>
                  </a:lnTo>
                  <a:lnTo>
                    <a:pt x="6119" y="16316"/>
                  </a:lnTo>
                  <a:lnTo>
                    <a:pt x="6501" y="16571"/>
                  </a:lnTo>
                  <a:lnTo>
                    <a:pt x="7776" y="16571"/>
                  </a:lnTo>
                  <a:lnTo>
                    <a:pt x="8923" y="16188"/>
                  </a:lnTo>
                  <a:lnTo>
                    <a:pt x="9943" y="15551"/>
                  </a:lnTo>
                  <a:lnTo>
                    <a:pt x="11217" y="14786"/>
                  </a:lnTo>
                  <a:lnTo>
                    <a:pt x="12365" y="13894"/>
                  </a:lnTo>
                  <a:lnTo>
                    <a:pt x="14659" y="12237"/>
                  </a:lnTo>
                  <a:lnTo>
                    <a:pt x="15806" y="11472"/>
                  </a:lnTo>
                  <a:lnTo>
                    <a:pt x="17081" y="10835"/>
                  </a:lnTo>
                  <a:lnTo>
                    <a:pt x="17718" y="10707"/>
                  </a:lnTo>
                  <a:lnTo>
                    <a:pt x="18228" y="10580"/>
                  </a:lnTo>
                  <a:lnTo>
                    <a:pt x="18610" y="10707"/>
                  </a:lnTo>
                  <a:lnTo>
                    <a:pt x="18993" y="10962"/>
                  </a:lnTo>
                  <a:lnTo>
                    <a:pt x="18993" y="11217"/>
                  </a:lnTo>
                  <a:lnTo>
                    <a:pt x="18993" y="11472"/>
                  </a:lnTo>
                  <a:lnTo>
                    <a:pt x="18610" y="12110"/>
                  </a:lnTo>
                  <a:lnTo>
                    <a:pt x="17973" y="12619"/>
                  </a:lnTo>
                  <a:lnTo>
                    <a:pt x="17336" y="13002"/>
                  </a:lnTo>
                  <a:lnTo>
                    <a:pt x="15934" y="13767"/>
                  </a:lnTo>
                  <a:lnTo>
                    <a:pt x="14659" y="14531"/>
                  </a:lnTo>
                  <a:lnTo>
                    <a:pt x="14277" y="14914"/>
                  </a:lnTo>
                  <a:lnTo>
                    <a:pt x="13894" y="15296"/>
                  </a:lnTo>
                  <a:lnTo>
                    <a:pt x="13639" y="15806"/>
                  </a:lnTo>
                  <a:lnTo>
                    <a:pt x="13767" y="16188"/>
                  </a:lnTo>
                  <a:lnTo>
                    <a:pt x="13894" y="16443"/>
                  </a:lnTo>
                  <a:lnTo>
                    <a:pt x="14149" y="16571"/>
                  </a:lnTo>
                  <a:lnTo>
                    <a:pt x="14914" y="16826"/>
                  </a:lnTo>
                  <a:lnTo>
                    <a:pt x="15806" y="16826"/>
                  </a:lnTo>
                  <a:lnTo>
                    <a:pt x="16698" y="16698"/>
                  </a:lnTo>
                  <a:lnTo>
                    <a:pt x="18738" y="16188"/>
                  </a:lnTo>
                  <a:lnTo>
                    <a:pt x="20267" y="15679"/>
                  </a:lnTo>
                  <a:lnTo>
                    <a:pt x="22944" y="14404"/>
                  </a:lnTo>
                  <a:lnTo>
                    <a:pt x="25621" y="13002"/>
                  </a:lnTo>
                  <a:lnTo>
                    <a:pt x="25238" y="11217"/>
                  </a:lnTo>
                  <a:lnTo>
                    <a:pt x="24219" y="7266"/>
                  </a:lnTo>
                  <a:lnTo>
                    <a:pt x="23581" y="4972"/>
                  </a:lnTo>
                  <a:lnTo>
                    <a:pt x="22817" y="2805"/>
                  </a:lnTo>
                  <a:lnTo>
                    <a:pt x="22307" y="1912"/>
                  </a:lnTo>
                  <a:lnTo>
                    <a:pt x="21924" y="1148"/>
                  </a:lnTo>
                  <a:lnTo>
                    <a:pt x="21415" y="510"/>
                  </a:lnTo>
                  <a:lnTo>
                    <a:pt x="20905"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6367476" y="1980449"/>
              <a:ext cx="152090" cy="114664"/>
            </a:xfrm>
            <a:custGeom>
              <a:avLst/>
              <a:gdLst/>
              <a:ahLst/>
              <a:cxnLst/>
              <a:rect l="l" t="t" r="r" b="b"/>
              <a:pathLst>
                <a:path w="8286" h="6247" extrusionOk="0">
                  <a:moveTo>
                    <a:pt x="8286" y="1"/>
                  </a:moveTo>
                  <a:lnTo>
                    <a:pt x="7139" y="256"/>
                  </a:lnTo>
                  <a:lnTo>
                    <a:pt x="5991" y="766"/>
                  </a:lnTo>
                  <a:lnTo>
                    <a:pt x="4972" y="1403"/>
                  </a:lnTo>
                  <a:lnTo>
                    <a:pt x="3952" y="2040"/>
                  </a:lnTo>
                  <a:lnTo>
                    <a:pt x="2932" y="3060"/>
                  </a:lnTo>
                  <a:lnTo>
                    <a:pt x="1913" y="4080"/>
                  </a:lnTo>
                  <a:lnTo>
                    <a:pt x="1" y="6119"/>
                  </a:lnTo>
                  <a:lnTo>
                    <a:pt x="1" y="6247"/>
                  </a:lnTo>
                  <a:lnTo>
                    <a:pt x="128" y="6247"/>
                  </a:lnTo>
                  <a:lnTo>
                    <a:pt x="2040" y="4207"/>
                  </a:lnTo>
                  <a:lnTo>
                    <a:pt x="3060" y="3315"/>
                  </a:lnTo>
                  <a:lnTo>
                    <a:pt x="4080" y="2295"/>
                  </a:lnTo>
                  <a:lnTo>
                    <a:pt x="4972" y="1530"/>
                  </a:lnTo>
                  <a:lnTo>
                    <a:pt x="5991" y="893"/>
                  </a:lnTo>
                  <a:lnTo>
                    <a:pt x="7139" y="383"/>
                  </a:lnTo>
                  <a:lnTo>
                    <a:pt x="828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6280914" y="1928981"/>
              <a:ext cx="212918" cy="170812"/>
            </a:xfrm>
            <a:custGeom>
              <a:avLst/>
              <a:gdLst/>
              <a:ahLst/>
              <a:cxnLst/>
              <a:rect l="l" t="t" r="r" b="b"/>
              <a:pathLst>
                <a:path w="11600" h="9306" extrusionOk="0">
                  <a:moveTo>
                    <a:pt x="11600" y="1"/>
                  </a:moveTo>
                  <a:lnTo>
                    <a:pt x="8923" y="1020"/>
                  </a:lnTo>
                  <a:lnTo>
                    <a:pt x="6501" y="2295"/>
                  </a:lnTo>
                  <a:lnTo>
                    <a:pt x="5354" y="3187"/>
                  </a:lnTo>
                  <a:lnTo>
                    <a:pt x="4207" y="4207"/>
                  </a:lnTo>
                  <a:lnTo>
                    <a:pt x="3187" y="5354"/>
                  </a:lnTo>
                  <a:lnTo>
                    <a:pt x="2295" y="6501"/>
                  </a:lnTo>
                  <a:lnTo>
                    <a:pt x="1" y="9306"/>
                  </a:lnTo>
                  <a:lnTo>
                    <a:pt x="128" y="9306"/>
                  </a:lnTo>
                  <a:lnTo>
                    <a:pt x="2040" y="7011"/>
                  </a:lnTo>
                  <a:lnTo>
                    <a:pt x="4079" y="4717"/>
                  </a:lnTo>
                  <a:lnTo>
                    <a:pt x="5099" y="3697"/>
                  </a:lnTo>
                  <a:lnTo>
                    <a:pt x="6119" y="2805"/>
                  </a:lnTo>
                  <a:lnTo>
                    <a:pt x="7266" y="2040"/>
                  </a:lnTo>
                  <a:lnTo>
                    <a:pt x="8541" y="1275"/>
                  </a:lnTo>
                  <a:lnTo>
                    <a:pt x="10070" y="638"/>
                  </a:lnTo>
                  <a:lnTo>
                    <a:pt x="11600" y="128"/>
                  </a:lnTo>
                  <a:lnTo>
                    <a:pt x="1160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6255181" y="1886875"/>
              <a:ext cx="198876" cy="166131"/>
            </a:xfrm>
            <a:custGeom>
              <a:avLst/>
              <a:gdLst/>
              <a:ahLst/>
              <a:cxnLst/>
              <a:rect l="l" t="t" r="r" b="b"/>
              <a:pathLst>
                <a:path w="10835" h="9051" extrusionOk="0">
                  <a:moveTo>
                    <a:pt x="10835" y="0"/>
                  </a:moveTo>
                  <a:lnTo>
                    <a:pt x="9178" y="510"/>
                  </a:lnTo>
                  <a:lnTo>
                    <a:pt x="8923" y="638"/>
                  </a:lnTo>
                  <a:lnTo>
                    <a:pt x="8923" y="638"/>
                  </a:lnTo>
                  <a:lnTo>
                    <a:pt x="10835" y="0"/>
                  </a:lnTo>
                  <a:close/>
                  <a:moveTo>
                    <a:pt x="8923" y="638"/>
                  </a:moveTo>
                  <a:lnTo>
                    <a:pt x="8540" y="765"/>
                  </a:lnTo>
                  <a:lnTo>
                    <a:pt x="7393" y="1275"/>
                  </a:lnTo>
                  <a:lnTo>
                    <a:pt x="6246" y="1912"/>
                  </a:lnTo>
                  <a:lnTo>
                    <a:pt x="5099" y="2932"/>
                  </a:lnTo>
                  <a:lnTo>
                    <a:pt x="3952" y="3952"/>
                  </a:lnTo>
                  <a:lnTo>
                    <a:pt x="2932" y="5099"/>
                  </a:lnTo>
                  <a:lnTo>
                    <a:pt x="2040" y="6374"/>
                  </a:lnTo>
                  <a:lnTo>
                    <a:pt x="0" y="8923"/>
                  </a:lnTo>
                  <a:lnTo>
                    <a:pt x="128" y="9050"/>
                  </a:lnTo>
                  <a:lnTo>
                    <a:pt x="2422" y="6119"/>
                  </a:lnTo>
                  <a:lnTo>
                    <a:pt x="4844" y="3442"/>
                  </a:lnTo>
                  <a:lnTo>
                    <a:pt x="6119" y="2167"/>
                  </a:lnTo>
                  <a:lnTo>
                    <a:pt x="7648" y="1275"/>
                  </a:lnTo>
                  <a:lnTo>
                    <a:pt x="8923" y="638"/>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6917282" y="1465738"/>
              <a:ext cx="276096" cy="559185"/>
            </a:xfrm>
            <a:custGeom>
              <a:avLst/>
              <a:gdLst/>
              <a:ahLst/>
              <a:cxnLst/>
              <a:rect l="l" t="t" r="r" b="b"/>
              <a:pathLst>
                <a:path w="15042" h="30465" extrusionOk="0">
                  <a:moveTo>
                    <a:pt x="14276" y="1"/>
                  </a:moveTo>
                  <a:lnTo>
                    <a:pt x="1" y="30465"/>
                  </a:lnTo>
                  <a:lnTo>
                    <a:pt x="2550" y="29445"/>
                  </a:lnTo>
                  <a:lnTo>
                    <a:pt x="4972" y="28425"/>
                  </a:lnTo>
                  <a:lnTo>
                    <a:pt x="7139" y="27151"/>
                  </a:lnTo>
                  <a:lnTo>
                    <a:pt x="8031" y="26513"/>
                  </a:lnTo>
                  <a:lnTo>
                    <a:pt x="8923" y="25876"/>
                  </a:lnTo>
                  <a:lnTo>
                    <a:pt x="9433" y="25366"/>
                  </a:lnTo>
                  <a:lnTo>
                    <a:pt x="9943" y="24729"/>
                  </a:lnTo>
                  <a:lnTo>
                    <a:pt x="10453" y="23837"/>
                  </a:lnTo>
                  <a:lnTo>
                    <a:pt x="10835" y="22944"/>
                  </a:lnTo>
                  <a:lnTo>
                    <a:pt x="11600" y="20777"/>
                  </a:lnTo>
                  <a:lnTo>
                    <a:pt x="12365" y="18228"/>
                  </a:lnTo>
                  <a:lnTo>
                    <a:pt x="13002" y="15169"/>
                  </a:lnTo>
                  <a:lnTo>
                    <a:pt x="13639" y="11728"/>
                  </a:lnTo>
                  <a:lnTo>
                    <a:pt x="14914" y="4080"/>
                  </a:lnTo>
                  <a:lnTo>
                    <a:pt x="15041" y="2678"/>
                  </a:lnTo>
                  <a:lnTo>
                    <a:pt x="14914" y="1530"/>
                  </a:lnTo>
                  <a:lnTo>
                    <a:pt x="14659" y="638"/>
                  </a:lnTo>
                  <a:lnTo>
                    <a:pt x="14404" y="256"/>
                  </a:lnTo>
                  <a:lnTo>
                    <a:pt x="1427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6971099" y="1449365"/>
              <a:ext cx="231640" cy="229309"/>
            </a:xfrm>
            <a:custGeom>
              <a:avLst/>
              <a:gdLst/>
              <a:ahLst/>
              <a:cxnLst/>
              <a:rect l="l" t="t" r="r" b="b"/>
              <a:pathLst>
                <a:path w="12620" h="12493" extrusionOk="0">
                  <a:moveTo>
                    <a:pt x="10197" y="1"/>
                  </a:moveTo>
                  <a:lnTo>
                    <a:pt x="9560" y="128"/>
                  </a:lnTo>
                  <a:lnTo>
                    <a:pt x="8923" y="383"/>
                  </a:lnTo>
                  <a:lnTo>
                    <a:pt x="8285" y="893"/>
                  </a:lnTo>
                  <a:lnTo>
                    <a:pt x="7648" y="1403"/>
                  </a:lnTo>
                  <a:lnTo>
                    <a:pt x="6118" y="3060"/>
                  </a:lnTo>
                  <a:lnTo>
                    <a:pt x="4716" y="4972"/>
                  </a:lnTo>
                  <a:lnTo>
                    <a:pt x="3442" y="6756"/>
                  </a:lnTo>
                  <a:lnTo>
                    <a:pt x="2295" y="8541"/>
                  </a:lnTo>
                  <a:lnTo>
                    <a:pt x="638" y="11345"/>
                  </a:lnTo>
                  <a:lnTo>
                    <a:pt x="0" y="12492"/>
                  </a:lnTo>
                  <a:lnTo>
                    <a:pt x="1020" y="12365"/>
                  </a:lnTo>
                  <a:lnTo>
                    <a:pt x="2804" y="12365"/>
                  </a:lnTo>
                  <a:lnTo>
                    <a:pt x="6246" y="12237"/>
                  </a:lnTo>
                  <a:lnTo>
                    <a:pt x="6756" y="12237"/>
                  </a:lnTo>
                  <a:lnTo>
                    <a:pt x="10325" y="12110"/>
                  </a:lnTo>
                  <a:lnTo>
                    <a:pt x="11217" y="12110"/>
                  </a:lnTo>
                  <a:lnTo>
                    <a:pt x="11727" y="10070"/>
                  </a:lnTo>
                  <a:lnTo>
                    <a:pt x="12109" y="8158"/>
                  </a:lnTo>
                  <a:lnTo>
                    <a:pt x="12364" y="6119"/>
                  </a:lnTo>
                  <a:lnTo>
                    <a:pt x="12619" y="4079"/>
                  </a:lnTo>
                  <a:lnTo>
                    <a:pt x="12619" y="3570"/>
                  </a:lnTo>
                  <a:lnTo>
                    <a:pt x="12619" y="3060"/>
                  </a:lnTo>
                  <a:lnTo>
                    <a:pt x="12492" y="2040"/>
                  </a:lnTo>
                  <a:lnTo>
                    <a:pt x="12237" y="1275"/>
                  </a:lnTo>
                  <a:lnTo>
                    <a:pt x="11854" y="638"/>
                  </a:lnTo>
                  <a:lnTo>
                    <a:pt x="11472" y="256"/>
                  </a:lnTo>
                  <a:lnTo>
                    <a:pt x="10835"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7160596" y="1451715"/>
              <a:ext cx="9379" cy="9361"/>
            </a:xfrm>
            <a:custGeom>
              <a:avLst/>
              <a:gdLst/>
              <a:ahLst/>
              <a:cxnLst/>
              <a:rect l="l" t="t" r="r" b="b"/>
              <a:pathLst>
                <a:path w="511" h="510" extrusionOk="0">
                  <a:moveTo>
                    <a:pt x="256" y="0"/>
                  </a:moveTo>
                  <a:lnTo>
                    <a:pt x="128" y="128"/>
                  </a:lnTo>
                  <a:lnTo>
                    <a:pt x="1" y="255"/>
                  </a:lnTo>
                  <a:lnTo>
                    <a:pt x="128" y="510"/>
                  </a:lnTo>
                  <a:lnTo>
                    <a:pt x="511" y="510"/>
                  </a:lnTo>
                  <a:lnTo>
                    <a:pt x="511" y="255"/>
                  </a:lnTo>
                  <a:lnTo>
                    <a:pt x="511" y="128"/>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7085726" y="1561661"/>
              <a:ext cx="9379" cy="9379"/>
            </a:xfrm>
            <a:custGeom>
              <a:avLst/>
              <a:gdLst/>
              <a:ahLst/>
              <a:cxnLst/>
              <a:rect l="l" t="t" r="r" b="b"/>
              <a:pathLst>
                <a:path w="511" h="511" extrusionOk="0">
                  <a:moveTo>
                    <a:pt x="256" y="1"/>
                  </a:moveTo>
                  <a:lnTo>
                    <a:pt x="128" y="128"/>
                  </a:lnTo>
                  <a:lnTo>
                    <a:pt x="1" y="256"/>
                  </a:lnTo>
                  <a:lnTo>
                    <a:pt x="128" y="383"/>
                  </a:lnTo>
                  <a:lnTo>
                    <a:pt x="256" y="511"/>
                  </a:lnTo>
                  <a:lnTo>
                    <a:pt x="511" y="383"/>
                  </a:lnTo>
                  <a:lnTo>
                    <a:pt x="511" y="256"/>
                  </a:lnTo>
                  <a:lnTo>
                    <a:pt x="511" y="128"/>
                  </a:lnTo>
                  <a:lnTo>
                    <a:pt x="2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7160596" y="1561661"/>
              <a:ext cx="9379" cy="9379"/>
            </a:xfrm>
            <a:custGeom>
              <a:avLst/>
              <a:gdLst/>
              <a:ahLst/>
              <a:cxnLst/>
              <a:rect l="l" t="t" r="r" b="b"/>
              <a:pathLst>
                <a:path w="511" h="511" extrusionOk="0">
                  <a:moveTo>
                    <a:pt x="128" y="1"/>
                  </a:moveTo>
                  <a:lnTo>
                    <a:pt x="1" y="256"/>
                  </a:lnTo>
                  <a:lnTo>
                    <a:pt x="128" y="383"/>
                  </a:lnTo>
                  <a:lnTo>
                    <a:pt x="256" y="511"/>
                  </a:lnTo>
                  <a:lnTo>
                    <a:pt x="511" y="383"/>
                  </a:lnTo>
                  <a:lnTo>
                    <a:pt x="511" y="256"/>
                  </a:lnTo>
                  <a:lnTo>
                    <a:pt x="5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7123170" y="1505513"/>
              <a:ext cx="9379" cy="9379"/>
            </a:xfrm>
            <a:custGeom>
              <a:avLst/>
              <a:gdLst/>
              <a:ahLst/>
              <a:cxnLst/>
              <a:rect l="l" t="t" r="r" b="b"/>
              <a:pathLst>
                <a:path w="511" h="511" extrusionOk="0">
                  <a:moveTo>
                    <a:pt x="255" y="1"/>
                  </a:moveTo>
                  <a:lnTo>
                    <a:pt x="128" y="128"/>
                  </a:lnTo>
                  <a:lnTo>
                    <a:pt x="0" y="256"/>
                  </a:lnTo>
                  <a:lnTo>
                    <a:pt x="128" y="511"/>
                  </a:lnTo>
                  <a:lnTo>
                    <a:pt x="510" y="511"/>
                  </a:lnTo>
                  <a:lnTo>
                    <a:pt x="510" y="256"/>
                  </a:lnTo>
                  <a:lnTo>
                    <a:pt x="510" y="128"/>
                  </a:ln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7195691" y="1505513"/>
              <a:ext cx="7048" cy="9379"/>
            </a:xfrm>
            <a:custGeom>
              <a:avLst/>
              <a:gdLst/>
              <a:ahLst/>
              <a:cxnLst/>
              <a:rect l="l" t="t" r="r" b="b"/>
              <a:pathLst>
                <a:path w="384" h="511" extrusionOk="0">
                  <a:moveTo>
                    <a:pt x="256" y="1"/>
                  </a:moveTo>
                  <a:lnTo>
                    <a:pt x="128" y="128"/>
                  </a:lnTo>
                  <a:lnTo>
                    <a:pt x="1" y="383"/>
                  </a:lnTo>
                  <a:lnTo>
                    <a:pt x="128" y="511"/>
                  </a:lnTo>
                  <a:lnTo>
                    <a:pt x="383" y="511"/>
                  </a:lnTo>
                  <a:lnTo>
                    <a:pt x="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7013205" y="1671626"/>
              <a:ext cx="9379" cy="4699"/>
            </a:xfrm>
            <a:custGeom>
              <a:avLst/>
              <a:gdLst/>
              <a:ahLst/>
              <a:cxnLst/>
              <a:rect l="l" t="t" r="r" b="b"/>
              <a:pathLst>
                <a:path w="511" h="256" extrusionOk="0">
                  <a:moveTo>
                    <a:pt x="128" y="1"/>
                  </a:moveTo>
                  <a:lnTo>
                    <a:pt x="1" y="128"/>
                  </a:lnTo>
                  <a:lnTo>
                    <a:pt x="1" y="256"/>
                  </a:lnTo>
                  <a:lnTo>
                    <a:pt x="510" y="256"/>
                  </a:lnTo>
                  <a:lnTo>
                    <a:pt x="510" y="128"/>
                  </a:lnTo>
                  <a:lnTo>
                    <a:pt x="2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7085726" y="1671626"/>
              <a:ext cx="9379" cy="2368"/>
            </a:xfrm>
            <a:custGeom>
              <a:avLst/>
              <a:gdLst/>
              <a:ahLst/>
              <a:cxnLst/>
              <a:rect l="l" t="t" r="r" b="b"/>
              <a:pathLst>
                <a:path w="511" h="129" extrusionOk="0">
                  <a:moveTo>
                    <a:pt x="128" y="1"/>
                  </a:moveTo>
                  <a:lnTo>
                    <a:pt x="1" y="128"/>
                  </a:lnTo>
                  <a:lnTo>
                    <a:pt x="511" y="128"/>
                  </a:lnTo>
                  <a:lnTo>
                    <a:pt x="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7160596" y="1669295"/>
              <a:ext cx="9379" cy="2349"/>
            </a:xfrm>
            <a:custGeom>
              <a:avLst/>
              <a:gdLst/>
              <a:ahLst/>
              <a:cxnLst/>
              <a:rect l="l" t="t" r="r" b="b"/>
              <a:pathLst>
                <a:path w="511" h="128" extrusionOk="0">
                  <a:moveTo>
                    <a:pt x="256" y="0"/>
                  </a:moveTo>
                  <a:lnTo>
                    <a:pt x="1" y="128"/>
                  </a:lnTo>
                  <a:lnTo>
                    <a:pt x="511" y="128"/>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7050631" y="1615478"/>
              <a:ext cx="9379" cy="9379"/>
            </a:xfrm>
            <a:custGeom>
              <a:avLst/>
              <a:gdLst/>
              <a:ahLst/>
              <a:cxnLst/>
              <a:rect l="l" t="t" r="r" b="b"/>
              <a:pathLst>
                <a:path w="511" h="511" extrusionOk="0">
                  <a:moveTo>
                    <a:pt x="1" y="1"/>
                  </a:moveTo>
                  <a:lnTo>
                    <a:pt x="1" y="255"/>
                  </a:lnTo>
                  <a:lnTo>
                    <a:pt x="1" y="383"/>
                  </a:lnTo>
                  <a:lnTo>
                    <a:pt x="256" y="510"/>
                  </a:lnTo>
                  <a:lnTo>
                    <a:pt x="383" y="383"/>
                  </a:lnTo>
                  <a:lnTo>
                    <a:pt x="511" y="255"/>
                  </a:lnTo>
                  <a:lnTo>
                    <a:pt x="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7123170" y="1615478"/>
              <a:ext cx="9379" cy="9379"/>
            </a:xfrm>
            <a:custGeom>
              <a:avLst/>
              <a:gdLst/>
              <a:ahLst/>
              <a:cxnLst/>
              <a:rect l="l" t="t" r="r" b="b"/>
              <a:pathLst>
                <a:path w="511" h="511" extrusionOk="0">
                  <a:moveTo>
                    <a:pt x="128" y="1"/>
                  </a:moveTo>
                  <a:lnTo>
                    <a:pt x="0" y="255"/>
                  </a:lnTo>
                  <a:lnTo>
                    <a:pt x="128" y="383"/>
                  </a:lnTo>
                  <a:lnTo>
                    <a:pt x="255" y="510"/>
                  </a:lnTo>
                  <a:lnTo>
                    <a:pt x="510" y="383"/>
                  </a:lnTo>
                  <a:lnTo>
                    <a:pt x="510" y="255"/>
                  </a:lnTo>
                  <a:lnTo>
                    <a:pt x="5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6989803" y="1449365"/>
              <a:ext cx="212936" cy="226960"/>
            </a:xfrm>
            <a:custGeom>
              <a:avLst/>
              <a:gdLst/>
              <a:ahLst/>
              <a:cxnLst/>
              <a:rect l="l" t="t" r="r" b="b"/>
              <a:pathLst>
                <a:path w="11601" h="12365" extrusionOk="0">
                  <a:moveTo>
                    <a:pt x="9178" y="1"/>
                  </a:moveTo>
                  <a:lnTo>
                    <a:pt x="8541" y="128"/>
                  </a:lnTo>
                  <a:lnTo>
                    <a:pt x="7904" y="511"/>
                  </a:lnTo>
                  <a:lnTo>
                    <a:pt x="1" y="12365"/>
                  </a:lnTo>
                  <a:lnTo>
                    <a:pt x="1785" y="12365"/>
                  </a:lnTo>
                  <a:lnTo>
                    <a:pt x="5227" y="12237"/>
                  </a:lnTo>
                  <a:lnTo>
                    <a:pt x="5737" y="12237"/>
                  </a:lnTo>
                  <a:lnTo>
                    <a:pt x="9306" y="12110"/>
                  </a:lnTo>
                  <a:lnTo>
                    <a:pt x="10198" y="12110"/>
                  </a:lnTo>
                  <a:lnTo>
                    <a:pt x="10708" y="10070"/>
                  </a:lnTo>
                  <a:lnTo>
                    <a:pt x="11090" y="8158"/>
                  </a:lnTo>
                  <a:lnTo>
                    <a:pt x="11345" y="6119"/>
                  </a:lnTo>
                  <a:lnTo>
                    <a:pt x="11600" y="4079"/>
                  </a:lnTo>
                  <a:lnTo>
                    <a:pt x="11600" y="3570"/>
                  </a:lnTo>
                  <a:lnTo>
                    <a:pt x="11600" y="3060"/>
                  </a:lnTo>
                  <a:lnTo>
                    <a:pt x="11473" y="2040"/>
                  </a:lnTo>
                  <a:lnTo>
                    <a:pt x="11218" y="1275"/>
                  </a:lnTo>
                  <a:lnTo>
                    <a:pt x="10835" y="638"/>
                  </a:lnTo>
                  <a:lnTo>
                    <a:pt x="10453" y="256"/>
                  </a:lnTo>
                  <a:lnTo>
                    <a:pt x="98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6688010" y="3016901"/>
              <a:ext cx="650409" cy="891392"/>
            </a:xfrm>
            <a:custGeom>
              <a:avLst/>
              <a:gdLst/>
              <a:ahLst/>
              <a:cxnLst/>
              <a:rect l="l" t="t" r="r" b="b"/>
              <a:pathLst>
                <a:path w="35435" h="48564" extrusionOk="0">
                  <a:moveTo>
                    <a:pt x="20522" y="0"/>
                  </a:moveTo>
                  <a:lnTo>
                    <a:pt x="0" y="10835"/>
                  </a:lnTo>
                  <a:lnTo>
                    <a:pt x="9178" y="27022"/>
                  </a:lnTo>
                  <a:lnTo>
                    <a:pt x="11217" y="30464"/>
                  </a:lnTo>
                  <a:lnTo>
                    <a:pt x="6628" y="36455"/>
                  </a:lnTo>
                  <a:lnTo>
                    <a:pt x="3314" y="40916"/>
                  </a:lnTo>
                  <a:lnTo>
                    <a:pt x="2167" y="42573"/>
                  </a:lnTo>
                  <a:lnTo>
                    <a:pt x="1530" y="43593"/>
                  </a:lnTo>
                  <a:lnTo>
                    <a:pt x="1402" y="44230"/>
                  </a:lnTo>
                  <a:lnTo>
                    <a:pt x="1275" y="45122"/>
                  </a:lnTo>
                  <a:lnTo>
                    <a:pt x="1275" y="45887"/>
                  </a:lnTo>
                  <a:lnTo>
                    <a:pt x="1402" y="46779"/>
                  </a:lnTo>
                  <a:lnTo>
                    <a:pt x="1657" y="47544"/>
                  </a:lnTo>
                  <a:lnTo>
                    <a:pt x="2040" y="48054"/>
                  </a:lnTo>
                  <a:lnTo>
                    <a:pt x="2422" y="48436"/>
                  </a:lnTo>
                  <a:lnTo>
                    <a:pt x="2549" y="48564"/>
                  </a:lnTo>
                  <a:lnTo>
                    <a:pt x="2804" y="48564"/>
                  </a:lnTo>
                  <a:lnTo>
                    <a:pt x="4589" y="47799"/>
                  </a:lnTo>
                  <a:lnTo>
                    <a:pt x="8413" y="45887"/>
                  </a:lnTo>
                  <a:lnTo>
                    <a:pt x="19375" y="40024"/>
                  </a:lnTo>
                  <a:lnTo>
                    <a:pt x="25110" y="36837"/>
                  </a:lnTo>
                  <a:lnTo>
                    <a:pt x="30209" y="33906"/>
                  </a:lnTo>
                  <a:lnTo>
                    <a:pt x="33905" y="31739"/>
                  </a:lnTo>
                  <a:lnTo>
                    <a:pt x="34925" y="30974"/>
                  </a:lnTo>
                  <a:lnTo>
                    <a:pt x="35435" y="30591"/>
                  </a:lnTo>
                  <a:lnTo>
                    <a:pt x="35435" y="30209"/>
                  </a:lnTo>
                  <a:lnTo>
                    <a:pt x="35308" y="29572"/>
                  </a:lnTo>
                  <a:lnTo>
                    <a:pt x="34288" y="27150"/>
                  </a:lnTo>
                  <a:lnTo>
                    <a:pt x="32758" y="23963"/>
                  </a:lnTo>
                  <a:lnTo>
                    <a:pt x="30974" y="20012"/>
                  </a:lnTo>
                  <a:lnTo>
                    <a:pt x="29062" y="16443"/>
                  </a:lnTo>
                  <a:lnTo>
                    <a:pt x="23199" y="5226"/>
                  </a:lnTo>
                  <a:lnTo>
                    <a:pt x="20522"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6711394" y="3318712"/>
              <a:ext cx="627025" cy="589581"/>
            </a:xfrm>
            <a:custGeom>
              <a:avLst/>
              <a:gdLst/>
              <a:ahLst/>
              <a:cxnLst/>
              <a:rect l="l" t="t" r="r" b="b"/>
              <a:pathLst>
                <a:path w="34161" h="32121" extrusionOk="0">
                  <a:moveTo>
                    <a:pt x="27788" y="0"/>
                  </a:moveTo>
                  <a:lnTo>
                    <a:pt x="7904" y="10579"/>
                  </a:lnTo>
                  <a:lnTo>
                    <a:pt x="9943" y="14021"/>
                  </a:lnTo>
                  <a:lnTo>
                    <a:pt x="5354" y="20012"/>
                  </a:lnTo>
                  <a:lnTo>
                    <a:pt x="2040" y="24473"/>
                  </a:lnTo>
                  <a:lnTo>
                    <a:pt x="893" y="26130"/>
                  </a:lnTo>
                  <a:lnTo>
                    <a:pt x="256" y="27150"/>
                  </a:lnTo>
                  <a:lnTo>
                    <a:pt x="128" y="27787"/>
                  </a:lnTo>
                  <a:lnTo>
                    <a:pt x="1" y="28679"/>
                  </a:lnTo>
                  <a:lnTo>
                    <a:pt x="1" y="29444"/>
                  </a:lnTo>
                  <a:lnTo>
                    <a:pt x="128" y="30336"/>
                  </a:lnTo>
                  <a:lnTo>
                    <a:pt x="383" y="31101"/>
                  </a:lnTo>
                  <a:lnTo>
                    <a:pt x="766" y="31611"/>
                  </a:lnTo>
                  <a:lnTo>
                    <a:pt x="1148" y="31993"/>
                  </a:lnTo>
                  <a:lnTo>
                    <a:pt x="1275" y="32121"/>
                  </a:lnTo>
                  <a:lnTo>
                    <a:pt x="1530" y="32121"/>
                  </a:lnTo>
                  <a:lnTo>
                    <a:pt x="3315" y="31356"/>
                  </a:lnTo>
                  <a:lnTo>
                    <a:pt x="7139" y="29444"/>
                  </a:lnTo>
                  <a:lnTo>
                    <a:pt x="18101" y="23581"/>
                  </a:lnTo>
                  <a:lnTo>
                    <a:pt x="23836" y="20394"/>
                  </a:lnTo>
                  <a:lnTo>
                    <a:pt x="28935" y="17463"/>
                  </a:lnTo>
                  <a:lnTo>
                    <a:pt x="32631" y="15296"/>
                  </a:lnTo>
                  <a:lnTo>
                    <a:pt x="33651" y="14531"/>
                  </a:lnTo>
                  <a:lnTo>
                    <a:pt x="34161" y="14148"/>
                  </a:lnTo>
                  <a:lnTo>
                    <a:pt x="34161" y="13639"/>
                  </a:lnTo>
                  <a:lnTo>
                    <a:pt x="33779" y="12619"/>
                  </a:lnTo>
                  <a:lnTo>
                    <a:pt x="32504" y="9432"/>
                  </a:lnTo>
                  <a:lnTo>
                    <a:pt x="30337" y="4971"/>
                  </a:lnTo>
                  <a:lnTo>
                    <a:pt x="277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6711394" y="3384202"/>
              <a:ext cx="627025" cy="524090"/>
            </a:xfrm>
            <a:custGeom>
              <a:avLst/>
              <a:gdLst/>
              <a:ahLst/>
              <a:cxnLst/>
              <a:rect l="l" t="t" r="r" b="b"/>
              <a:pathLst>
                <a:path w="34161" h="28553" extrusionOk="0">
                  <a:moveTo>
                    <a:pt x="29700" y="1"/>
                  </a:moveTo>
                  <a:lnTo>
                    <a:pt x="9943" y="10453"/>
                  </a:lnTo>
                  <a:lnTo>
                    <a:pt x="5354" y="16444"/>
                  </a:lnTo>
                  <a:lnTo>
                    <a:pt x="2040" y="20905"/>
                  </a:lnTo>
                  <a:lnTo>
                    <a:pt x="893" y="22562"/>
                  </a:lnTo>
                  <a:lnTo>
                    <a:pt x="256" y="23582"/>
                  </a:lnTo>
                  <a:lnTo>
                    <a:pt x="128" y="24219"/>
                  </a:lnTo>
                  <a:lnTo>
                    <a:pt x="1" y="25111"/>
                  </a:lnTo>
                  <a:lnTo>
                    <a:pt x="1" y="25876"/>
                  </a:lnTo>
                  <a:lnTo>
                    <a:pt x="128" y="26768"/>
                  </a:lnTo>
                  <a:lnTo>
                    <a:pt x="383" y="27533"/>
                  </a:lnTo>
                  <a:lnTo>
                    <a:pt x="766" y="28043"/>
                  </a:lnTo>
                  <a:lnTo>
                    <a:pt x="1148" y="28425"/>
                  </a:lnTo>
                  <a:lnTo>
                    <a:pt x="1275" y="28553"/>
                  </a:lnTo>
                  <a:lnTo>
                    <a:pt x="1530" y="28553"/>
                  </a:lnTo>
                  <a:lnTo>
                    <a:pt x="3315" y="27788"/>
                  </a:lnTo>
                  <a:lnTo>
                    <a:pt x="7139" y="25876"/>
                  </a:lnTo>
                  <a:lnTo>
                    <a:pt x="18101" y="20013"/>
                  </a:lnTo>
                  <a:lnTo>
                    <a:pt x="23836" y="16826"/>
                  </a:lnTo>
                  <a:lnTo>
                    <a:pt x="28935" y="13895"/>
                  </a:lnTo>
                  <a:lnTo>
                    <a:pt x="32631" y="11728"/>
                  </a:lnTo>
                  <a:lnTo>
                    <a:pt x="33651" y="10963"/>
                  </a:lnTo>
                  <a:lnTo>
                    <a:pt x="34161" y="10580"/>
                  </a:lnTo>
                  <a:lnTo>
                    <a:pt x="34161" y="10198"/>
                  </a:lnTo>
                  <a:lnTo>
                    <a:pt x="34034" y="9561"/>
                  </a:lnTo>
                  <a:lnTo>
                    <a:pt x="33014" y="7139"/>
                  </a:lnTo>
                  <a:lnTo>
                    <a:pt x="31484" y="3952"/>
                  </a:lnTo>
                  <a:lnTo>
                    <a:pt x="29700"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6734797" y="3580729"/>
              <a:ext cx="568546" cy="301830"/>
            </a:xfrm>
            <a:custGeom>
              <a:avLst/>
              <a:gdLst/>
              <a:ahLst/>
              <a:cxnLst/>
              <a:rect l="l" t="t" r="r" b="b"/>
              <a:pathLst>
                <a:path w="30975" h="16444" extrusionOk="0">
                  <a:moveTo>
                    <a:pt x="30974" y="1"/>
                  </a:moveTo>
                  <a:lnTo>
                    <a:pt x="24728" y="3188"/>
                  </a:lnTo>
                  <a:lnTo>
                    <a:pt x="15551" y="8031"/>
                  </a:lnTo>
                  <a:lnTo>
                    <a:pt x="6246" y="12875"/>
                  </a:lnTo>
                  <a:lnTo>
                    <a:pt x="128" y="16316"/>
                  </a:lnTo>
                  <a:lnTo>
                    <a:pt x="0" y="16444"/>
                  </a:lnTo>
                  <a:lnTo>
                    <a:pt x="128" y="16444"/>
                  </a:lnTo>
                  <a:lnTo>
                    <a:pt x="6374" y="13257"/>
                  </a:lnTo>
                  <a:lnTo>
                    <a:pt x="15678" y="8414"/>
                  </a:lnTo>
                  <a:lnTo>
                    <a:pt x="24856" y="3442"/>
                  </a:lnTo>
                  <a:lnTo>
                    <a:pt x="3097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6741808" y="3767914"/>
              <a:ext cx="116995" cy="42125"/>
            </a:xfrm>
            <a:custGeom>
              <a:avLst/>
              <a:gdLst/>
              <a:ahLst/>
              <a:cxnLst/>
              <a:rect l="l" t="t" r="r" b="b"/>
              <a:pathLst>
                <a:path w="6374" h="2295" extrusionOk="0">
                  <a:moveTo>
                    <a:pt x="1785" y="0"/>
                  </a:moveTo>
                  <a:lnTo>
                    <a:pt x="893" y="127"/>
                  </a:lnTo>
                  <a:lnTo>
                    <a:pt x="1" y="510"/>
                  </a:lnTo>
                  <a:lnTo>
                    <a:pt x="1" y="637"/>
                  </a:lnTo>
                  <a:lnTo>
                    <a:pt x="893" y="382"/>
                  </a:lnTo>
                  <a:lnTo>
                    <a:pt x="1785" y="255"/>
                  </a:lnTo>
                  <a:lnTo>
                    <a:pt x="2550" y="255"/>
                  </a:lnTo>
                  <a:lnTo>
                    <a:pt x="3442" y="382"/>
                  </a:lnTo>
                  <a:lnTo>
                    <a:pt x="4207" y="637"/>
                  </a:lnTo>
                  <a:lnTo>
                    <a:pt x="4972" y="1147"/>
                  </a:lnTo>
                  <a:lnTo>
                    <a:pt x="5737" y="1657"/>
                  </a:lnTo>
                  <a:lnTo>
                    <a:pt x="6247" y="2294"/>
                  </a:lnTo>
                  <a:lnTo>
                    <a:pt x="6374" y="2294"/>
                  </a:lnTo>
                  <a:lnTo>
                    <a:pt x="5864" y="1530"/>
                  </a:lnTo>
                  <a:lnTo>
                    <a:pt x="5227" y="892"/>
                  </a:lnTo>
                  <a:lnTo>
                    <a:pt x="4590" y="510"/>
                  </a:lnTo>
                  <a:lnTo>
                    <a:pt x="3697" y="127"/>
                  </a:lnTo>
                  <a:lnTo>
                    <a:pt x="280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6858785" y="3583079"/>
              <a:ext cx="131036" cy="28083"/>
            </a:xfrm>
            <a:custGeom>
              <a:avLst/>
              <a:gdLst/>
              <a:ahLst/>
              <a:cxnLst/>
              <a:rect l="l" t="t" r="r" b="b"/>
              <a:pathLst>
                <a:path w="7139" h="1530" extrusionOk="0">
                  <a:moveTo>
                    <a:pt x="4462" y="0"/>
                  </a:moveTo>
                  <a:lnTo>
                    <a:pt x="3570" y="128"/>
                  </a:lnTo>
                  <a:lnTo>
                    <a:pt x="2678" y="255"/>
                  </a:lnTo>
                  <a:lnTo>
                    <a:pt x="1785" y="510"/>
                  </a:lnTo>
                  <a:lnTo>
                    <a:pt x="893" y="893"/>
                  </a:lnTo>
                  <a:lnTo>
                    <a:pt x="128" y="1275"/>
                  </a:lnTo>
                  <a:lnTo>
                    <a:pt x="1" y="1275"/>
                  </a:lnTo>
                  <a:lnTo>
                    <a:pt x="1" y="1402"/>
                  </a:lnTo>
                  <a:lnTo>
                    <a:pt x="128" y="1530"/>
                  </a:lnTo>
                  <a:lnTo>
                    <a:pt x="256" y="1530"/>
                  </a:lnTo>
                  <a:lnTo>
                    <a:pt x="1913" y="1148"/>
                  </a:lnTo>
                  <a:lnTo>
                    <a:pt x="3570" y="893"/>
                  </a:lnTo>
                  <a:lnTo>
                    <a:pt x="5354" y="765"/>
                  </a:lnTo>
                  <a:lnTo>
                    <a:pt x="7011" y="765"/>
                  </a:lnTo>
                  <a:lnTo>
                    <a:pt x="7139" y="638"/>
                  </a:lnTo>
                  <a:lnTo>
                    <a:pt x="7139" y="510"/>
                  </a:lnTo>
                  <a:lnTo>
                    <a:pt x="6247" y="255"/>
                  </a:lnTo>
                  <a:lnTo>
                    <a:pt x="5354" y="128"/>
                  </a:lnTo>
                  <a:lnTo>
                    <a:pt x="446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6837732" y="3611144"/>
              <a:ext cx="128705" cy="25770"/>
            </a:xfrm>
            <a:custGeom>
              <a:avLst/>
              <a:gdLst/>
              <a:ahLst/>
              <a:cxnLst/>
              <a:rect l="l" t="t" r="r" b="b"/>
              <a:pathLst>
                <a:path w="7012" h="1404" extrusionOk="0">
                  <a:moveTo>
                    <a:pt x="3442" y="1"/>
                  </a:moveTo>
                  <a:lnTo>
                    <a:pt x="2550" y="256"/>
                  </a:lnTo>
                  <a:lnTo>
                    <a:pt x="1658" y="511"/>
                  </a:lnTo>
                  <a:lnTo>
                    <a:pt x="766" y="766"/>
                  </a:lnTo>
                  <a:lnTo>
                    <a:pt x="1" y="1148"/>
                  </a:lnTo>
                  <a:lnTo>
                    <a:pt x="1" y="1276"/>
                  </a:lnTo>
                  <a:lnTo>
                    <a:pt x="1" y="1403"/>
                  </a:lnTo>
                  <a:lnTo>
                    <a:pt x="128" y="1403"/>
                  </a:lnTo>
                  <a:lnTo>
                    <a:pt x="1785" y="1148"/>
                  </a:lnTo>
                  <a:lnTo>
                    <a:pt x="3570" y="893"/>
                  </a:lnTo>
                  <a:lnTo>
                    <a:pt x="5227" y="766"/>
                  </a:lnTo>
                  <a:lnTo>
                    <a:pt x="7011" y="638"/>
                  </a:lnTo>
                  <a:lnTo>
                    <a:pt x="7011" y="511"/>
                  </a:lnTo>
                  <a:lnTo>
                    <a:pt x="6119" y="128"/>
                  </a:lnTo>
                  <a:lnTo>
                    <a:pt x="522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6814347" y="3636896"/>
              <a:ext cx="128687" cy="28083"/>
            </a:xfrm>
            <a:custGeom>
              <a:avLst/>
              <a:gdLst/>
              <a:ahLst/>
              <a:cxnLst/>
              <a:rect l="l" t="t" r="r" b="b"/>
              <a:pathLst>
                <a:path w="7011" h="1530" extrusionOk="0">
                  <a:moveTo>
                    <a:pt x="4334" y="0"/>
                  </a:moveTo>
                  <a:lnTo>
                    <a:pt x="3442" y="128"/>
                  </a:lnTo>
                  <a:lnTo>
                    <a:pt x="2549" y="255"/>
                  </a:lnTo>
                  <a:lnTo>
                    <a:pt x="1657" y="510"/>
                  </a:lnTo>
                  <a:lnTo>
                    <a:pt x="892" y="892"/>
                  </a:lnTo>
                  <a:lnTo>
                    <a:pt x="0" y="1275"/>
                  </a:lnTo>
                  <a:lnTo>
                    <a:pt x="0" y="1402"/>
                  </a:lnTo>
                  <a:lnTo>
                    <a:pt x="0" y="1530"/>
                  </a:lnTo>
                  <a:lnTo>
                    <a:pt x="128" y="1530"/>
                  </a:lnTo>
                  <a:lnTo>
                    <a:pt x="1785" y="1147"/>
                  </a:lnTo>
                  <a:lnTo>
                    <a:pt x="3569" y="892"/>
                  </a:lnTo>
                  <a:lnTo>
                    <a:pt x="5226" y="765"/>
                  </a:lnTo>
                  <a:lnTo>
                    <a:pt x="7011" y="765"/>
                  </a:lnTo>
                  <a:lnTo>
                    <a:pt x="7011" y="637"/>
                  </a:lnTo>
                  <a:lnTo>
                    <a:pt x="7011" y="510"/>
                  </a:lnTo>
                  <a:lnTo>
                    <a:pt x="6118" y="255"/>
                  </a:lnTo>
                  <a:lnTo>
                    <a:pt x="5354" y="128"/>
                  </a:lnTo>
                  <a:lnTo>
                    <a:pt x="433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6790945" y="3664960"/>
              <a:ext cx="131036" cy="25752"/>
            </a:xfrm>
            <a:custGeom>
              <a:avLst/>
              <a:gdLst/>
              <a:ahLst/>
              <a:cxnLst/>
              <a:rect l="l" t="t" r="r" b="b"/>
              <a:pathLst>
                <a:path w="7139" h="1403" extrusionOk="0">
                  <a:moveTo>
                    <a:pt x="3442" y="1"/>
                  </a:moveTo>
                  <a:lnTo>
                    <a:pt x="2550" y="256"/>
                  </a:lnTo>
                  <a:lnTo>
                    <a:pt x="1658" y="510"/>
                  </a:lnTo>
                  <a:lnTo>
                    <a:pt x="893" y="765"/>
                  </a:lnTo>
                  <a:lnTo>
                    <a:pt x="128" y="1148"/>
                  </a:lnTo>
                  <a:lnTo>
                    <a:pt x="1" y="1275"/>
                  </a:lnTo>
                  <a:lnTo>
                    <a:pt x="1" y="1403"/>
                  </a:lnTo>
                  <a:lnTo>
                    <a:pt x="128" y="1403"/>
                  </a:lnTo>
                  <a:lnTo>
                    <a:pt x="1913" y="1148"/>
                  </a:lnTo>
                  <a:lnTo>
                    <a:pt x="3570" y="893"/>
                  </a:lnTo>
                  <a:lnTo>
                    <a:pt x="5227" y="765"/>
                  </a:lnTo>
                  <a:lnTo>
                    <a:pt x="7011" y="638"/>
                  </a:lnTo>
                  <a:lnTo>
                    <a:pt x="7139" y="638"/>
                  </a:lnTo>
                  <a:lnTo>
                    <a:pt x="7011" y="510"/>
                  </a:lnTo>
                  <a:lnTo>
                    <a:pt x="6246" y="128"/>
                  </a:lnTo>
                  <a:lnTo>
                    <a:pt x="535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7214413" y="3498848"/>
              <a:ext cx="72539" cy="74888"/>
            </a:xfrm>
            <a:custGeom>
              <a:avLst/>
              <a:gdLst/>
              <a:ahLst/>
              <a:cxnLst/>
              <a:rect l="l" t="t" r="r" b="b"/>
              <a:pathLst>
                <a:path w="3952" h="4080" extrusionOk="0">
                  <a:moveTo>
                    <a:pt x="1785" y="1"/>
                  </a:moveTo>
                  <a:lnTo>
                    <a:pt x="1403" y="128"/>
                  </a:lnTo>
                  <a:lnTo>
                    <a:pt x="1020" y="256"/>
                  </a:lnTo>
                  <a:lnTo>
                    <a:pt x="638" y="511"/>
                  </a:lnTo>
                  <a:lnTo>
                    <a:pt x="255" y="765"/>
                  </a:lnTo>
                  <a:lnTo>
                    <a:pt x="128" y="1148"/>
                  </a:lnTo>
                  <a:lnTo>
                    <a:pt x="0" y="1530"/>
                  </a:lnTo>
                  <a:lnTo>
                    <a:pt x="0" y="2295"/>
                  </a:lnTo>
                  <a:lnTo>
                    <a:pt x="255" y="2932"/>
                  </a:lnTo>
                  <a:lnTo>
                    <a:pt x="638" y="3570"/>
                  </a:lnTo>
                  <a:lnTo>
                    <a:pt x="1275" y="3952"/>
                  </a:lnTo>
                  <a:lnTo>
                    <a:pt x="1657" y="4080"/>
                  </a:lnTo>
                  <a:lnTo>
                    <a:pt x="2040" y="4080"/>
                  </a:lnTo>
                  <a:lnTo>
                    <a:pt x="2422" y="3952"/>
                  </a:lnTo>
                  <a:lnTo>
                    <a:pt x="2932" y="3825"/>
                  </a:lnTo>
                  <a:lnTo>
                    <a:pt x="3314" y="3570"/>
                  </a:lnTo>
                  <a:lnTo>
                    <a:pt x="3569" y="3315"/>
                  </a:lnTo>
                  <a:lnTo>
                    <a:pt x="3824" y="2932"/>
                  </a:lnTo>
                  <a:lnTo>
                    <a:pt x="3952" y="2550"/>
                  </a:lnTo>
                  <a:lnTo>
                    <a:pt x="3952" y="1785"/>
                  </a:lnTo>
                  <a:lnTo>
                    <a:pt x="3697" y="1148"/>
                  </a:lnTo>
                  <a:lnTo>
                    <a:pt x="3187" y="511"/>
                  </a:lnTo>
                  <a:lnTo>
                    <a:pt x="2550" y="128"/>
                  </a:lnTo>
                  <a:lnTo>
                    <a:pt x="216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6765211" y="3505878"/>
              <a:ext cx="149758" cy="93592"/>
            </a:xfrm>
            <a:custGeom>
              <a:avLst/>
              <a:gdLst/>
              <a:ahLst/>
              <a:cxnLst/>
              <a:rect l="l" t="t" r="r" b="b"/>
              <a:pathLst>
                <a:path w="8159" h="5099" extrusionOk="0">
                  <a:moveTo>
                    <a:pt x="2040" y="765"/>
                  </a:moveTo>
                  <a:lnTo>
                    <a:pt x="2677" y="892"/>
                  </a:lnTo>
                  <a:lnTo>
                    <a:pt x="3569" y="1147"/>
                  </a:lnTo>
                  <a:lnTo>
                    <a:pt x="5099" y="2167"/>
                  </a:lnTo>
                  <a:lnTo>
                    <a:pt x="6501" y="3314"/>
                  </a:lnTo>
                  <a:lnTo>
                    <a:pt x="7903" y="4589"/>
                  </a:lnTo>
                  <a:lnTo>
                    <a:pt x="4972" y="4206"/>
                  </a:lnTo>
                  <a:lnTo>
                    <a:pt x="3824" y="3951"/>
                  </a:lnTo>
                  <a:lnTo>
                    <a:pt x="2677" y="3697"/>
                  </a:lnTo>
                  <a:lnTo>
                    <a:pt x="2040" y="3442"/>
                  </a:lnTo>
                  <a:lnTo>
                    <a:pt x="1530" y="3187"/>
                  </a:lnTo>
                  <a:lnTo>
                    <a:pt x="1148" y="2804"/>
                  </a:lnTo>
                  <a:lnTo>
                    <a:pt x="893" y="2422"/>
                  </a:lnTo>
                  <a:lnTo>
                    <a:pt x="638" y="1657"/>
                  </a:lnTo>
                  <a:lnTo>
                    <a:pt x="638" y="1402"/>
                  </a:lnTo>
                  <a:lnTo>
                    <a:pt x="765" y="1147"/>
                  </a:lnTo>
                  <a:lnTo>
                    <a:pt x="1020" y="892"/>
                  </a:lnTo>
                  <a:lnTo>
                    <a:pt x="1530" y="765"/>
                  </a:lnTo>
                  <a:close/>
                  <a:moveTo>
                    <a:pt x="1657" y="0"/>
                  </a:moveTo>
                  <a:lnTo>
                    <a:pt x="1148" y="128"/>
                  </a:lnTo>
                  <a:lnTo>
                    <a:pt x="765" y="382"/>
                  </a:lnTo>
                  <a:lnTo>
                    <a:pt x="383" y="637"/>
                  </a:lnTo>
                  <a:lnTo>
                    <a:pt x="128" y="1147"/>
                  </a:lnTo>
                  <a:lnTo>
                    <a:pt x="0" y="1657"/>
                  </a:lnTo>
                  <a:lnTo>
                    <a:pt x="0" y="2167"/>
                  </a:lnTo>
                  <a:lnTo>
                    <a:pt x="128" y="2549"/>
                  </a:lnTo>
                  <a:lnTo>
                    <a:pt x="383" y="2932"/>
                  </a:lnTo>
                  <a:lnTo>
                    <a:pt x="1020" y="3569"/>
                  </a:lnTo>
                  <a:lnTo>
                    <a:pt x="1912" y="4079"/>
                  </a:lnTo>
                  <a:lnTo>
                    <a:pt x="3315" y="4589"/>
                  </a:lnTo>
                  <a:lnTo>
                    <a:pt x="4844" y="4844"/>
                  </a:lnTo>
                  <a:lnTo>
                    <a:pt x="7903" y="5099"/>
                  </a:lnTo>
                  <a:lnTo>
                    <a:pt x="8158" y="5099"/>
                  </a:lnTo>
                  <a:lnTo>
                    <a:pt x="8158" y="4844"/>
                  </a:lnTo>
                  <a:lnTo>
                    <a:pt x="8158" y="4716"/>
                  </a:lnTo>
                  <a:lnTo>
                    <a:pt x="7266" y="3442"/>
                  </a:lnTo>
                  <a:lnTo>
                    <a:pt x="6119" y="2294"/>
                  </a:lnTo>
                  <a:lnTo>
                    <a:pt x="4972" y="1275"/>
                  </a:lnTo>
                  <a:lnTo>
                    <a:pt x="3569" y="382"/>
                  </a:lnTo>
                  <a:lnTo>
                    <a:pt x="2550" y="128"/>
                  </a:lnTo>
                  <a:lnTo>
                    <a:pt x="216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6905590" y="3482475"/>
              <a:ext cx="138048" cy="116995"/>
            </a:xfrm>
            <a:custGeom>
              <a:avLst/>
              <a:gdLst/>
              <a:ahLst/>
              <a:cxnLst/>
              <a:rect l="l" t="t" r="r" b="b"/>
              <a:pathLst>
                <a:path w="7521" h="6374" extrusionOk="0">
                  <a:moveTo>
                    <a:pt x="6119" y="638"/>
                  </a:moveTo>
                  <a:lnTo>
                    <a:pt x="6501" y="893"/>
                  </a:lnTo>
                  <a:lnTo>
                    <a:pt x="6628" y="1148"/>
                  </a:lnTo>
                  <a:lnTo>
                    <a:pt x="6756" y="1403"/>
                  </a:lnTo>
                  <a:lnTo>
                    <a:pt x="6628" y="2167"/>
                  </a:lnTo>
                  <a:lnTo>
                    <a:pt x="6501" y="2677"/>
                  </a:lnTo>
                  <a:lnTo>
                    <a:pt x="6119" y="3060"/>
                  </a:lnTo>
                  <a:lnTo>
                    <a:pt x="5736" y="3442"/>
                  </a:lnTo>
                  <a:lnTo>
                    <a:pt x="5226" y="3824"/>
                  </a:lnTo>
                  <a:lnTo>
                    <a:pt x="4079" y="4334"/>
                  </a:lnTo>
                  <a:lnTo>
                    <a:pt x="3059" y="4717"/>
                  </a:lnTo>
                  <a:lnTo>
                    <a:pt x="255" y="5736"/>
                  </a:lnTo>
                  <a:lnTo>
                    <a:pt x="1402" y="4207"/>
                  </a:lnTo>
                  <a:lnTo>
                    <a:pt x="2422" y="2805"/>
                  </a:lnTo>
                  <a:lnTo>
                    <a:pt x="3697" y="1530"/>
                  </a:lnTo>
                  <a:lnTo>
                    <a:pt x="4461" y="1020"/>
                  </a:lnTo>
                  <a:lnTo>
                    <a:pt x="5099" y="765"/>
                  </a:lnTo>
                  <a:lnTo>
                    <a:pt x="5609" y="638"/>
                  </a:lnTo>
                  <a:close/>
                  <a:moveTo>
                    <a:pt x="5481" y="0"/>
                  </a:moveTo>
                  <a:lnTo>
                    <a:pt x="4971" y="128"/>
                  </a:lnTo>
                  <a:lnTo>
                    <a:pt x="4461" y="255"/>
                  </a:lnTo>
                  <a:lnTo>
                    <a:pt x="3569" y="765"/>
                  </a:lnTo>
                  <a:lnTo>
                    <a:pt x="2422" y="1912"/>
                  </a:lnTo>
                  <a:lnTo>
                    <a:pt x="1530" y="3187"/>
                  </a:lnTo>
                  <a:lnTo>
                    <a:pt x="638" y="4462"/>
                  </a:lnTo>
                  <a:lnTo>
                    <a:pt x="0" y="5991"/>
                  </a:lnTo>
                  <a:lnTo>
                    <a:pt x="0" y="6119"/>
                  </a:lnTo>
                  <a:lnTo>
                    <a:pt x="128" y="6246"/>
                  </a:lnTo>
                  <a:lnTo>
                    <a:pt x="383" y="6374"/>
                  </a:lnTo>
                  <a:lnTo>
                    <a:pt x="3314" y="5354"/>
                  </a:lnTo>
                  <a:lnTo>
                    <a:pt x="4716" y="4844"/>
                  </a:lnTo>
                  <a:lnTo>
                    <a:pt x="6119" y="3952"/>
                  </a:lnTo>
                  <a:lnTo>
                    <a:pt x="6756" y="3315"/>
                  </a:lnTo>
                  <a:lnTo>
                    <a:pt x="7266" y="2550"/>
                  </a:lnTo>
                  <a:lnTo>
                    <a:pt x="7393" y="2040"/>
                  </a:lnTo>
                  <a:lnTo>
                    <a:pt x="7521" y="1657"/>
                  </a:lnTo>
                  <a:lnTo>
                    <a:pt x="7393" y="1148"/>
                  </a:lnTo>
                  <a:lnTo>
                    <a:pt x="7138" y="765"/>
                  </a:lnTo>
                  <a:lnTo>
                    <a:pt x="6756" y="383"/>
                  </a:lnTo>
                  <a:lnTo>
                    <a:pt x="6373" y="128"/>
                  </a:lnTo>
                  <a:lnTo>
                    <a:pt x="586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6521897" y="1964076"/>
              <a:ext cx="889061" cy="1504376"/>
            </a:xfrm>
            <a:custGeom>
              <a:avLst/>
              <a:gdLst/>
              <a:ahLst/>
              <a:cxnLst/>
              <a:rect l="l" t="t" r="r" b="b"/>
              <a:pathLst>
                <a:path w="48437" h="81960" extrusionOk="0">
                  <a:moveTo>
                    <a:pt x="32376" y="1"/>
                  </a:moveTo>
                  <a:lnTo>
                    <a:pt x="29954" y="2677"/>
                  </a:lnTo>
                  <a:lnTo>
                    <a:pt x="27532" y="5227"/>
                  </a:lnTo>
                  <a:lnTo>
                    <a:pt x="22306" y="10453"/>
                  </a:lnTo>
                  <a:lnTo>
                    <a:pt x="17080" y="15551"/>
                  </a:lnTo>
                  <a:lnTo>
                    <a:pt x="11982" y="20650"/>
                  </a:lnTo>
                  <a:lnTo>
                    <a:pt x="9687" y="23072"/>
                  </a:lnTo>
                  <a:lnTo>
                    <a:pt x="7521" y="25621"/>
                  </a:lnTo>
                  <a:lnTo>
                    <a:pt x="5481" y="27915"/>
                  </a:lnTo>
                  <a:lnTo>
                    <a:pt x="3824" y="30337"/>
                  </a:lnTo>
                  <a:lnTo>
                    <a:pt x="2295" y="32631"/>
                  </a:lnTo>
                  <a:lnTo>
                    <a:pt x="1275" y="34926"/>
                  </a:lnTo>
                  <a:lnTo>
                    <a:pt x="765" y="36073"/>
                  </a:lnTo>
                  <a:lnTo>
                    <a:pt x="510" y="37093"/>
                  </a:lnTo>
                  <a:lnTo>
                    <a:pt x="255" y="38240"/>
                  </a:lnTo>
                  <a:lnTo>
                    <a:pt x="128" y="39259"/>
                  </a:lnTo>
                  <a:lnTo>
                    <a:pt x="0" y="40534"/>
                  </a:lnTo>
                  <a:lnTo>
                    <a:pt x="128" y="41936"/>
                  </a:lnTo>
                  <a:lnTo>
                    <a:pt x="510" y="44868"/>
                  </a:lnTo>
                  <a:lnTo>
                    <a:pt x="1275" y="48182"/>
                  </a:lnTo>
                  <a:lnTo>
                    <a:pt x="2167" y="51496"/>
                  </a:lnTo>
                  <a:lnTo>
                    <a:pt x="3314" y="55065"/>
                  </a:lnTo>
                  <a:lnTo>
                    <a:pt x="4716" y="58634"/>
                  </a:lnTo>
                  <a:lnTo>
                    <a:pt x="6119" y="62203"/>
                  </a:lnTo>
                  <a:lnTo>
                    <a:pt x="7648" y="65644"/>
                  </a:lnTo>
                  <a:lnTo>
                    <a:pt x="10707" y="72018"/>
                  </a:lnTo>
                  <a:lnTo>
                    <a:pt x="13256" y="77244"/>
                  </a:lnTo>
                  <a:lnTo>
                    <a:pt x="15933" y="81960"/>
                  </a:lnTo>
                  <a:lnTo>
                    <a:pt x="19502" y="80175"/>
                  </a:lnTo>
                  <a:lnTo>
                    <a:pt x="37602" y="71125"/>
                  </a:lnTo>
                  <a:lnTo>
                    <a:pt x="35435" y="66919"/>
                  </a:lnTo>
                  <a:lnTo>
                    <a:pt x="30591" y="57359"/>
                  </a:lnTo>
                  <a:lnTo>
                    <a:pt x="28042" y="51751"/>
                  </a:lnTo>
                  <a:lnTo>
                    <a:pt x="25748" y="46525"/>
                  </a:lnTo>
                  <a:lnTo>
                    <a:pt x="24856" y="44230"/>
                  </a:lnTo>
                  <a:lnTo>
                    <a:pt x="24091" y="42064"/>
                  </a:lnTo>
                  <a:lnTo>
                    <a:pt x="23581" y="40407"/>
                  </a:lnTo>
                  <a:lnTo>
                    <a:pt x="23326" y="39004"/>
                  </a:lnTo>
                  <a:lnTo>
                    <a:pt x="23326" y="38367"/>
                  </a:lnTo>
                  <a:lnTo>
                    <a:pt x="23836" y="37220"/>
                  </a:lnTo>
                  <a:lnTo>
                    <a:pt x="24601" y="35818"/>
                  </a:lnTo>
                  <a:lnTo>
                    <a:pt x="25748" y="34161"/>
                  </a:lnTo>
                  <a:lnTo>
                    <a:pt x="27150" y="32249"/>
                  </a:lnTo>
                  <a:lnTo>
                    <a:pt x="30591" y="28043"/>
                  </a:lnTo>
                  <a:lnTo>
                    <a:pt x="34543" y="23072"/>
                  </a:lnTo>
                  <a:lnTo>
                    <a:pt x="38622" y="17591"/>
                  </a:lnTo>
                  <a:lnTo>
                    <a:pt x="40661" y="14786"/>
                  </a:lnTo>
                  <a:lnTo>
                    <a:pt x="42573" y="11855"/>
                  </a:lnTo>
                  <a:lnTo>
                    <a:pt x="44358" y="8923"/>
                  </a:lnTo>
                  <a:lnTo>
                    <a:pt x="46015" y="5991"/>
                  </a:lnTo>
                  <a:lnTo>
                    <a:pt x="47289" y="2932"/>
                  </a:lnTo>
                  <a:lnTo>
                    <a:pt x="48436"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6811998" y="3218108"/>
              <a:ext cx="339255" cy="173143"/>
            </a:xfrm>
            <a:custGeom>
              <a:avLst/>
              <a:gdLst/>
              <a:ahLst/>
              <a:cxnLst/>
              <a:rect l="l" t="t" r="r" b="b"/>
              <a:pathLst>
                <a:path w="18483" h="9433" extrusionOk="0">
                  <a:moveTo>
                    <a:pt x="18483" y="0"/>
                  </a:moveTo>
                  <a:lnTo>
                    <a:pt x="16061" y="1020"/>
                  </a:lnTo>
                  <a:lnTo>
                    <a:pt x="12237" y="2932"/>
                  </a:lnTo>
                  <a:lnTo>
                    <a:pt x="6119" y="6118"/>
                  </a:lnTo>
                  <a:lnTo>
                    <a:pt x="128" y="9305"/>
                  </a:lnTo>
                  <a:lnTo>
                    <a:pt x="1" y="9305"/>
                  </a:lnTo>
                  <a:lnTo>
                    <a:pt x="1" y="9432"/>
                  </a:lnTo>
                  <a:lnTo>
                    <a:pt x="128" y="9432"/>
                  </a:lnTo>
                  <a:lnTo>
                    <a:pt x="6374" y="6373"/>
                  </a:lnTo>
                  <a:lnTo>
                    <a:pt x="12492" y="3314"/>
                  </a:lnTo>
                  <a:lnTo>
                    <a:pt x="16189" y="1402"/>
                  </a:lnTo>
                  <a:lnTo>
                    <a:pt x="1848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6912602" y="2008532"/>
              <a:ext cx="465593" cy="1204914"/>
            </a:xfrm>
            <a:custGeom>
              <a:avLst/>
              <a:gdLst/>
              <a:ahLst/>
              <a:cxnLst/>
              <a:rect l="l" t="t" r="r" b="b"/>
              <a:pathLst>
                <a:path w="25366" h="65645" extrusionOk="0">
                  <a:moveTo>
                    <a:pt x="25238" y="0"/>
                  </a:moveTo>
                  <a:lnTo>
                    <a:pt x="21287" y="6501"/>
                  </a:lnTo>
                  <a:lnTo>
                    <a:pt x="17081" y="12747"/>
                  </a:lnTo>
                  <a:lnTo>
                    <a:pt x="12620" y="18738"/>
                  </a:lnTo>
                  <a:lnTo>
                    <a:pt x="7903" y="24728"/>
                  </a:lnTo>
                  <a:lnTo>
                    <a:pt x="3060" y="30209"/>
                  </a:lnTo>
                  <a:lnTo>
                    <a:pt x="2040" y="31484"/>
                  </a:lnTo>
                  <a:lnTo>
                    <a:pt x="1148" y="32759"/>
                  </a:lnTo>
                  <a:lnTo>
                    <a:pt x="511" y="34161"/>
                  </a:lnTo>
                  <a:lnTo>
                    <a:pt x="256" y="34925"/>
                  </a:lnTo>
                  <a:lnTo>
                    <a:pt x="128" y="35690"/>
                  </a:lnTo>
                  <a:lnTo>
                    <a:pt x="1" y="36582"/>
                  </a:lnTo>
                  <a:lnTo>
                    <a:pt x="128" y="37475"/>
                  </a:lnTo>
                  <a:lnTo>
                    <a:pt x="256" y="38367"/>
                  </a:lnTo>
                  <a:lnTo>
                    <a:pt x="511" y="39132"/>
                  </a:lnTo>
                  <a:lnTo>
                    <a:pt x="1020" y="40916"/>
                  </a:lnTo>
                  <a:lnTo>
                    <a:pt x="1658" y="42573"/>
                  </a:lnTo>
                  <a:lnTo>
                    <a:pt x="4462" y="49711"/>
                  </a:lnTo>
                  <a:lnTo>
                    <a:pt x="6119" y="53535"/>
                  </a:lnTo>
                  <a:lnTo>
                    <a:pt x="7903" y="57232"/>
                  </a:lnTo>
                  <a:lnTo>
                    <a:pt x="9815" y="60928"/>
                  </a:lnTo>
                  <a:lnTo>
                    <a:pt x="10835" y="62840"/>
                  </a:lnTo>
                  <a:lnTo>
                    <a:pt x="12492" y="65517"/>
                  </a:lnTo>
                  <a:lnTo>
                    <a:pt x="12620" y="65644"/>
                  </a:lnTo>
                  <a:lnTo>
                    <a:pt x="12492" y="65389"/>
                  </a:lnTo>
                  <a:lnTo>
                    <a:pt x="10453" y="61948"/>
                  </a:lnTo>
                  <a:lnTo>
                    <a:pt x="8668" y="58506"/>
                  </a:lnTo>
                  <a:lnTo>
                    <a:pt x="6884" y="54937"/>
                  </a:lnTo>
                  <a:lnTo>
                    <a:pt x="5354" y="51241"/>
                  </a:lnTo>
                  <a:lnTo>
                    <a:pt x="3825" y="47544"/>
                  </a:lnTo>
                  <a:lnTo>
                    <a:pt x="2422" y="43848"/>
                  </a:lnTo>
                  <a:lnTo>
                    <a:pt x="1020" y="40151"/>
                  </a:lnTo>
                  <a:lnTo>
                    <a:pt x="638" y="39132"/>
                  </a:lnTo>
                  <a:lnTo>
                    <a:pt x="511" y="38239"/>
                  </a:lnTo>
                  <a:lnTo>
                    <a:pt x="383" y="37220"/>
                  </a:lnTo>
                  <a:lnTo>
                    <a:pt x="256" y="36200"/>
                  </a:lnTo>
                  <a:lnTo>
                    <a:pt x="511" y="35180"/>
                  </a:lnTo>
                  <a:lnTo>
                    <a:pt x="765" y="34288"/>
                  </a:lnTo>
                  <a:lnTo>
                    <a:pt x="1148" y="33396"/>
                  </a:lnTo>
                  <a:lnTo>
                    <a:pt x="1658" y="32504"/>
                  </a:lnTo>
                  <a:lnTo>
                    <a:pt x="2805" y="31102"/>
                  </a:lnTo>
                  <a:lnTo>
                    <a:pt x="3952" y="29699"/>
                  </a:lnTo>
                  <a:lnTo>
                    <a:pt x="6501" y="26895"/>
                  </a:lnTo>
                  <a:lnTo>
                    <a:pt x="8923" y="23964"/>
                  </a:lnTo>
                  <a:lnTo>
                    <a:pt x="11345" y="20904"/>
                  </a:lnTo>
                  <a:lnTo>
                    <a:pt x="13639" y="17845"/>
                  </a:lnTo>
                  <a:lnTo>
                    <a:pt x="15934" y="14786"/>
                  </a:lnTo>
                  <a:lnTo>
                    <a:pt x="18483" y="11217"/>
                  </a:lnTo>
                  <a:lnTo>
                    <a:pt x="20777" y="7521"/>
                  </a:lnTo>
                  <a:lnTo>
                    <a:pt x="23199" y="3824"/>
                  </a:lnTo>
                  <a:lnTo>
                    <a:pt x="25366" y="128"/>
                  </a:lnTo>
                  <a:lnTo>
                    <a:pt x="2523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6879856" y="2679994"/>
              <a:ext cx="332226" cy="755712"/>
            </a:xfrm>
            <a:custGeom>
              <a:avLst/>
              <a:gdLst/>
              <a:ahLst/>
              <a:cxnLst/>
              <a:rect l="l" t="t" r="r" b="b"/>
              <a:pathLst>
                <a:path w="18100" h="41172" extrusionOk="0">
                  <a:moveTo>
                    <a:pt x="3824" y="0"/>
                  </a:moveTo>
                  <a:lnTo>
                    <a:pt x="0" y="41171"/>
                  </a:lnTo>
                  <a:lnTo>
                    <a:pt x="18100" y="32121"/>
                  </a:lnTo>
                  <a:lnTo>
                    <a:pt x="15933" y="27915"/>
                  </a:lnTo>
                  <a:lnTo>
                    <a:pt x="11089" y="18355"/>
                  </a:lnTo>
                  <a:lnTo>
                    <a:pt x="8540" y="12747"/>
                  </a:lnTo>
                  <a:lnTo>
                    <a:pt x="6246" y="7521"/>
                  </a:lnTo>
                  <a:lnTo>
                    <a:pt x="5354" y="5226"/>
                  </a:lnTo>
                  <a:lnTo>
                    <a:pt x="4589" y="3060"/>
                  </a:lnTo>
                  <a:lnTo>
                    <a:pt x="4079" y="1403"/>
                  </a:lnTo>
                  <a:lnTo>
                    <a:pt x="382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7067022" y="3671972"/>
              <a:ext cx="666800" cy="823570"/>
            </a:xfrm>
            <a:custGeom>
              <a:avLst/>
              <a:gdLst/>
              <a:ahLst/>
              <a:cxnLst/>
              <a:rect l="l" t="t" r="r" b="b"/>
              <a:pathLst>
                <a:path w="36328" h="44869" extrusionOk="0">
                  <a:moveTo>
                    <a:pt x="26640" y="1"/>
                  </a:moveTo>
                  <a:lnTo>
                    <a:pt x="4589" y="7266"/>
                  </a:lnTo>
                  <a:lnTo>
                    <a:pt x="10962" y="24601"/>
                  </a:lnTo>
                  <a:lnTo>
                    <a:pt x="12364" y="28425"/>
                  </a:lnTo>
                  <a:lnTo>
                    <a:pt x="6883" y="33524"/>
                  </a:lnTo>
                  <a:lnTo>
                    <a:pt x="2932" y="37348"/>
                  </a:lnTo>
                  <a:lnTo>
                    <a:pt x="1402" y="38877"/>
                  </a:lnTo>
                  <a:lnTo>
                    <a:pt x="638" y="39770"/>
                  </a:lnTo>
                  <a:lnTo>
                    <a:pt x="383" y="40407"/>
                  </a:lnTo>
                  <a:lnTo>
                    <a:pt x="128" y="41172"/>
                  </a:lnTo>
                  <a:lnTo>
                    <a:pt x="0" y="42064"/>
                  </a:lnTo>
                  <a:lnTo>
                    <a:pt x="0" y="42829"/>
                  </a:lnTo>
                  <a:lnTo>
                    <a:pt x="128" y="43594"/>
                  </a:lnTo>
                  <a:lnTo>
                    <a:pt x="383" y="44231"/>
                  </a:lnTo>
                  <a:lnTo>
                    <a:pt x="638" y="44741"/>
                  </a:lnTo>
                  <a:lnTo>
                    <a:pt x="892" y="44868"/>
                  </a:lnTo>
                  <a:lnTo>
                    <a:pt x="1147" y="44868"/>
                  </a:lnTo>
                  <a:lnTo>
                    <a:pt x="2932" y="44358"/>
                  </a:lnTo>
                  <a:lnTo>
                    <a:pt x="7011" y="43084"/>
                  </a:lnTo>
                  <a:lnTo>
                    <a:pt x="18737" y="39260"/>
                  </a:lnTo>
                  <a:lnTo>
                    <a:pt x="24983" y="37093"/>
                  </a:lnTo>
                  <a:lnTo>
                    <a:pt x="30591" y="35053"/>
                  </a:lnTo>
                  <a:lnTo>
                    <a:pt x="34543" y="33524"/>
                  </a:lnTo>
                  <a:lnTo>
                    <a:pt x="35690" y="33014"/>
                  </a:lnTo>
                  <a:lnTo>
                    <a:pt x="36327" y="32759"/>
                  </a:lnTo>
                  <a:lnTo>
                    <a:pt x="36327" y="32377"/>
                  </a:lnTo>
                  <a:lnTo>
                    <a:pt x="36200" y="31612"/>
                  </a:lnTo>
                  <a:lnTo>
                    <a:pt x="35690" y="29063"/>
                  </a:lnTo>
                  <a:lnTo>
                    <a:pt x="34798" y="25621"/>
                  </a:lnTo>
                  <a:lnTo>
                    <a:pt x="33523" y="21542"/>
                  </a:lnTo>
                  <a:lnTo>
                    <a:pt x="32376" y="17591"/>
                  </a:lnTo>
                  <a:lnTo>
                    <a:pt x="28552" y="5609"/>
                  </a:lnTo>
                  <a:lnTo>
                    <a:pt x="26640"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7067022" y="3994837"/>
              <a:ext cx="666800" cy="500706"/>
            </a:xfrm>
            <a:custGeom>
              <a:avLst/>
              <a:gdLst/>
              <a:ahLst/>
              <a:cxnLst/>
              <a:rect l="l" t="t" r="r" b="b"/>
              <a:pathLst>
                <a:path w="36328" h="27279" extrusionOk="0">
                  <a:moveTo>
                    <a:pt x="32376" y="1"/>
                  </a:moveTo>
                  <a:lnTo>
                    <a:pt x="10962" y="7139"/>
                  </a:lnTo>
                  <a:lnTo>
                    <a:pt x="12364" y="10963"/>
                  </a:lnTo>
                  <a:lnTo>
                    <a:pt x="6883" y="16061"/>
                  </a:lnTo>
                  <a:lnTo>
                    <a:pt x="2932" y="19758"/>
                  </a:lnTo>
                  <a:lnTo>
                    <a:pt x="1402" y="21287"/>
                  </a:lnTo>
                  <a:lnTo>
                    <a:pt x="638" y="22180"/>
                  </a:lnTo>
                  <a:lnTo>
                    <a:pt x="383" y="22817"/>
                  </a:lnTo>
                  <a:lnTo>
                    <a:pt x="128" y="23582"/>
                  </a:lnTo>
                  <a:lnTo>
                    <a:pt x="0" y="24474"/>
                  </a:lnTo>
                  <a:lnTo>
                    <a:pt x="0" y="25239"/>
                  </a:lnTo>
                  <a:lnTo>
                    <a:pt x="128" y="26004"/>
                  </a:lnTo>
                  <a:lnTo>
                    <a:pt x="383" y="26641"/>
                  </a:lnTo>
                  <a:lnTo>
                    <a:pt x="638" y="27151"/>
                  </a:lnTo>
                  <a:lnTo>
                    <a:pt x="892" y="27278"/>
                  </a:lnTo>
                  <a:lnTo>
                    <a:pt x="1147" y="27278"/>
                  </a:lnTo>
                  <a:lnTo>
                    <a:pt x="2932" y="26768"/>
                  </a:lnTo>
                  <a:lnTo>
                    <a:pt x="7011" y="25494"/>
                  </a:lnTo>
                  <a:lnTo>
                    <a:pt x="18737" y="21670"/>
                  </a:lnTo>
                  <a:lnTo>
                    <a:pt x="24983" y="19503"/>
                  </a:lnTo>
                  <a:lnTo>
                    <a:pt x="30591" y="17463"/>
                  </a:lnTo>
                  <a:lnTo>
                    <a:pt x="34543" y="15934"/>
                  </a:lnTo>
                  <a:lnTo>
                    <a:pt x="35690" y="15424"/>
                  </a:lnTo>
                  <a:lnTo>
                    <a:pt x="36327" y="15169"/>
                  </a:lnTo>
                  <a:lnTo>
                    <a:pt x="36327" y="14659"/>
                  </a:lnTo>
                  <a:lnTo>
                    <a:pt x="36200" y="13512"/>
                  </a:lnTo>
                  <a:lnTo>
                    <a:pt x="35308" y="10198"/>
                  </a:lnTo>
                  <a:lnTo>
                    <a:pt x="34033" y="5482"/>
                  </a:lnTo>
                  <a:lnTo>
                    <a:pt x="323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7067022" y="4067376"/>
              <a:ext cx="666800" cy="428167"/>
            </a:xfrm>
            <a:custGeom>
              <a:avLst/>
              <a:gdLst/>
              <a:ahLst/>
              <a:cxnLst/>
              <a:rect l="l" t="t" r="r" b="b"/>
              <a:pathLst>
                <a:path w="36328" h="23327" extrusionOk="0">
                  <a:moveTo>
                    <a:pt x="33523" y="0"/>
                  </a:moveTo>
                  <a:lnTo>
                    <a:pt x="12364" y="6883"/>
                  </a:lnTo>
                  <a:lnTo>
                    <a:pt x="6883" y="11982"/>
                  </a:lnTo>
                  <a:lnTo>
                    <a:pt x="2932" y="15806"/>
                  </a:lnTo>
                  <a:lnTo>
                    <a:pt x="1402" y="17335"/>
                  </a:lnTo>
                  <a:lnTo>
                    <a:pt x="638" y="18228"/>
                  </a:lnTo>
                  <a:lnTo>
                    <a:pt x="383" y="18865"/>
                  </a:lnTo>
                  <a:lnTo>
                    <a:pt x="128" y="19630"/>
                  </a:lnTo>
                  <a:lnTo>
                    <a:pt x="0" y="20522"/>
                  </a:lnTo>
                  <a:lnTo>
                    <a:pt x="0" y="21287"/>
                  </a:lnTo>
                  <a:lnTo>
                    <a:pt x="128" y="22052"/>
                  </a:lnTo>
                  <a:lnTo>
                    <a:pt x="383" y="22689"/>
                  </a:lnTo>
                  <a:lnTo>
                    <a:pt x="638" y="23199"/>
                  </a:lnTo>
                  <a:lnTo>
                    <a:pt x="892" y="23326"/>
                  </a:lnTo>
                  <a:lnTo>
                    <a:pt x="1147" y="23326"/>
                  </a:lnTo>
                  <a:lnTo>
                    <a:pt x="2932" y="22816"/>
                  </a:lnTo>
                  <a:lnTo>
                    <a:pt x="7011" y="21542"/>
                  </a:lnTo>
                  <a:lnTo>
                    <a:pt x="18737" y="17718"/>
                  </a:lnTo>
                  <a:lnTo>
                    <a:pt x="24983" y="15551"/>
                  </a:lnTo>
                  <a:lnTo>
                    <a:pt x="30591" y="13511"/>
                  </a:lnTo>
                  <a:lnTo>
                    <a:pt x="34543" y="11982"/>
                  </a:lnTo>
                  <a:lnTo>
                    <a:pt x="35690" y="11472"/>
                  </a:lnTo>
                  <a:lnTo>
                    <a:pt x="36327" y="11217"/>
                  </a:lnTo>
                  <a:lnTo>
                    <a:pt x="36327" y="10835"/>
                  </a:lnTo>
                  <a:lnTo>
                    <a:pt x="36200" y="10070"/>
                  </a:lnTo>
                  <a:lnTo>
                    <a:pt x="35690" y="7521"/>
                  </a:lnTo>
                  <a:lnTo>
                    <a:pt x="34798" y="4079"/>
                  </a:lnTo>
                  <a:lnTo>
                    <a:pt x="33523"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7085726" y="4266234"/>
              <a:ext cx="613002" cy="203575"/>
            </a:xfrm>
            <a:custGeom>
              <a:avLst/>
              <a:gdLst/>
              <a:ahLst/>
              <a:cxnLst/>
              <a:rect l="l" t="t" r="r" b="b"/>
              <a:pathLst>
                <a:path w="33397" h="11091" extrusionOk="0">
                  <a:moveTo>
                    <a:pt x="33396" y="1"/>
                  </a:moveTo>
                  <a:lnTo>
                    <a:pt x="26641" y="2168"/>
                  </a:lnTo>
                  <a:lnTo>
                    <a:pt x="16699" y="5354"/>
                  </a:lnTo>
                  <a:lnTo>
                    <a:pt x="6884" y="8668"/>
                  </a:lnTo>
                  <a:lnTo>
                    <a:pt x="128" y="10963"/>
                  </a:lnTo>
                  <a:lnTo>
                    <a:pt x="1" y="11090"/>
                  </a:lnTo>
                  <a:lnTo>
                    <a:pt x="128" y="11090"/>
                  </a:lnTo>
                  <a:lnTo>
                    <a:pt x="6884" y="8923"/>
                  </a:lnTo>
                  <a:lnTo>
                    <a:pt x="16826" y="5737"/>
                  </a:lnTo>
                  <a:lnTo>
                    <a:pt x="26768" y="2423"/>
                  </a:lnTo>
                  <a:lnTo>
                    <a:pt x="33396" y="128"/>
                  </a:lnTo>
                  <a:lnTo>
                    <a:pt x="3339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7111478" y="4362157"/>
              <a:ext cx="109965" cy="56166"/>
            </a:xfrm>
            <a:custGeom>
              <a:avLst/>
              <a:gdLst/>
              <a:ahLst/>
              <a:cxnLst/>
              <a:rect l="l" t="t" r="r" b="b"/>
              <a:pathLst>
                <a:path w="5991" h="3060" extrusionOk="0">
                  <a:moveTo>
                    <a:pt x="892" y="1"/>
                  </a:moveTo>
                  <a:lnTo>
                    <a:pt x="0" y="256"/>
                  </a:lnTo>
                  <a:lnTo>
                    <a:pt x="1785" y="256"/>
                  </a:lnTo>
                  <a:lnTo>
                    <a:pt x="2549" y="383"/>
                  </a:lnTo>
                  <a:lnTo>
                    <a:pt x="3442" y="766"/>
                  </a:lnTo>
                  <a:lnTo>
                    <a:pt x="4079" y="1148"/>
                  </a:lnTo>
                  <a:lnTo>
                    <a:pt x="4844" y="1658"/>
                  </a:lnTo>
                  <a:lnTo>
                    <a:pt x="5354" y="2295"/>
                  </a:lnTo>
                  <a:lnTo>
                    <a:pt x="5863" y="3060"/>
                  </a:lnTo>
                  <a:lnTo>
                    <a:pt x="5991" y="3060"/>
                  </a:lnTo>
                  <a:lnTo>
                    <a:pt x="5608" y="2295"/>
                  </a:lnTo>
                  <a:lnTo>
                    <a:pt x="5099" y="1530"/>
                  </a:lnTo>
                  <a:lnTo>
                    <a:pt x="4461" y="1020"/>
                  </a:lnTo>
                  <a:lnTo>
                    <a:pt x="3696" y="511"/>
                  </a:lnTo>
                  <a:lnTo>
                    <a:pt x="2804" y="128"/>
                  </a:lnTo>
                  <a:lnTo>
                    <a:pt x="191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7256519" y="4207755"/>
              <a:ext cx="128705" cy="21072"/>
            </a:xfrm>
            <a:custGeom>
              <a:avLst/>
              <a:gdLst/>
              <a:ahLst/>
              <a:cxnLst/>
              <a:rect l="l" t="t" r="r" b="b"/>
              <a:pathLst>
                <a:path w="7012" h="1148" extrusionOk="0">
                  <a:moveTo>
                    <a:pt x="2678" y="0"/>
                  </a:moveTo>
                  <a:lnTo>
                    <a:pt x="1785" y="128"/>
                  </a:lnTo>
                  <a:lnTo>
                    <a:pt x="893" y="255"/>
                  </a:lnTo>
                  <a:lnTo>
                    <a:pt x="1" y="510"/>
                  </a:lnTo>
                  <a:lnTo>
                    <a:pt x="1" y="765"/>
                  </a:lnTo>
                  <a:lnTo>
                    <a:pt x="1785" y="765"/>
                  </a:lnTo>
                  <a:lnTo>
                    <a:pt x="3570" y="892"/>
                  </a:lnTo>
                  <a:lnTo>
                    <a:pt x="5227" y="1020"/>
                  </a:lnTo>
                  <a:lnTo>
                    <a:pt x="7011" y="1147"/>
                  </a:lnTo>
                  <a:lnTo>
                    <a:pt x="7011" y="1020"/>
                  </a:lnTo>
                  <a:lnTo>
                    <a:pt x="6246" y="637"/>
                  </a:lnTo>
                  <a:lnTo>
                    <a:pt x="5482" y="255"/>
                  </a:lnTo>
                  <a:lnTo>
                    <a:pt x="4589" y="128"/>
                  </a:lnTo>
                  <a:lnTo>
                    <a:pt x="357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7228454" y="4231139"/>
              <a:ext cx="131036" cy="21072"/>
            </a:xfrm>
            <a:custGeom>
              <a:avLst/>
              <a:gdLst/>
              <a:ahLst/>
              <a:cxnLst/>
              <a:rect l="l" t="t" r="r" b="b"/>
              <a:pathLst>
                <a:path w="7139" h="1148" extrusionOk="0">
                  <a:moveTo>
                    <a:pt x="2804" y="1"/>
                  </a:moveTo>
                  <a:lnTo>
                    <a:pt x="1785" y="128"/>
                  </a:lnTo>
                  <a:lnTo>
                    <a:pt x="892" y="256"/>
                  </a:lnTo>
                  <a:lnTo>
                    <a:pt x="128" y="511"/>
                  </a:lnTo>
                  <a:lnTo>
                    <a:pt x="0" y="638"/>
                  </a:lnTo>
                  <a:lnTo>
                    <a:pt x="0" y="766"/>
                  </a:lnTo>
                  <a:lnTo>
                    <a:pt x="3569" y="766"/>
                  </a:lnTo>
                  <a:lnTo>
                    <a:pt x="5354" y="893"/>
                  </a:lnTo>
                  <a:lnTo>
                    <a:pt x="7011" y="1148"/>
                  </a:lnTo>
                  <a:lnTo>
                    <a:pt x="7138" y="1148"/>
                  </a:lnTo>
                  <a:lnTo>
                    <a:pt x="7138" y="1020"/>
                  </a:lnTo>
                  <a:lnTo>
                    <a:pt x="6373" y="511"/>
                  </a:lnTo>
                  <a:lnTo>
                    <a:pt x="5481" y="256"/>
                  </a:lnTo>
                  <a:lnTo>
                    <a:pt x="458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7200371" y="4252192"/>
              <a:ext cx="131036" cy="23421"/>
            </a:xfrm>
            <a:custGeom>
              <a:avLst/>
              <a:gdLst/>
              <a:ahLst/>
              <a:cxnLst/>
              <a:rect l="l" t="t" r="r" b="b"/>
              <a:pathLst>
                <a:path w="7139" h="1276" extrusionOk="0">
                  <a:moveTo>
                    <a:pt x="2805" y="1"/>
                  </a:moveTo>
                  <a:lnTo>
                    <a:pt x="1913" y="128"/>
                  </a:lnTo>
                  <a:lnTo>
                    <a:pt x="1020" y="383"/>
                  </a:lnTo>
                  <a:lnTo>
                    <a:pt x="128" y="638"/>
                  </a:lnTo>
                  <a:lnTo>
                    <a:pt x="1" y="766"/>
                  </a:lnTo>
                  <a:lnTo>
                    <a:pt x="128" y="766"/>
                  </a:lnTo>
                  <a:lnTo>
                    <a:pt x="128" y="893"/>
                  </a:lnTo>
                  <a:lnTo>
                    <a:pt x="1913" y="766"/>
                  </a:lnTo>
                  <a:lnTo>
                    <a:pt x="3570" y="893"/>
                  </a:lnTo>
                  <a:lnTo>
                    <a:pt x="5354" y="1021"/>
                  </a:lnTo>
                  <a:lnTo>
                    <a:pt x="7011" y="1276"/>
                  </a:lnTo>
                  <a:lnTo>
                    <a:pt x="7139" y="1148"/>
                  </a:lnTo>
                  <a:lnTo>
                    <a:pt x="6374" y="638"/>
                  </a:lnTo>
                  <a:lnTo>
                    <a:pt x="5482" y="383"/>
                  </a:lnTo>
                  <a:lnTo>
                    <a:pt x="4589" y="128"/>
                  </a:lnTo>
                  <a:lnTo>
                    <a:pt x="369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7174638" y="4275595"/>
              <a:ext cx="128705" cy="21072"/>
            </a:xfrm>
            <a:custGeom>
              <a:avLst/>
              <a:gdLst/>
              <a:ahLst/>
              <a:cxnLst/>
              <a:rect l="l" t="t" r="r" b="b"/>
              <a:pathLst>
                <a:path w="7012" h="1148" extrusionOk="0">
                  <a:moveTo>
                    <a:pt x="2677" y="1"/>
                  </a:moveTo>
                  <a:lnTo>
                    <a:pt x="1785" y="128"/>
                  </a:lnTo>
                  <a:lnTo>
                    <a:pt x="893" y="256"/>
                  </a:lnTo>
                  <a:lnTo>
                    <a:pt x="1" y="510"/>
                  </a:lnTo>
                  <a:lnTo>
                    <a:pt x="1" y="765"/>
                  </a:lnTo>
                  <a:lnTo>
                    <a:pt x="1785" y="765"/>
                  </a:lnTo>
                  <a:lnTo>
                    <a:pt x="3570" y="893"/>
                  </a:lnTo>
                  <a:lnTo>
                    <a:pt x="5227" y="1020"/>
                  </a:lnTo>
                  <a:lnTo>
                    <a:pt x="7011" y="1148"/>
                  </a:lnTo>
                  <a:lnTo>
                    <a:pt x="7011" y="1020"/>
                  </a:lnTo>
                  <a:lnTo>
                    <a:pt x="6246" y="638"/>
                  </a:lnTo>
                  <a:lnTo>
                    <a:pt x="5481" y="256"/>
                  </a:lnTo>
                  <a:lnTo>
                    <a:pt x="4589" y="128"/>
                  </a:lnTo>
                  <a:lnTo>
                    <a:pt x="369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7616828" y="4177340"/>
              <a:ext cx="72539" cy="74870"/>
            </a:xfrm>
            <a:custGeom>
              <a:avLst/>
              <a:gdLst/>
              <a:ahLst/>
              <a:cxnLst/>
              <a:rect l="l" t="t" r="r" b="b"/>
              <a:pathLst>
                <a:path w="3952" h="4079" extrusionOk="0">
                  <a:moveTo>
                    <a:pt x="1785" y="0"/>
                  </a:moveTo>
                  <a:lnTo>
                    <a:pt x="1275" y="128"/>
                  </a:lnTo>
                  <a:lnTo>
                    <a:pt x="892" y="255"/>
                  </a:lnTo>
                  <a:lnTo>
                    <a:pt x="510" y="510"/>
                  </a:lnTo>
                  <a:lnTo>
                    <a:pt x="255" y="892"/>
                  </a:lnTo>
                  <a:lnTo>
                    <a:pt x="128" y="1147"/>
                  </a:lnTo>
                  <a:lnTo>
                    <a:pt x="0" y="1912"/>
                  </a:lnTo>
                  <a:lnTo>
                    <a:pt x="128" y="2677"/>
                  </a:lnTo>
                  <a:lnTo>
                    <a:pt x="383" y="3314"/>
                  </a:lnTo>
                  <a:lnTo>
                    <a:pt x="1020" y="3824"/>
                  </a:lnTo>
                  <a:lnTo>
                    <a:pt x="1275" y="3951"/>
                  </a:lnTo>
                  <a:lnTo>
                    <a:pt x="1657" y="4079"/>
                  </a:lnTo>
                  <a:lnTo>
                    <a:pt x="2167" y="4079"/>
                  </a:lnTo>
                  <a:lnTo>
                    <a:pt x="2549" y="3951"/>
                  </a:lnTo>
                  <a:lnTo>
                    <a:pt x="3059" y="3824"/>
                  </a:lnTo>
                  <a:lnTo>
                    <a:pt x="3314" y="3569"/>
                  </a:lnTo>
                  <a:lnTo>
                    <a:pt x="3569" y="3187"/>
                  </a:lnTo>
                  <a:lnTo>
                    <a:pt x="3824" y="2932"/>
                  </a:lnTo>
                  <a:lnTo>
                    <a:pt x="3952" y="2167"/>
                  </a:lnTo>
                  <a:lnTo>
                    <a:pt x="3824" y="1402"/>
                  </a:lnTo>
                  <a:lnTo>
                    <a:pt x="3442" y="765"/>
                  </a:lnTo>
                  <a:lnTo>
                    <a:pt x="2932" y="255"/>
                  </a:lnTo>
                  <a:lnTo>
                    <a:pt x="2549" y="128"/>
                  </a:lnTo>
                  <a:lnTo>
                    <a:pt x="216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7172306" y="4109482"/>
              <a:ext cx="142728" cy="109983"/>
            </a:xfrm>
            <a:custGeom>
              <a:avLst/>
              <a:gdLst/>
              <a:ahLst/>
              <a:cxnLst/>
              <a:rect l="l" t="t" r="r" b="b"/>
              <a:pathLst>
                <a:path w="7776" h="5992" extrusionOk="0">
                  <a:moveTo>
                    <a:pt x="1785" y="638"/>
                  </a:moveTo>
                  <a:lnTo>
                    <a:pt x="2422" y="765"/>
                  </a:lnTo>
                  <a:lnTo>
                    <a:pt x="2932" y="893"/>
                  </a:lnTo>
                  <a:lnTo>
                    <a:pt x="3697" y="1403"/>
                  </a:lnTo>
                  <a:lnTo>
                    <a:pt x="5099" y="2550"/>
                  </a:lnTo>
                  <a:lnTo>
                    <a:pt x="6246" y="3952"/>
                  </a:lnTo>
                  <a:lnTo>
                    <a:pt x="7393" y="5482"/>
                  </a:lnTo>
                  <a:lnTo>
                    <a:pt x="4589" y="4589"/>
                  </a:lnTo>
                  <a:lnTo>
                    <a:pt x="3569" y="4207"/>
                  </a:lnTo>
                  <a:lnTo>
                    <a:pt x="2422" y="3697"/>
                  </a:lnTo>
                  <a:lnTo>
                    <a:pt x="1912" y="3442"/>
                  </a:lnTo>
                  <a:lnTo>
                    <a:pt x="1402" y="3060"/>
                  </a:lnTo>
                  <a:lnTo>
                    <a:pt x="1020" y="2677"/>
                  </a:lnTo>
                  <a:lnTo>
                    <a:pt x="892" y="2168"/>
                  </a:lnTo>
                  <a:lnTo>
                    <a:pt x="765" y="1403"/>
                  </a:lnTo>
                  <a:lnTo>
                    <a:pt x="765" y="1148"/>
                  </a:lnTo>
                  <a:lnTo>
                    <a:pt x="892" y="893"/>
                  </a:lnTo>
                  <a:lnTo>
                    <a:pt x="1275" y="638"/>
                  </a:lnTo>
                  <a:close/>
                  <a:moveTo>
                    <a:pt x="1530" y="1"/>
                  </a:moveTo>
                  <a:lnTo>
                    <a:pt x="1020" y="128"/>
                  </a:lnTo>
                  <a:lnTo>
                    <a:pt x="637" y="383"/>
                  </a:lnTo>
                  <a:lnTo>
                    <a:pt x="255" y="765"/>
                  </a:lnTo>
                  <a:lnTo>
                    <a:pt x="128" y="1275"/>
                  </a:lnTo>
                  <a:lnTo>
                    <a:pt x="0" y="1785"/>
                  </a:lnTo>
                  <a:lnTo>
                    <a:pt x="128" y="2168"/>
                  </a:lnTo>
                  <a:lnTo>
                    <a:pt x="255" y="2677"/>
                  </a:lnTo>
                  <a:lnTo>
                    <a:pt x="765" y="3442"/>
                  </a:lnTo>
                  <a:lnTo>
                    <a:pt x="1530" y="3952"/>
                  </a:lnTo>
                  <a:lnTo>
                    <a:pt x="2932" y="4717"/>
                  </a:lnTo>
                  <a:lnTo>
                    <a:pt x="4334" y="5227"/>
                  </a:lnTo>
                  <a:lnTo>
                    <a:pt x="7266" y="5991"/>
                  </a:lnTo>
                  <a:lnTo>
                    <a:pt x="7520" y="5991"/>
                  </a:lnTo>
                  <a:lnTo>
                    <a:pt x="7648" y="5737"/>
                  </a:lnTo>
                  <a:lnTo>
                    <a:pt x="7775" y="5609"/>
                  </a:lnTo>
                  <a:lnTo>
                    <a:pt x="7648" y="5609"/>
                  </a:lnTo>
                  <a:lnTo>
                    <a:pt x="7011" y="4207"/>
                  </a:lnTo>
                  <a:lnTo>
                    <a:pt x="6118" y="2932"/>
                  </a:lnTo>
                  <a:lnTo>
                    <a:pt x="4971" y="1658"/>
                  </a:lnTo>
                  <a:lnTo>
                    <a:pt x="3824" y="638"/>
                  </a:lnTo>
                  <a:lnTo>
                    <a:pt x="2932" y="256"/>
                  </a:lnTo>
                  <a:lnTo>
                    <a:pt x="242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7303324" y="4121174"/>
              <a:ext cx="149740" cy="98291"/>
            </a:xfrm>
            <a:custGeom>
              <a:avLst/>
              <a:gdLst/>
              <a:ahLst/>
              <a:cxnLst/>
              <a:rect l="l" t="t" r="r" b="b"/>
              <a:pathLst>
                <a:path w="8158" h="5355" extrusionOk="0">
                  <a:moveTo>
                    <a:pt x="6883" y="766"/>
                  </a:moveTo>
                  <a:lnTo>
                    <a:pt x="7265" y="1148"/>
                  </a:lnTo>
                  <a:lnTo>
                    <a:pt x="7393" y="1276"/>
                  </a:lnTo>
                  <a:lnTo>
                    <a:pt x="7393" y="1658"/>
                  </a:lnTo>
                  <a:lnTo>
                    <a:pt x="7265" y="2295"/>
                  </a:lnTo>
                  <a:lnTo>
                    <a:pt x="7011" y="2805"/>
                  </a:lnTo>
                  <a:lnTo>
                    <a:pt x="6628" y="3188"/>
                  </a:lnTo>
                  <a:lnTo>
                    <a:pt x="6118" y="3443"/>
                  </a:lnTo>
                  <a:lnTo>
                    <a:pt x="5481" y="3697"/>
                  </a:lnTo>
                  <a:lnTo>
                    <a:pt x="4334" y="4080"/>
                  </a:lnTo>
                  <a:lnTo>
                    <a:pt x="3314" y="4207"/>
                  </a:lnTo>
                  <a:lnTo>
                    <a:pt x="3314" y="4335"/>
                  </a:lnTo>
                  <a:lnTo>
                    <a:pt x="382" y="4845"/>
                  </a:lnTo>
                  <a:lnTo>
                    <a:pt x="1657" y="3570"/>
                  </a:lnTo>
                  <a:lnTo>
                    <a:pt x="2932" y="2295"/>
                  </a:lnTo>
                  <a:lnTo>
                    <a:pt x="4461" y="1276"/>
                  </a:lnTo>
                  <a:lnTo>
                    <a:pt x="5354" y="893"/>
                  </a:lnTo>
                  <a:lnTo>
                    <a:pt x="5863" y="766"/>
                  </a:lnTo>
                  <a:close/>
                  <a:moveTo>
                    <a:pt x="5863" y="1"/>
                  </a:moveTo>
                  <a:lnTo>
                    <a:pt x="5354" y="128"/>
                  </a:lnTo>
                  <a:lnTo>
                    <a:pt x="4461" y="511"/>
                  </a:lnTo>
                  <a:lnTo>
                    <a:pt x="3187" y="1403"/>
                  </a:lnTo>
                  <a:lnTo>
                    <a:pt x="1912" y="2423"/>
                  </a:lnTo>
                  <a:lnTo>
                    <a:pt x="892" y="3697"/>
                  </a:lnTo>
                  <a:lnTo>
                    <a:pt x="0" y="4972"/>
                  </a:lnTo>
                  <a:lnTo>
                    <a:pt x="0" y="5100"/>
                  </a:lnTo>
                  <a:lnTo>
                    <a:pt x="128" y="5354"/>
                  </a:lnTo>
                  <a:lnTo>
                    <a:pt x="382" y="5354"/>
                  </a:lnTo>
                  <a:lnTo>
                    <a:pt x="3442" y="4972"/>
                  </a:lnTo>
                  <a:lnTo>
                    <a:pt x="4844" y="4590"/>
                  </a:lnTo>
                  <a:lnTo>
                    <a:pt x="6373" y="4080"/>
                  </a:lnTo>
                  <a:lnTo>
                    <a:pt x="7138" y="3443"/>
                  </a:lnTo>
                  <a:lnTo>
                    <a:pt x="7775" y="2805"/>
                  </a:lnTo>
                  <a:lnTo>
                    <a:pt x="8030" y="2423"/>
                  </a:lnTo>
                  <a:lnTo>
                    <a:pt x="8158" y="1913"/>
                  </a:lnTo>
                  <a:lnTo>
                    <a:pt x="8158" y="1531"/>
                  </a:lnTo>
                  <a:lnTo>
                    <a:pt x="7903" y="1021"/>
                  </a:lnTo>
                  <a:lnTo>
                    <a:pt x="7648" y="511"/>
                  </a:lnTo>
                  <a:lnTo>
                    <a:pt x="7265" y="256"/>
                  </a:lnTo>
                  <a:lnTo>
                    <a:pt x="6883" y="128"/>
                  </a:lnTo>
                  <a:lnTo>
                    <a:pt x="637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6940685" y="1964076"/>
              <a:ext cx="720599" cy="2126702"/>
            </a:xfrm>
            <a:custGeom>
              <a:avLst/>
              <a:gdLst/>
              <a:ahLst/>
              <a:cxnLst/>
              <a:rect l="l" t="t" r="r" b="b"/>
              <a:pathLst>
                <a:path w="39259" h="115865" extrusionOk="0">
                  <a:moveTo>
                    <a:pt x="14659" y="1"/>
                  </a:moveTo>
                  <a:lnTo>
                    <a:pt x="15296" y="4972"/>
                  </a:lnTo>
                  <a:lnTo>
                    <a:pt x="15678" y="8541"/>
                  </a:lnTo>
                  <a:lnTo>
                    <a:pt x="15678" y="10198"/>
                  </a:lnTo>
                  <a:lnTo>
                    <a:pt x="13639" y="14659"/>
                  </a:lnTo>
                  <a:lnTo>
                    <a:pt x="11090" y="20012"/>
                  </a:lnTo>
                  <a:lnTo>
                    <a:pt x="8285" y="26131"/>
                  </a:lnTo>
                  <a:lnTo>
                    <a:pt x="6883" y="29317"/>
                  </a:lnTo>
                  <a:lnTo>
                    <a:pt x="5481" y="32759"/>
                  </a:lnTo>
                  <a:lnTo>
                    <a:pt x="4207" y="36200"/>
                  </a:lnTo>
                  <a:lnTo>
                    <a:pt x="3059" y="39769"/>
                  </a:lnTo>
                  <a:lnTo>
                    <a:pt x="2040" y="43211"/>
                  </a:lnTo>
                  <a:lnTo>
                    <a:pt x="1147" y="46780"/>
                  </a:lnTo>
                  <a:lnTo>
                    <a:pt x="510" y="50349"/>
                  </a:lnTo>
                  <a:lnTo>
                    <a:pt x="128" y="53790"/>
                  </a:lnTo>
                  <a:lnTo>
                    <a:pt x="128" y="55447"/>
                  </a:lnTo>
                  <a:lnTo>
                    <a:pt x="0" y="57104"/>
                  </a:lnTo>
                  <a:lnTo>
                    <a:pt x="128" y="58761"/>
                  </a:lnTo>
                  <a:lnTo>
                    <a:pt x="255" y="60418"/>
                  </a:lnTo>
                  <a:lnTo>
                    <a:pt x="1020" y="65644"/>
                  </a:lnTo>
                  <a:lnTo>
                    <a:pt x="1912" y="70870"/>
                  </a:lnTo>
                  <a:lnTo>
                    <a:pt x="2932" y="75841"/>
                  </a:lnTo>
                  <a:lnTo>
                    <a:pt x="4079" y="80813"/>
                  </a:lnTo>
                  <a:lnTo>
                    <a:pt x="5354" y="85656"/>
                  </a:lnTo>
                  <a:lnTo>
                    <a:pt x="6628" y="90245"/>
                  </a:lnTo>
                  <a:lnTo>
                    <a:pt x="7903" y="94579"/>
                  </a:lnTo>
                  <a:lnTo>
                    <a:pt x="9178" y="98530"/>
                  </a:lnTo>
                  <a:lnTo>
                    <a:pt x="11472" y="105668"/>
                  </a:lnTo>
                  <a:lnTo>
                    <a:pt x="13511" y="111021"/>
                  </a:lnTo>
                  <a:lnTo>
                    <a:pt x="15423" y="115865"/>
                  </a:lnTo>
                  <a:lnTo>
                    <a:pt x="39259" y="107962"/>
                  </a:lnTo>
                  <a:lnTo>
                    <a:pt x="37474" y="102481"/>
                  </a:lnTo>
                  <a:lnTo>
                    <a:pt x="35435" y="96618"/>
                  </a:lnTo>
                  <a:lnTo>
                    <a:pt x="33141" y="89353"/>
                  </a:lnTo>
                  <a:lnTo>
                    <a:pt x="30719" y="81322"/>
                  </a:lnTo>
                  <a:lnTo>
                    <a:pt x="28425" y="73165"/>
                  </a:lnTo>
                  <a:lnTo>
                    <a:pt x="26513" y="65262"/>
                  </a:lnTo>
                  <a:lnTo>
                    <a:pt x="25620" y="61693"/>
                  </a:lnTo>
                  <a:lnTo>
                    <a:pt x="25111" y="58379"/>
                  </a:lnTo>
                  <a:lnTo>
                    <a:pt x="24856" y="56594"/>
                  </a:lnTo>
                  <a:lnTo>
                    <a:pt x="24856" y="54428"/>
                  </a:lnTo>
                  <a:lnTo>
                    <a:pt x="24983" y="52006"/>
                  </a:lnTo>
                  <a:lnTo>
                    <a:pt x="25365" y="49456"/>
                  </a:lnTo>
                  <a:lnTo>
                    <a:pt x="25748" y="46652"/>
                  </a:lnTo>
                  <a:lnTo>
                    <a:pt x="26258" y="43848"/>
                  </a:lnTo>
                  <a:lnTo>
                    <a:pt x="27532" y="38112"/>
                  </a:lnTo>
                  <a:lnTo>
                    <a:pt x="28934" y="32631"/>
                  </a:lnTo>
                  <a:lnTo>
                    <a:pt x="30337" y="27915"/>
                  </a:lnTo>
                  <a:lnTo>
                    <a:pt x="31101" y="25876"/>
                  </a:lnTo>
                  <a:lnTo>
                    <a:pt x="31739" y="24346"/>
                  </a:lnTo>
                  <a:lnTo>
                    <a:pt x="32376" y="23072"/>
                  </a:lnTo>
                  <a:lnTo>
                    <a:pt x="32758" y="22434"/>
                  </a:lnTo>
                  <a:lnTo>
                    <a:pt x="33905" y="21160"/>
                  </a:lnTo>
                  <a:lnTo>
                    <a:pt x="34798" y="20012"/>
                  </a:lnTo>
                  <a:lnTo>
                    <a:pt x="35690" y="18738"/>
                  </a:lnTo>
                  <a:lnTo>
                    <a:pt x="36327" y="17463"/>
                  </a:lnTo>
                  <a:lnTo>
                    <a:pt x="36837" y="16316"/>
                  </a:lnTo>
                  <a:lnTo>
                    <a:pt x="37347" y="14914"/>
                  </a:lnTo>
                  <a:lnTo>
                    <a:pt x="37602" y="13639"/>
                  </a:lnTo>
                  <a:lnTo>
                    <a:pt x="37729" y="12237"/>
                  </a:lnTo>
                  <a:lnTo>
                    <a:pt x="37857" y="10962"/>
                  </a:lnTo>
                  <a:lnTo>
                    <a:pt x="37729" y="9433"/>
                  </a:lnTo>
                  <a:lnTo>
                    <a:pt x="37602" y="8031"/>
                  </a:lnTo>
                  <a:lnTo>
                    <a:pt x="37220" y="6501"/>
                  </a:lnTo>
                  <a:lnTo>
                    <a:pt x="36837" y="4972"/>
                  </a:lnTo>
                  <a:lnTo>
                    <a:pt x="36200" y="3315"/>
                  </a:lnTo>
                  <a:lnTo>
                    <a:pt x="35563" y="1658"/>
                  </a:lnTo>
                  <a:lnTo>
                    <a:pt x="34798"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7209732" y="3863837"/>
              <a:ext cx="409445" cy="138048"/>
            </a:xfrm>
            <a:custGeom>
              <a:avLst/>
              <a:gdLst/>
              <a:ahLst/>
              <a:cxnLst/>
              <a:rect l="l" t="t" r="r" b="b"/>
              <a:pathLst>
                <a:path w="22307" h="7521" extrusionOk="0">
                  <a:moveTo>
                    <a:pt x="22307" y="0"/>
                  </a:moveTo>
                  <a:lnTo>
                    <a:pt x="18865" y="1020"/>
                  </a:lnTo>
                  <a:lnTo>
                    <a:pt x="12364" y="3059"/>
                  </a:lnTo>
                  <a:lnTo>
                    <a:pt x="5354" y="5481"/>
                  </a:lnTo>
                  <a:lnTo>
                    <a:pt x="1" y="7393"/>
                  </a:lnTo>
                  <a:lnTo>
                    <a:pt x="1" y="7520"/>
                  </a:lnTo>
                  <a:lnTo>
                    <a:pt x="128" y="7520"/>
                  </a:lnTo>
                  <a:lnTo>
                    <a:pt x="8668" y="4844"/>
                  </a:lnTo>
                  <a:lnTo>
                    <a:pt x="15296" y="2677"/>
                  </a:lnTo>
                  <a:lnTo>
                    <a:pt x="20012" y="1020"/>
                  </a:lnTo>
                  <a:lnTo>
                    <a:pt x="22307" y="127"/>
                  </a:lnTo>
                  <a:lnTo>
                    <a:pt x="2230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7193360" y="1964076"/>
              <a:ext cx="72539" cy="142728"/>
            </a:xfrm>
            <a:custGeom>
              <a:avLst/>
              <a:gdLst/>
              <a:ahLst/>
              <a:cxnLst/>
              <a:rect l="l" t="t" r="r" b="b"/>
              <a:pathLst>
                <a:path w="3952" h="7776" extrusionOk="0">
                  <a:moveTo>
                    <a:pt x="255" y="1"/>
                  </a:moveTo>
                  <a:lnTo>
                    <a:pt x="128" y="128"/>
                  </a:lnTo>
                  <a:lnTo>
                    <a:pt x="0" y="383"/>
                  </a:lnTo>
                  <a:lnTo>
                    <a:pt x="0" y="893"/>
                  </a:lnTo>
                  <a:lnTo>
                    <a:pt x="128" y="2550"/>
                  </a:lnTo>
                  <a:lnTo>
                    <a:pt x="383" y="4844"/>
                  </a:lnTo>
                  <a:lnTo>
                    <a:pt x="638" y="5991"/>
                  </a:lnTo>
                  <a:lnTo>
                    <a:pt x="1020" y="6884"/>
                  </a:lnTo>
                  <a:lnTo>
                    <a:pt x="1275" y="7266"/>
                  </a:lnTo>
                  <a:lnTo>
                    <a:pt x="1530" y="7521"/>
                  </a:lnTo>
                  <a:lnTo>
                    <a:pt x="1785" y="7776"/>
                  </a:lnTo>
                  <a:lnTo>
                    <a:pt x="2550" y="7776"/>
                  </a:lnTo>
                  <a:lnTo>
                    <a:pt x="2804" y="7648"/>
                  </a:lnTo>
                  <a:lnTo>
                    <a:pt x="3314" y="7266"/>
                  </a:lnTo>
                  <a:lnTo>
                    <a:pt x="3569" y="6629"/>
                  </a:lnTo>
                  <a:lnTo>
                    <a:pt x="3824" y="5864"/>
                  </a:lnTo>
                  <a:lnTo>
                    <a:pt x="3952" y="4844"/>
                  </a:lnTo>
                  <a:lnTo>
                    <a:pt x="3952" y="3697"/>
                  </a:lnTo>
                  <a:lnTo>
                    <a:pt x="3824" y="1148"/>
                  </a:lnTo>
                  <a:lnTo>
                    <a:pt x="3697" y="383"/>
                  </a:lnTo>
                  <a:lnTo>
                    <a:pt x="3442" y="1"/>
                  </a:lnTo>
                  <a:lnTo>
                    <a:pt x="3314" y="128"/>
                  </a:lnTo>
                  <a:lnTo>
                    <a:pt x="3314" y="765"/>
                  </a:lnTo>
                  <a:lnTo>
                    <a:pt x="3314" y="2295"/>
                  </a:lnTo>
                  <a:lnTo>
                    <a:pt x="3314" y="4589"/>
                  </a:lnTo>
                  <a:lnTo>
                    <a:pt x="3314" y="5609"/>
                  </a:lnTo>
                  <a:lnTo>
                    <a:pt x="3059" y="6501"/>
                  </a:lnTo>
                  <a:lnTo>
                    <a:pt x="2804" y="7139"/>
                  </a:lnTo>
                  <a:lnTo>
                    <a:pt x="2550" y="7394"/>
                  </a:lnTo>
                  <a:lnTo>
                    <a:pt x="2040" y="7394"/>
                  </a:lnTo>
                  <a:lnTo>
                    <a:pt x="1785" y="7266"/>
                  </a:lnTo>
                  <a:lnTo>
                    <a:pt x="1402" y="6629"/>
                  </a:lnTo>
                  <a:lnTo>
                    <a:pt x="1147" y="5864"/>
                  </a:lnTo>
                  <a:lnTo>
                    <a:pt x="893" y="4844"/>
                  </a:lnTo>
                  <a:lnTo>
                    <a:pt x="638" y="2550"/>
                  </a:lnTo>
                  <a:lnTo>
                    <a:pt x="383" y="383"/>
                  </a:lnTo>
                  <a:lnTo>
                    <a:pt x="25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7226105" y="2099775"/>
              <a:ext cx="9379" cy="53835"/>
            </a:xfrm>
            <a:custGeom>
              <a:avLst/>
              <a:gdLst/>
              <a:ahLst/>
              <a:cxnLst/>
              <a:rect l="l" t="t" r="r" b="b"/>
              <a:pathLst>
                <a:path w="511" h="2933" extrusionOk="0">
                  <a:moveTo>
                    <a:pt x="128" y="1"/>
                  </a:moveTo>
                  <a:lnTo>
                    <a:pt x="1" y="128"/>
                  </a:lnTo>
                  <a:lnTo>
                    <a:pt x="1" y="255"/>
                  </a:lnTo>
                  <a:lnTo>
                    <a:pt x="1" y="1658"/>
                  </a:lnTo>
                  <a:lnTo>
                    <a:pt x="1" y="2422"/>
                  </a:lnTo>
                  <a:lnTo>
                    <a:pt x="128" y="2932"/>
                  </a:lnTo>
                  <a:lnTo>
                    <a:pt x="511" y="2932"/>
                  </a:lnTo>
                  <a:lnTo>
                    <a:pt x="511" y="1530"/>
                  </a:lnTo>
                  <a:lnTo>
                    <a:pt x="383" y="128"/>
                  </a:lnTo>
                  <a:lnTo>
                    <a:pt x="38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7055312" y="2151242"/>
              <a:ext cx="180173" cy="383711"/>
            </a:xfrm>
            <a:custGeom>
              <a:avLst/>
              <a:gdLst/>
              <a:ahLst/>
              <a:cxnLst/>
              <a:rect l="l" t="t" r="r" b="b"/>
              <a:pathLst>
                <a:path w="9816" h="20905" extrusionOk="0">
                  <a:moveTo>
                    <a:pt x="9688" y="1"/>
                  </a:moveTo>
                  <a:lnTo>
                    <a:pt x="9433" y="128"/>
                  </a:lnTo>
                  <a:lnTo>
                    <a:pt x="8031" y="2677"/>
                  </a:lnTo>
                  <a:lnTo>
                    <a:pt x="6502" y="5737"/>
                  </a:lnTo>
                  <a:lnTo>
                    <a:pt x="3442" y="11982"/>
                  </a:lnTo>
                  <a:lnTo>
                    <a:pt x="1148" y="17591"/>
                  </a:lnTo>
                  <a:lnTo>
                    <a:pt x="383" y="19630"/>
                  </a:lnTo>
                  <a:lnTo>
                    <a:pt x="1" y="20905"/>
                  </a:lnTo>
                  <a:lnTo>
                    <a:pt x="128" y="20905"/>
                  </a:lnTo>
                  <a:lnTo>
                    <a:pt x="4080" y="12237"/>
                  </a:lnTo>
                  <a:lnTo>
                    <a:pt x="9816" y="128"/>
                  </a:lnTo>
                  <a:lnTo>
                    <a:pt x="98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7359472" y="1989810"/>
              <a:ext cx="255024" cy="1817879"/>
            </a:xfrm>
            <a:custGeom>
              <a:avLst/>
              <a:gdLst/>
              <a:ahLst/>
              <a:cxnLst/>
              <a:rect l="l" t="t" r="r" b="b"/>
              <a:pathLst>
                <a:path w="13894" h="99040" extrusionOk="0">
                  <a:moveTo>
                    <a:pt x="10962" y="1"/>
                  </a:moveTo>
                  <a:lnTo>
                    <a:pt x="10835" y="128"/>
                  </a:lnTo>
                  <a:lnTo>
                    <a:pt x="11982" y="2550"/>
                  </a:lnTo>
                  <a:lnTo>
                    <a:pt x="12874" y="4972"/>
                  </a:lnTo>
                  <a:lnTo>
                    <a:pt x="13256" y="6119"/>
                  </a:lnTo>
                  <a:lnTo>
                    <a:pt x="13511" y="7394"/>
                  </a:lnTo>
                  <a:lnTo>
                    <a:pt x="13639" y="8668"/>
                  </a:lnTo>
                  <a:lnTo>
                    <a:pt x="13766" y="9943"/>
                  </a:lnTo>
                  <a:lnTo>
                    <a:pt x="13639" y="11218"/>
                  </a:lnTo>
                  <a:lnTo>
                    <a:pt x="13384" y="12492"/>
                  </a:lnTo>
                  <a:lnTo>
                    <a:pt x="13001" y="13639"/>
                  </a:lnTo>
                  <a:lnTo>
                    <a:pt x="12492" y="14787"/>
                  </a:lnTo>
                  <a:lnTo>
                    <a:pt x="11217" y="16826"/>
                  </a:lnTo>
                  <a:lnTo>
                    <a:pt x="9942" y="18738"/>
                  </a:lnTo>
                  <a:lnTo>
                    <a:pt x="8795" y="20777"/>
                  </a:lnTo>
                  <a:lnTo>
                    <a:pt x="7775" y="22944"/>
                  </a:lnTo>
                  <a:lnTo>
                    <a:pt x="6756" y="25111"/>
                  </a:lnTo>
                  <a:lnTo>
                    <a:pt x="5863" y="27278"/>
                  </a:lnTo>
                  <a:lnTo>
                    <a:pt x="4334" y="31739"/>
                  </a:lnTo>
                  <a:lnTo>
                    <a:pt x="3059" y="36200"/>
                  </a:lnTo>
                  <a:lnTo>
                    <a:pt x="1785" y="41171"/>
                  </a:lnTo>
                  <a:lnTo>
                    <a:pt x="1147" y="43593"/>
                  </a:lnTo>
                  <a:lnTo>
                    <a:pt x="637" y="46015"/>
                  </a:lnTo>
                  <a:lnTo>
                    <a:pt x="255" y="48564"/>
                  </a:lnTo>
                  <a:lnTo>
                    <a:pt x="0" y="50986"/>
                  </a:lnTo>
                  <a:lnTo>
                    <a:pt x="0" y="53535"/>
                  </a:lnTo>
                  <a:lnTo>
                    <a:pt x="128" y="56085"/>
                  </a:lnTo>
                  <a:lnTo>
                    <a:pt x="637" y="58634"/>
                  </a:lnTo>
                  <a:lnTo>
                    <a:pt x="1020" y="61056"/>
                  </a:lnTo>
                  <a:lnTo>
                    <a:pt x="1657" y="63478"/>
                  </a:lnTo>
                  <a:lnTo>
                    <a:pt x="2295" y="65899"/>
                  </a:lnTo>
                  <a:lnTo>
                    <a:pt x="5099" y="76224"/>
                  </a:lnTo>
                  <a:lnTo>
                    <a:pt x="8413" y="87696"/>
                  </a:lnTo>
                  <a:lnTo>
                    <a:pt x="10197" y="93431"/>
                  </a:lnTo>
                  <a:lnTo>
                    <a:pt x="11982" y="99040"/>
                  </a:lnTo>
                  <a:lnTo>
                    <a:pt x="12109" y="99040"/>
                  </a:lnTo>
                  <a:lnTo>
                    <a:pt x="9050" y="88843"/>
                  </a:lnTo>
                  <a:lnTo>
                    <a:pt x="5991" y="78518"/>
                  </a:lnTo>
                  <a:lnTo>
                    <a:pt x="3187" y="68321"/>
                  </a:lnTo>
                  <a:lnTo>
                    <a:pt x="1785" y="63223"/>
                  </a:lnTo>
                  <a:lnTo>
                    <a:pt x="1147" y="60546"/>
                  </a:lnTo>
                  <a:lnTo>
                    <a:pt x="637" y="57997"/>
                  </a:lnTo>
                  <a:lnTo>
                    <a:pt x="383" y="55320"/>
                  </a:lnTo>
                  <a:lnTo>
                    <a:pt x="255" y="52643"/>
                  </a:lnTo>
                  <a:lnTo>
                    <a:pt x="383" y="49966"/>
                  </a:lnTo>
                  <a:lnTo>
                    <a:pt x="765" y="47290"/>
                  </a:lnTo>
                  <a:lnTo>
                    <a:pt x="1275" y="44868"/>
                  </a:lnTo>
                  <a:lnTo>
                    <a:pt x="1785" y="42319"/>
                  </a:lnTo>
                  <a:lnTo>
                    <a:pt x="3059" y="37348"/>
                  </a:lnTo>
                  <a:lnTo>
                    <a:pt x="4334" y="32759"/>
                  </a:lnTo>
                  <a:lnTo>
                    <a:pt x="5863" y="28170"/>
                  </a:lnTo>
                  <a:lnTo>
                    <a:pt x="6628" y="25876"/>
                  </a:lnTo>
                  <a:lnTo>
                    <a:pt x="7648" y="23709"/>
                  </a:lnTo>
                  <a:lnTo>
                    <a:pt x="8668" y="21542"/>
                  </a:lnTo>
                  <a:lnTo>
                    <a:pt x="9815" y="19375"/>
                  </a:lnTo>
                  <a:lnTo>
                    <a:pt x="11217" y="17208"/>
                  </a:lnTo>
                  <a:lnTo>
                    <a:pt x="12619" y="14914"/>
                  </a:lnTo>
                  <a:lnTo>
                    <a:pt x="13129" y="13767"/>
                  </a:lnTo>
                  <a:lnTo>
                    <a:pt x="13639" y="12620"/>
                  </a:lnTo>
                  <a:lnTo>
                    <a:pt x="13894" y="11472"/>
                  </a:lnTo>
                  <a:lnTo>
                    <a:pt x="13894" y="10198"/>
                  </a:lnTo>
                  <a:lnTo>
                    <a:pt x="13894" y="8923"/>
                  </a:lnTo>
                  <a:lnTo>
                    <a:pt x="13766" y="7521"/>
                  </a:lnTo>
                  <a:lnTo>
                    <a:pt x="13384" y="6246"/>
                  </a:lnTo>
                  <a:lnTo>
                    <a:pt x="13001" y="4972"/>
                  </a:lnTo>
                  <a:lnTo>
                    <a:pt x="12109" y="2550"/>
                  </a:lnTo>
                  <a:lnTo>
                    <a:pt x="10962" y="128"/>
                  </a:lnTo>
                  <a:lnTo>
                    <a:pt x="1096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7015555" y="1409590"/>
              <a:ext cx="577889" cy="641067"/>
            </a:xfrm>
            <a:custGeom>
              <a:avLst/>
              <a:gdLst/>
              <a:ahLst/>
              <a:cxnLst/>
              <a:rect l="l" t="t" r="r" b="b"/>
              <a:pathLst>
                <a:path w="31484" h="34926" extrusionOk="0">
                  <a:moveTo>
                    <a:pt x="11599" y="1"/>
                  </a:moveTo>
                  <a:lnTo>
                    <a:pt x="10834" y="128"/>
                  </a:lnTo>
                  <a:lnTo>
                    <a:pt x="9942" y="256"/>
                  </a:lnTo>
                  <a:lnTo>
                    <a:pt x="9177" y="638"/>
                  </a:lnTo>
                  <a:lnTo>
                    <a:pt x="8285" y="1020"/>
                  </a:lnTo>
                  <a:lnTo>
                    <a:pt x="7520" y="1530"/>
                  </a:lnTo>
                  <a:lnTo>
                    <a:pt x="6756" y="2295"/>
                  </a:lnTo>
                  <a:lnTo>
                    <a:pt x="5736" y="3570"/>
                  </a:lnTo>
                  <a:lnTo>
                    <a:pt x="4844" y="4972"/>
                  </a:lnTo>
                  <a:lnTo>
                    <a:pt x="3442" y="7139"/>
                  </a:lnTo>
                  <a:lnTo>
                    <a:pt x="2167" y="9561"/>
                  </a:lnTo>
                  <a:lnTo>
                    <a:pt x="1020" y="11982"/>
                  </a:lnTo>
                  <a:lnTo>
                    <a:pt x="510" y="13130"/>
                  </a:lnTo>
                  <a:lnTo>
                    <a:pt x="255" y="14277"/>
                  </a:lnTo>
                  <a:lnTo>
                    <a:pt x="128" y="14659"/>
                  </a:lnTo>
                  <a:lnTo>
                    <a:pt x="0" y="15806"/>
                  </a:lnTo>
                  <a:lnTo>
                    <a:pt x="128" y="16953"/>
                  </a:lnTo>
                  <a:lnTo>
                    <a:pt x="510" y="18101"/>
                  </a:lnTo>
                  <a:lnTo>
                    <a:pt x="892" y="19120"/>
                  </a:lnTo>
                  <a:lnTo>
                    <a:pt x="1275" y="20013"/>
                  </a:lnTo>
                  <a:lnTo>
                    <a:pt x="2039" y="21415"/>
                  </a:lnTo>
                  <a:lnTo>
                    <a:pt x="2422" y="21925"/>
                  </a:lnTo>
                  <a:lnTo>
                    <a:pt x="2294" y="23072"/>
                  </a:lnTo>
                  <a:lnTo>
                    <a:pt x="2167" y="23582"/>
                  </a:lnTo>
                  <a:lnTo>
                    <a:pt x="1275" y="32631"/>
                  </a:lnTo>
                  <a:lnTo>
                    <a:pt x="1530" y="32886"/>
                  </a:lnTo>
                  <a:lnTo>
                    <a:pt x="1912" y="33141"/>
                  </a:lnTo>
                  <a:lnTo>
                    <a:pt x="3059" y="33651"/>
                  </a:lnTo>
                  <a:lnTo>
                    <a:pt x="4971" y="34034"/>
                  </a:lnTo>
                  <a:lnTo>
                    <a:pt x="7265" y="34416"/>
                  </a:lnTo>
                  <a:lnTo>
                    <a:pt x="9942" y="34798"/>
                  </a:lnTo>
                  <a:lnTo>
                    <a:pt x="12874" y="34926"/>
                  </a:lnTo>
                  <a:lnTo>
                    <a:pt x="16060" y="34926"/>
                  </a:lnTo>
                  <a:lnTo>
                    <a:pt x="19374" y="34543"/>
                  </a:lnTo>
                  <a:lnTo>
                    <a:pt x="21669" y="34288"/>
                  </a:lnTo>
                  <a:lnTo>
                    <a:pt x="23836" y="33779"/>
                  </a:lnTo>
                  <a:lnTo>
                    <a:pt x="26003" y="33141"/>
                  </a:lnTo>
                  <a:lnTo>
                    <a:pt x="28169" y="32377"/>
                  </a:lnTo>
                  <a:lnTo>
                    <a:pt x="28552" y="32249"/>
                  </a:lnTo>
                  <a:lnTo>
                    <a:pt x="30081" y="31484"/>
                  </a:lnTo>
                  <a:lnTo>
                    <a:pt x="31484" y="30719"/>
                  </a:lnTo>
                  <a:lnTo>
                    <a:pt x="30081" y="26641"/>
                  </a:lnTo>
                  <a:lnTo>
                    <a:pt x="28552" y="22434"/>
                  </a:lnTo>
                  <a:lnTo>
                    <a:pt x="26512" y="17463"/>
                  </a:lnTo>
                  <a:lnTo>
                    <a:pt x="26385" y="17081"/>
                  </a:lnTo>
                  <a:lnTo>
                    <a:pt x="25238" y="14404"/>
                  </a:lnTo>
                  <a:lnTo>
                    <a:pt x="23963" y="11855"/>
                  </a:lnTo>
                  <a:lnTo>
                    <a:pt x="22816" y="9433"/>
                  </a:lnTo>
                  <a:lnTo>
                    <a:pt x="21541" y="7394"/>
                  </a:lnTo>
                  <a:lnTo>
                    <a:pt x="20394" y="5737"/>
                  </a:lnTo>
                  <a:lnTo>
                    <a:pt x="19120" y="4207"/>
                  </a:lnTo>
                  <a:lnTo>
                    <a:pt x="17717" y="2932"/>
                  </a:lnTo>
                  <a:lnTo>
                    <a:pt x="16188" y="1658"/>
                  </a:lnTo>
                  <a:lnTo>
                    <a:pt x="14786" y="893"/>
                  </a:lnTo>
                  <a:lnTo>
                    <a:pt x="13384" y="256"/>
                  </a:lnTo>
                  <a:lnTo>
                    <a:pt x="12491" y="128"/>
                  </a:lnTo>
                  <a:lnTo>
                    <a:pt x="11599"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7017886" y="1451715"/>
              <a:ext cx="559185" cy="556836"/>
            </a:xfrm>
            <a:custGeom>
              <a:avLst/>
              <a:gdLst/>
              <a:ahLst/>
              <a:cxnLst/>
              <a:rect l="l" t="t" r="r" b="b"/>
              <a:pathLst>
                <a:path w="30465" h="30337" extrusionOk="0">
                  <a:moveTo>
                    <a:pt x="8031" y="0"/>
                  </a:moveTo>
                  <a:lnTo>
                    <a:pt x="7903" y="128"/>
                  </a:lnTo>
                  <a:lnTo>
                    <a:pt x="7776" y="255"/>
                  </a:lnTo>
                  <a:lnTo>
                    <a:pt x="7903" y="510"/>
                  </a:lnTo>
                  <a:lnTo>
                    <a:pt x="8286" y="510"/>
                  </a:lnTo>
                  <a:lnTo>
                    <a:pt x="8286" y="255"/>
                  </a:lnTo>
                  <a:lnTo>
                    <a:pt x="8286" y="128"/>
                  </a:lnTo>
                  <a:lnTo>
                    <a:pt x="8031" y="0"/>
                  </a:lnTo>
                  <a:close/>
                  <a:moveTo>
                    <a:pt x="12110" y="0"/>
                  </a:moveTo>
                  <a:lnTo>
                    <a:pt x="11855" y="128"/>
                  </a:lnTo>
                  <a:lnTo>
                    <a:pt x="11855" y="255"/>
                  </a:lnTo>
                  <a:lnTo>
                    <a:pt x="11855" y="510"/>
                  </a:lnTo>
                  <a:lnTo>
                    <a:pt x="12237" y="510"/>
                  </a:lnTo>
                  <a:lnTo>
                    <a:pt x="12364" y="255"/>
                  </a:lnTo>
                  <a:lnTo>
                    <a:pt x="12237" y="128"/>
                  </a:lnTo>
                  <a:lnTo>
                    <a:pt x="12110" y="0"/>
                  </a:lnTo>
                  <a:close/>
                  <a:moveTo>
                    <a:pt x="16061" y="0"/>
                  </a:moveTo>
                  <a:lnTo>
                    <a:pt x="15933" y="128"/>
                  </a:lnTo>
                  <a:lnTo>
                    <a:pt x="15806" y="255"/>
                  </a:lnTo>
                  <a:lnTo>
                    <a:pt x="15933" y="510"/>
                  </a:lnTo>
                  <a:lnTo>
                    <a:pt x="16316" y="510"/>
                  </a:lnTo>
                  <a:lnTo>
                    <a:pt x="16316" y="255"/>
                  </a:lnTo>
                  <a:lnTo>
                    <a:pt x="16316" y="128"/>
                  </a:lnTo>
                  <a:lnTo>
                    <a:pt x="16061" y="0"/>
                  </a:lnTo>
                  <a:close/>
                  <a:moveTo>
                    <a:pt x="5991" y="2932"/>
                  </a:moveTo>
                  <a:lnTo>
                    <a:pt x="5864" y="3059"/>
                  </a:lnTo>
                  <a:lnTo>
                    <a:pt x="5736" y="3187"/>
                  </a:lnTo>
                  <a:lnTo>
                    <a:pt x="5864" y="3442"/>
                  </a:lnTo>
                  <a:lnTo>
                    <a:pt x="6246" y="3442"/>
                  </a:lnTo>
                  <a:lnTo>
                    <a:pt x="6246" y="3187"/>
                  </a:lnTo>
                  <a:lnTo>
                    <a:pt x="6246" y="3059"/>
                  </a:lnTo>
                  <a:lnTo>
                    <a:pt x="5991" y="2932"/>
                  </a:lnTo>
                  <a:close/>
                  <a:moveTo>
                    <a:pt x="10070" y="2932"/>
                  </a:moveTo>
                  <a:lnTo>
                    <a:pt x="9815" y="3059"/>
                  </a:lnTo>
                  <a:lnTo>
                    <a:pt x="9815" y="3187"/>
                  </a:lnTo>
                  <a:lnTo>
                    <a:pt x="9815" y="3442"/>
                  </a:lnTo>
                  <a:lnTo>
                    <a:pt x="10198" y="3442"/>
                  </a:lnTo>
                  <a:lnTo>
                    <a:pt x="10325" y="3187"/>
                  </a:lnTo>
                  <a:lnTo>
                    <a:pt x="10198" y="3059"/>
                  </a:lnTo>
                  <a:lnTo>
                    <a:pt x="10070" y="2932"/>
                  </a:lnTo>
                  <a:close/>
                  <a:moveTo>
                    <a:pt x="13894" y="2932"/>
                  </a:moveTo>
                  <a:lnTo>
                    <a:pt x="13767" y="3187"/>
                  </a:lnTo>
                  <a:lnTo>
                    <a:pt x="13767" y="3314"/>
                  </a:lnTo>
                  <a:lnTo>
                    <a:pt x="13894" y="3442"/>
                  </a:lnTo>
                  <a:lnTo>
                    <a:pt x="14276" y="3442"/>
                  </a:lnTo>
                  <a:lnTo>
                    <a:pt x="14404" y="3314"/>
                  </a:lnTo>
                  <a:lnTo>
                    <a:pt x="14404" y="3059"/>
                  </a:lnTo>
                  <a:lnTo>
                    <a:pt x="14276" y="2932"/>
                  </a:lnTo>
                  <a:close/>
                  <a:moveTo>
                    <a:pt x="18100" y="2932"/>
                  </a:moveTo>
                  <a:lnTo>
                    <a:pt x="17973" y="3059"/>
                  </a:lnTo>
                  <a:lnTo>
                    <a:pt x="17845" y="3187"/>
                  </a:lnTo>
                  <a:lnTo>
                    <a:pt x="17973" y="3442"/>
                  </a:lnTo>
                  <a:lnTo>
                    <a:pt x="18355" y="3442"/>
                  </a:lnTo>
                  <a:lnTo>
                    <a:pt x="18355" y="3187"/>
                  </a:lnTo>
                  <a:lnTo>
                    <a:pt x="18355" y="3059"/>
                  </a:lnTo>
                  <a:lnTo>
                    <a:pt x="18100" y="2932"/>
                  </a:lnTo>
                  <a:close/>
                  <a:moveTo>
                    <a:pt x="3824" y="5991"/>
                  </a:moveTo>
                  <a:lnTo>
                    <a:pt x="3697" y="6246"/>
                  </a:lnTo>
                  <a:lnTo>
                    <a:pt x="3824" y="6501"/>
                  </a:lnTo>
                  <a:lnTo>
                    <a:pt x="4079" y="6501"/>
                  </a:lnTo>
                  <a:lnTo>
                    <a:pt x="4207" y="6373"/>
                  </a:lnTo>
                  <a:lnTo>
                    <a:pt x="4207" y="6246"/>
                  </a:lnTo>
                  <a:lnTo>
                    <a:pt x="4207" y="5991"/>
                  </a:lnTo>
                  <a:close/>
                  <a:moveTo>
                    <a:pt x="7903" y="5991"/>
                  </a:moveTo>
                  <a:lnTo>
                    <a:pt x="7776" y="6246"/>
                  </a:lnTo>
                  <a:lnTo>
                    <a:pt x="7903" y="6373"/>
                  </a:lnTo>
                  <a:lnTo>
                    <a:pt x="8031" y="6501"/>
                  </a:lnTo>
                  <a:lnTo>
                    <a:pt x="8286" y="6373"/>
                  </a:lnTo>
                  <a:lnTo>
                    <a:pt x="8286" y="6246"/>
                  </a:lnTo>
                  <a:lnTo>
                    <a:pt x="8286" y="5991"/>
                  </a:lnTo>
                  <a:close/>
                  <a:moveTo>
                    <a:pt x="11855" y="5991"/>
                  </a:moveTo>
                  <a:lnTo>
                    <a:pt x="11855" y="6246"/>
                  </a:lnTo>
                  <a:lnTo>
                    <a:pt x="11855" y="6373"/>
                  </a:lnTo>
                  <a:lnTo>
                    <a:pt x="12110" y="6501"/>
                  </a:lnTo>
                  <a:lnTo>
                    <a:pt x="12237" y="6373"/>
                  </a:lnTo>
                  <a:lnTo>
                    <a:pt x="12364" y="6246"/>
                  </a:lnTo>
                  <a:lnTo>
                    <a:pt x="12237" y="5991"/>
                  </a:lnTo>
                  <a:close/>
                  <a:moveTo>
                    <a:pt x="15933" y="5991"/>
                  </a:moveTo>
                  <a:lnTo>
                    <a:pt x="15806" y="6246"/>
                  </a:lnTo>
                  <a:lnTo>
                    <a:pt x="15933" y="6501"/>
                  </a:lnTo>
                  <a:lnTo>
                    <a:pt x="16188" y="6501"/>
                  </a:lnTo>
                  <a:lnTo>
                    <a:pt x="16316" y="6373"/>
                  </a:lnTo>
                  <a:lnTo>
                    <a:pt x="16316" y="6246"/>
                  </a:lnTo>
                  <a:lnTo>
                    <a:pt x="16316" y="5991"/>
                  </a:lnTo>
                  <a:close/>
                  <a:moveTo>
                    <a:pt x="20012" y="5991"/>
                  </a:moveTo>
                  <a:lnTo>
                    <a:pt x="19885" y="6246"/>
                  </a:lnTo>
                  <a:lnTo>
                    <a:pt x="20012" y="6373"/>
                  </a:lnTo>
                  <a:lnTo>
                    <a:pt x="20140" y="6501"/>
                  </a:lnTo>
                  <a:lnTo>
                    <a:pt x="20267" y="6373"/>
                  </a:lnTo>
                  <a:lnTo>
                    <a:pt x="20395" y="6246"/>
                  </a:lnTo>
                  <a:lnTo>
                    <a:pt x="20395" y="5991"/>
                  </a:lnTo>
                  <a:close/>
                  <a:moveTo>
                    <a:pt x="1785" y="8923"/>
                  </a:moveTo>
                  <a:lnTo>
                    <a:pt x="1785" y="9177"/>
                  </a:lnTo>
                  <a:lnTo>
                    <a:pt x="1785" y="9305"/>
                  </a:lnTo>
                  <a:lnTo>
                    <a:pt x="2040" y="9432"/>
                  </a:lnTo>
                  <a:lnTo>
                    <a:pt x="2167" y="9305"/>
                  </a:lnTo>
                  <a:lnTo>
                    <a:pt x="2295" y="9177"/>
                  </a:lnTo>
                  <a:lnTo>
                    <a:pt x="2167" y="8923"/>
                  </a:lnTo>
                  <a:close/>
                  <a:moveTo>
                    <a:pt x="5864" y="8923"/>
                  </a:moveTo>
                  <a:lnTo>
                    <a:pt x="5736" y="9177"/>
                  </a:lnTo>
                  <a:lnTo>
                    <a:pt x="5864" y="9305"/>
                  </a:lnTo>
                  <a:lnTo>
                    <a:pt x="5991" y="9432"/>
                  </a:lnTo>
                  <a:lnTo>
                    <a:pt x="6246" y="9305"/>
                  </a:lnTo>
                  <a:lnTo>
                    <a:pt x="6246" y="9177"/>
                  </a:lnTo>
                  <a:lnTo>
                    <a:pt x="6246" y="8923"/>
                  </a:lnTo>
                  <a:close/>
                  <a:moveTo>
                    <a:pt x="13894" y="8923"/>
                  </a:moveTo>
                  <a:lnTo>
                    <a:pt x="13767" y="9177"/>
                  </a:lnTo>
                  <a:lnTo>
                    <a:pt x="13894" y="9305"/>
                  </a:lnTo>
                  <a:lnTo>
                    <a:pt x="14149" y="9432"/>
                  </a:lnTo>
                  <a:lnTo>
                    <a:pt x="14276" y="9305"/>
                  </a:lnTo>
                  <a:lnTo>
                    <a:pt x="14404" y="9177"/>
                  </a:lnTo>
                  <a:lnTo>
                    <a:pt x="14276" y="8923"/>
                  </a:lnTo>
                  <a:close/>
                  <a:moveTo>
                    <a:pt x="17973" y="8923"/>
                  </a:moveTo>
                  <a:lnTo>
                    <a:pt x="17845" y="9177"/>
                  </a:lnTo>
                  <a:lnTo>
                    <a:pt x="17973" y="9305"/>
                  </a:lnTo>
                  <a:lnTo>
                    <a:pt x="18100" y="9432"/>
                  </a:lnTo>
                  <a:lnTo>
                    <a:pt x="18355" y="9305"/>
                  </a:lnTo>
                  <a:lnTo>
                    <a:pt x="18355" y="9177"/>
                  </a:lnTo>
                  <a:lnTo>
                    <a:pt x="18355" y="8923"/>
                  </a:lnTo>
                  <a:close/>
                  <a:moveTo>
                    <a:pt x="9815" y="8923"/>
                  </a:moveTo>
                  <a:lnTo>
                    <a:pt x="9815" y="9177"/>
                  </a:lnTo>
                  <a:lnTo>
                    <a:pt x="9815" y="9432"/>
                  </a:lnTo>
                  <a:lnTo>
                    <a:pt x="9943" y="9560"/>
                  </a:lnTo>
                  <a:lnTo>
                    <a:pt x="10198" y="9432"/>
                  </a:lnTo>
                  <a:lnTo>
                    <a:pt x="10325" y="9305"/>
                  </a:lnTo>
                  <a:lnTo>
                    <a:pt x="10325" y="9177"/>
                  </a:lnTo>
                  <a:lnTo>
                    <a:pt x="10198" y="9050"/>
                  </a:lnTo>
                  <a:lnTo>
                    <a:pt x="10070" y="8923"/>
                  </a:lnTo>
                  <a:close/>
                  <a:moveTo>
                    <a:pt x="21924" y="8923"/>
                  </a:moveTo>
                  <a:lnTo>
                    <a:pt x="21924" y="9177"/>
                  </a:lnTo>
                  <a:lnTo>
                    <a:pt x="21924" y="9432"/>
                  </a:lnTo>
                  <a:lnTo>
                    <a:pt x="22052" y="9560"/>
                  </a:lnTo>
                  <a:lnTo>
                    <a:pt x="22307" y="9432"/>
                  </a:lnTo>
                  <a:lnTo>
                    <a:pt x="22434" y="9305"/>
                  </a:lnTo>
                  <a:lnTo>
                    <a:pt x="22434" y="9177"/>
                  </a:lnTo>
                  <a:lnTo>
                    <a:pt x="22307" y="9050"/>
                  </a:lnTo>
                  <a:lnTo>
                    <a:pt x="22179" y="8923"/>
                  </a:lnTo>
                  <a:close/>
                  <a:moveTo>
                    <a:pt x="8031" y="11854"/>
                  </a:moveTo>
                  <a:lnTo>
                    <a:pt x="7776" y="11982"/>
                  </a:lnTo>
                  <a:lnTo>
                    <a:pt x="7776" y="12109"/>
                  </a:lnTo>
                  <a:lnTo>
                    <a:pt x="7776" y="12237"/>
                  </a:lnTo>
                  <a:lnTo>
                    <a:pt x="7903" y="12364"/>
                  </a:lnTo>
                  <a:lnTo>
                    <a:pt x="8286" y="12364"/>
                  </a:lnTo>
                  <a:lnTo>
                    <a:pt x="8413" y="12237"/>
                  </a:lnTo>
                  <a:lnTo>
                    <a:pt x="8286" y="11982"/>
                  </a:lnTo>
                  <a:lnTo>
                    <a:pt x="8158" y="11854"/>
                  </a:lnTo>
                  <a:close/>
                  <a:moveTo>
                    <a:pt x="20140" y="11854"/>
                  </a:moveTo>
                  <a:lnTo>
                    <a:pt x="19885" y="11982"/>
                  </a:lnTo>
                  <a:lnTo>
                    <a:pt x="19757" y="12109"/>
                  </a:lnTo>
                  <a:lnTo>
                    <a:pt x="19885" y="12237"/>
                  </a:lnTo>
                  <a:lnTo>
                    <a:pt x="20012" y="12364"/>
                  </a:lnTo>
                  <a:lnTo>
                    <a:pt x="20395" y="12364"/>
                  </a:lnTo>
                  <a:lnTo>
                    <a:pt x="20522" y="12237"/>
                  </a:lnTo>
                  <a:lnTo>
                    <a:pt x="20395" y="11982"/>
                  </a:lnTo>
                  <a:lnTo>
                    <a:pt x="20267" y="11854"/>
                  </a:lnTo>
                  <a:close/>
                  <a:moveTo>
                    <a:pt x="128" y="11982"/>
                  </a:moveTo>
                  <a:lnTo>
                    <a:pt x="1" y="12492"/>
                  </a:lnTo>
                  <a:lnTo>
                    <a:pt x="128" y="12364"/>
                  </a:lnTo>
                  <a:lnTo>
                    <a:pt x="255" y="12237"/>
                  </a:lnTo>
                  <a:lnTo>
                    <a:pt x="128" y="11982"/>
                  </a:lnTo>
                  <a:close/>
                  <a:moveTo>
                    <a:pt x="3952" y="11854"/>
                  </a:moveTo>
                  <a:lnTo>
                    <a:pt x="3824" y="11982"/>
                  </a:lnTo>
                  <a:lnTo>
                    <a:pt x="3697" y="12237"/>
                  </a:lnTo>
                  <a:lnTo>
                    <a:pt x="3824" y="12364"/>
                  </a:lnTo>
                  <a:lnTo>
                    <a:pt x="3952" y="12492"/>
                  </a:lnTo>
                  <a:lnTo>
                    <a:pt x="4207" y="12364"/>
                  </a:lnTo>
                  <a:lnTo>
                    <a:pt x="4207" y="12237"/>
                  </a:lnTo>
                  <a:lnTo>
                    <a:pt x="4207" y="11982"/>
                  </a:lnTo>
                  <a:lnTo>
                    <a:pt x="3952" y="11854"/>
                  </a:lnTo>
                  <a:close/>
                  <a:moveTo>
                    <a:pt x="12110" y="11854"/>
                  </a:moveTo>
                  <a:lnTo>
                    <a:pt x="11855" y="11982"/>
                  </a:lnTo>
                  <a:lnTo>
                    <a:pt x="11855" y="12237"/>
                  </a:lnTo>
                  <a:lnTo>
                    <a:pt x="11855" y="12364"/>
                  </a:lnTo>
                  <a:lnTo>
                    <a:pt x="12110" y="12492"/>
                  </a:lnTo>
                  <a:lnTo>
                    <a:pt x="12237" y="12364"/>
                  </a:lnTo>
                  <a:lnTo>
                    <a:pt x="12364" y="12237"/>
                  </a:lnTo>
                  <a:lnTo>
                    <a:pt x="12237" y="11982"/>
                  </a:lnTo>
                  <a:lnTo>
                    <a:pt x="12110" y="11854"/>
                  </a:lnTo>
                  <a:close/>
                  <a:moveTo>
                    <a:pt x="3952" y="12492"/>
                  </a:moveTo>
                  <a:lnTo>
                    <a:pt x="3952" y="12492"/>
                  </a:lnTo>
                  <a:lnTo>
                    <a:pt x="3952" y="12492"/>
                  </a:lnTo>
                  <a:close/>
                  <a:moveTo>
                    <a:pt x="12110" y="12492"/>
                  </a:moveTo>
                  <a:lnTo>
                    <a:pt x="12110" y="12492"/>
                  </a:lnTo>
                  <a:lnTo>
                    <a:pt x="12110" y="12492"/>
                  </a:lnTo>
                  <a:close/>
                  <a:moveTo>
                    <a:pt x="16061" y="11854"/>
                  </a:moveTo>
                  <a:lnTo>
                    <a:pt x="15933" y="11982"/>
                  </a:lnTo>
                  <a:lnTo>
                    <a:pt x="15806" y="12237"/>
                  </a:lnTo>
                  <a:lnTo>
                    <a:pt x="15933" y="12364"/>
                  </a:lnTo>
                  <a:lnTo>
                    <a:pt x="16061" y="12492"/>
                  </a:lnTo>
                  <a:lnTo>
                    <a:pt x="16316" y="12364"/>
                  </a:lnTo>
                  <a:lnTo>
                    <a:pt x="16316" y="12237"/>
                  </a:lnTo>
                  <a:lnTo>
                    <a:pt x="16316" y="11982"/>
                  </a:lnTo>
                  <a:lnTo>
                    <a:pt x="16061" y="11854"/>
                  </a:lnTo>
                  <a:close/>
                  <a:moveTo>
                    <a:pt x="24219" y="11854"/>
                  </a:moveTo>
                  <a:lnTo>
                    <a:pt x="23964" y="11982"/>
                  </a:lnTo>
                  <a:lnTo>
                    <a:pt x="23964" y="12237"/>
                  </a:lnTo>
                  <a:lnTo>
                    <a:pt x="23964" y="12364"/>
                  </a:lnTo>
                  <a:lnTo>
                    <a:pt x="24219" y="12492"/>
                  </a:lnTo>
                  <a:lnTo>
                    <a:pt x="24346" y="12364"/>
                  </a:lnTo>
                  <a:lnTo>
                    <a:pt x="24473" y="12237"/>
                  </a:lnTo>
                  <a:lnTo>
                    <a:pt x="24346" y="11982"/>
                  </a:lnTo>
                  <a:lnTo>
                    <a:pt x="24219" y="11854"/>
                  </a:lnTo>
                  <a:close/>
                  <a:moveTo>
                    <a:pt x="1785" y="14913"/>
                  </a:moveTo>
                  <a:lnTo>
                    <a:pt x="1658" y="15041"/>
                  </a:lnTo>
                  <a:lnTo>
                    <a:pt x="1658" y="15296"/>
                  </a:lnTo>
                  <a:lnTo>
                    <a:pt x="1785" y="15423"/>
                  </a:lnTo>
                  <a:lnTo>
                    <a:pt x="2040" y="15423"/>
                  </a:lnTo>
                  <a:lnTo>
                    <a:pt x="2167" y="15296"/>
                  </a:lnTo>
                  <a:lnTo>
                    <a:pt x="2295" y="15168"/>
                  </a:lnTo>
                  <a:lnTo>
                    <a:pt x="2295" y="15041"/>
                  </a:lnTo>
                  <a:lnTo>
                    <a:pt x="2167" y="14913"/>
                  </a:lnTo>
                  <a:close/>
                  <a:moveTo>
                    <a:pt x="5864" y="14913"/>
                  </a:moveTo>
                  <a:lnTo>
                    <a:pt x="5736" y="15168"/>
                  </a:lnTo>
                  <a:lnTo>
                    <a:pt x="5864" y="15296"/>
                  </a:lnTo>
                  <a:lnTo>
                    <a:pt x="5991" y="15423"/>
                  </a:lnTo>
                  <a:lnTo>
                    <a:pt x="6246" y="15296"/>
                  </a:lnTo>
                  <a:lnTo>
                    <a:pt x="6246" y="15168"/>
                  </a:lnTo>
                  <a:lnTo>
                    <a:pt x="6246" y="14913"/>
                  </a:lnTo>
                  <a:close/>
                  <a:moveTo>
                    <a:pt x="9815" y="14913"/>
                  </a:moveTo>
                  <a:lnTo>
                    <a:pt x="9815" y="15168"/>
                  </a:lnTo>
                  <a:lnTo>
                    <a:pt x="9815" y="15296"/>
                  </a:lnTo>
                  <a:lnTo>
                    <a:pt x="10070" y="15423"/>
                  </a:lnTo>
                  <a:lnTo>
                    <a:pt x="10198" y="15296"/>
                  </a:lnTo>
                  <a:lnTo>
                    <a:pt x="10325" y="15168"/>
                  </a:lnTo>
                  <a:lnTo>
                    <a:pt x="10198" y="14913"/>
                  </a:lnTo>
                  <a:close/>
                  <a:moveTo>
                    <a:pt x="13894" y="14913"/>
                  </a:moveTo>
                  <a:lnTo>
                    <a:pt x="13767" y="15041"/>
                  </a:lnTo>
                  <a:lnTo>
                    <a:pt x="13767" y="15296"/>
                  </a:lnTo>
                  <a:lnTo>
                    <a:pt x="13894" y="15423"/>
                  </a:lnTo>
                  <a:lnTo>
                    <a:pt x="14149" y="15423"/>
                  </a:lnTo>
                  <a:lnTo>
                    <a:pt x="14276" y="15296"/>
                  </a:lnTo>
                  <a:lnTo>
                    <a:pt x="14404" y="15168"/>
                  </a:lnTo>
                  <a:lnTo>
                    <a:pt x="14404" y="15041"/>
                  </a:lnTo>
                  <a:lnTo>
                    <a:pt x="14276" y="14913"/>
                  </a:lnTo>
                  <a:close/>
                  <a:moveTo>
                    <a:pt x="17973" y="14913"/>
                  </a:moveTo>
                  <a:lnTo>
                    <a:pt x="17845" y="15168"/>
                  </a:lnTo>
                  <a:lnTo>
                    <a:pt x="17973" y="15296"/>
                  </a:lnTo>
                  <a:lnTo>
                    <a:pt x="18100" y="15423"/>
                  </a:lnTo>
                  <a:lnTo>
                    <a:pt x="18355" y="15296"/>
                  </a:lnTo>
                  <a:lnTo>
                    <a:pt x="18355" y="15168"/>
                  </a:lnTo>
                  <a:lnTo>
                    <a:pt x="18355" y="14913"/>
                  </a:lnTo>
                  <a:close/>
                  <a:moveTo>
                    <a:pt x="21924" y="14913"/>
                  </a:moveTo>
                  <a:lnTo>
                    <a:pt x="21924" y="15168"/>
                  </a:lnTo>
                  <a:lnTo>
                    <a:pt x="21924" y="15296"/>
                  </a:lnTo>
                  <a:lnTo>
                    <a:pt x="22179" y="15423"/>
                  </a:lnTo>
                  <a:lnTo>
                    <a:pt x="22307" y="15296"/>
                  </a:lnTo>
                  <a:lnTo>
                    <a:pt x="22434" y="15168"/>
                  </a:lnTo>
                  <a:lnTo>
                    <a:pt x="22307" y="14913"/>
                  </a:lnTo>
                  <a:close/>
                  <a:moveTo>
                    <a:pt x="26003" y="14913"/>
                  </a:moveTo>
                  <a:lnTo>
                    <a:pt x="25876" y="15168"/>
                  </a:lnTo>
                  <a:lnTo>
                    <a:pt x="26003" y="15296"/>
                  </a:lnTo>
                  <a:lnTo>
                    <a:pt x="26131" y="15423"/>
                  </a:lnTo>
                  <a:lnTo>
                    <a:pt x="26385" y="15296"/>
                  </a:lnTo>
                  <a:lnTo>
                    <a:pt x="26258" y="14913"/>
                  </a:lnTo>
                  <a:close/>
                  <a:moveTo>
                    <a:pt x="8031" y="17845"/>
                  </a:moveTo>
                  <a:lnTo>
                    <a:pt x="7903" y="17972"/>
                  </a:lnTo>
                  <a:lnTo>
                    <a:pt x="7776" y="18100"/>
                  </a:lnTo>
                  <a:lnTo>
                    <a:pt x="7903" y="18355"/>
                  </a:lnTo>
                  <a:lnTo>
                    <a:pt x="8286" y="18355"/>
                  </a:lnTo>
                  <a:lnTo>
                    <a:pt x="8286" y="18100"/>
                  </a:lnTo>
                  <a:lnTo>
                    <a:pt x="8286" y="17972"/>
                  </a:lnTo>
                  <a:lnTo>
                    <a:pt x="8031" y="17845"/>
                  </a:lnTo>
                  <a:close/>
                  <a:moveTo>
                    <a:pt x="12110" y="17845"/>
                  </a:moveTo>
                  <a:lnTo>
                    <a:pt x="11855" y="17972"/>
                  </a:lnTo>
                  <a:lnTo>
                    <a:pt x="11855" y="18100"/>
                  </a:lnTo>
                  <a:lnTo>
                    <a:pt x="11855" y="18355"/>
                  </a:lnTo>
                  <a:lnTo>
                    <a:pt x="12237" y="18355"/>
                  </a:lnTo>
                  <a:lnTo>
                    <a:pt x="12364" y="18100"/>
                  </a:lnTo>
                  <a:lnTo>
                    <a:pt x="12237" y="17972"/>
                  </a:lnTo>
                  <a:lnTo>
                    <a:pt x="12110" y="17845"/>
                  </a:lnTo>
                  <a:close/>
                  <a:moveTo>
                    <a:pt x="20140" y="17845"/>
                  </a:moveTo>
                  <a:lnTo>
                    <a:pt x="20012" y="17972"/>
                  </a:lnTo>
                  <a:lnTo>
                    <a:pt x="19885" y="18100"/>
                  </a:lnTo>
                  <a:lnTo>
                    <a:pt x="20012" y="18355"/>
                  </a:lnTo>
                  <a:lnTo>
                    <a:pt x="20267" y="18355"/>
                  </a:lnTo>
                  <a:lnTo>
                    <a:pt x="20395" y="18100"/>
                  </a:lnTo>
                  <a:lnTo>
                    <a:pt x="20395" y="17972"/>
                  </a:lnTo>
                  <a:lnTo>
                    <a:pt x="20140" y="17845"/>
                  </a:lnTo>
                  <a:close/>
                  <a:moveTo>
                    <a:pt x="24219" y="17845"/>
                  </a:moveTo>
                  <a:lnTo>
                    <a:pt x="23964" y="17972"/>
                  </a:lnTo>
                  <a:lnTo>
                    <a:pt x="23964" y="18100"/>
                  </a:lnTo>
                  <a:lnTo>
                    <a:pt x="23964" y="18355"/>
                  </a:lnTo>
                  <a:lnTo>
                    <a:pt x="24346" y="18355"/>
                  </a:lnTo>
                  <a:lnTo>
                    <a:pt x="24473" y="18100"/>
                  </a:lnTo>
                  <a:lnTo>
                    <a:pt x="24346" y="17972"/>
                  </a:lnTo>
                  <a:lnTo>
                    <a:pt x="24219" y="17845"/>
                  </a:lnTo>
                  <a:close/>
                  <a:moveTo>
                    <a:pt x="3952" y="17845"/>
                  </a:moveTo>
                  <a:lnTo>
                    <a:pt x="3824" y="17972"/>
                  </a:lnTo>
                  <a:lnTo>
                    <a:pt x="3697" y="18100"/>
                  </a:lnTo>
                  <a:lnTo>
                    <a:pt x="3824" y="18355"/>
                  </a:lnTo>
                  <a:lnTo>
                    <a:pt x="3952" y="18482"/>
                  </a:lnTo>
                  <a:lnTo>
                    <a:pt x="4079" y="18482"/>
                  </a:lnTo>
                  <a:lnTo>
                    <a:pt x="4207" y="18227"/>
                  </a:lnTo>
                  <a:lnTo>
                    <a:pt x="4207" y="18100"/>
                  </a:lnTo>
                  <a:lnTo>
                    <a:pt x="4207" y="17972"/>
                  </a:lnTo>
                  <a:lnTo>
                    <a:pt x="3952" y="17845"/>
                  </a:lnTo>
                  <a:close/>
                  <a:moveTo>
                    <a:pt x="16061" y="17845"/>
                  </a:moveTo>
                  <a:lnTo>
                    <a:pt x="15933" y="17972"/>
                  </a:lnTo>
                  <a:lnTo>
                    <a:pt x="15806" y="18100"/>
                  </a:lnTo>
                  <a:lnTo>
                    <a:pt x="15933" y="18355"/>
                  </a:lnTo>
                  <a:lnTo>
                    <a:pt x="16061" y="18482"/>
                  </a:lnTo>
                  <a:lnTo>
                    <a:pt x="16188" y="18482"/>
                  </a:lnTo>
                  <a:lnTo>
                    <a:pt x="16316" y="18227"/>
                  </a:lnTo>
                  <a:lnTo>
                    <a:pt x="16316" y="18100"/>
                  </a:lnTo>
                  <a:lnTo>
                    <a:pt x="16316" y="17972"/>
                  </a:lnTo>
                  <a:lnTo>
                    <a:pt x="16061" y="17845"/>
                  </a:lnTo>
                  <a:close/>
                  <a:moveTo>
                    <a:pt x="1912" y="20777"/>
                  </a:moveTo>
                  <a:lnTo>
                    <a:pt x="1785" y="20904"/>
                  </a:lnTo>
                  <a:lnTo>
                    <a:pt x="1658" y="21032"/>
                  </a:lnTo>
                  <a:lnTo>
                    <a:pt x="1785" y="21287"/>
                  </a:lnTo>
                  <a:lnTo>
                    <a:pt x="2167" y="21287"/>
                  </a:lnTo>
                  <a:lnTo>
                    <a:pt x="2167" y="21032"/>
                  </a:lnTo>
                  <a:lnTo>
                    <a:pt x="2167" y="20904"/>
                  </a:lnTo>
                  <a:lnTo>
                    <a:pt x="2040" y="20777"/>
                  </a:lnTo>
                  <a:close/>
                  <a:moveTo>
                    <a:pt x="5991" y="20777"/>
                  </a:moveTo>
                  <a:lnTo>
                    <a:pt x="5864" y="20904"/>
                  </a:lnTo>
                  <a:lnTo>
                    <a:pt x="5736" y="21032"/>
                  </a:lnTo>
                  <a:lnTo>
                    <a:pt x="5864" y="21287"/>
                  </a:lnTo>
                  <a:lnTo>
                    <a:pt x="6246" y="21287"/>
                  </a:lnTo>
                  <a:lnTo>
                    <a:pt x="6246" y="21032"/>
                  </a:lnTo>
                  <a:lnTo>
                    <a:pt x="6246" y="20904"/>
                  </a:lnTo>
                  <a:lnTo>
                    <a:pt x="5991" y="20777"/>
                  </a:lnTo>
                  <a:close/>
                  <a:moveTo>
                    <a:pt x="14021" y="20777"/>
                  </a:moveTo>
                  <a:lnTo>
                    <a:pt x="13894" y="20904"/>
                  </a:lnTo>
                  <a:lnTo>
                    <a:pt x="13767" y="21032"/>
                  </a:lnTo>
                  <a:lnTo>
                    <a:pt x="13894" y="21287"/>
                  </a:lnTo>
                  <a:lnTo>
                    <a:pt x="14276" y="21287"/>
                  </a:lnTo>
                  <a:lnTo>
                    <a:pt x="14276" y="21032"/>
                  </a:lnTo>
                  <a:lnTo>
                    <a:pt x="14276" y="20904"/>
                  </a:lnTo>
                  <a:lnTo>
                    <a:pt x="14149" y="20777"/>
                  </a:lnTo>
                  <a:close/>
                  <a:moveTo>
                    <a:pt x="18100" y="20777"/>
                  </a:moveTo>
                  <a:lnTo>
                    <a:pt x="17973" y="20904"/>
                  </a:lnTo>
                  <a:lnTo>
                    <a:pt x="17845" y="21032"/>
                  </a:lnTo>
                  <a:lnTo>
                    <a:pt x="17973" y="21287"/>
                  </a:lnTo>
                  <a:lnTo>
                    <a:pt x="18355" y="21287"/>
                  </a:lnTo>
                  <a:lnTo>
                    <a:pt x="18355" y="21032"/>
                  </a:lnTo>
                  <a:lnTo>
                    <a:pt x="18355" y="20904"/>
                  </a:lnTo>
                  <a:lnTo>
                    <a:pt x="18100" y="20777"/>
                  </a:lnTo>
                  <a:close/>
                  <a:moveTo>
                    <a:pt x="26131" y="20777"/>
                  </a:moveTo>
                  <a:lnTo>
                    <a:pt x="26003" y="20904"/>
                  </a:lnTo>
                  <a:lnTo>
                    <a:pt x="25876" y="21032"/>
                  </a:lnTo>
                  <a:lnTo>
                    <a:pt x="26003" y="21287"/>
                  </a:lnTo>
                  <a:lnTo>
                    <a:pt x="26385" y="21287"/>
                  </a:lnTo>
                  <a:lnTo>
                    <a:pt x="26385" y="21032"/>
                  </a:lnTo>
                  <a:lnTo>
                    <a:pt x="26385" y="20904"/>
                  </a:lnTo>
                  <a:lnTo>
                    <a:pt x="26258" y="20777"/>
                  </a:lnTo>
                  <a:close/>
                  <a:moveTo>
                    <a:pt x="10070" y="20777"/>
                  </a:moveTo>
                  <a:lnTo>
                    <a:pt x="9815" y="20904"/>
                  </a:lnTo>
                  <a:lnTo>
                    <a:pt x="9815" y="21032"/>
                  </a:lnTo>
                  <a:lnTo>
                    <a:pt x="9815" y="21287"/>
                  </a:lnTo>
                  <a:lnTo>
                    <a:pt x="9943" y="21414"/>
                  </a:lnTo>
                  <a:lnTo>
                    <a:pt x="10198" y="21414"/>
                  </a:lnTo>
                  <a:lnTo>
                    <a:pt x="10325" y="21159"/>
                  </a:lnTo>
                  <a:lnTo>
                    <a:pt x="10325" y="21032"/>
                  </a:lnTo>
                  <a:lnTo>
                    <a:pt x="10198" y="20904"/>
                  </a:lnTo>
                  <a:lnTo>
                    <a:pt x="10070" y="20777"/>
                  </a:lnTo>
                  <a:close/>
                  <a:moveTo>
                    <a:pt x="22179" y="20777"/>
                  </a:moveTo>
                  <a:lnTo>
                    <a:pt x="21924" y="20904"/>
                  </a:lnTo>
                  <a:lnTo>
                    <a:pt x="21924" y="21032"/>
                  </a:lnTo>
                  <a:lnTo>
                    <a:pt x="21924" y="21287"/>
                  </a:lnTo>
                  <a:lnTo>
                    <a:pt x="22052" y="21414"/>
                  </a:lnTo>
                  <a:lnTo>
                    <a:pt x="22307" y="21414"/>
                  </a:lnTo>
                  <a:lnTo>
                    <a:pt x="22434" y="21159"/>
                  </a:lnTo>
                  <a:lnTo>
                    <a:pt x="22434" y="21032"/>
                  </a:lnTo>
                  <a:lnTo>
                    <a:pt x="22307" y="20904"/>
                  </a:lnTo>
                  <a:lnTo>
                    <a:pt x="22179" y="20777"/>
                  </a:lnTo>
                  <a:close/>
                  <a:moveTo>
                    <a:pt x="3824" y="23836"/>
                  </a:moveTo>
                  <a:lnTo>
                    <a:pt x="3697" y="24091"/>
                  </a:lnTo>
                  <a:lnTo>
                    <a:pt x="3824" y="24218"/>
                  </a:lnTo>
                  <a:lnTo>
                    <a:pt x="3952" y="24346"/>
                  </a:lnTo>
                  <a:lnTo>
                    <a:pt x="4207" y="24218"/>
                  </a:lnTo>
                  <a:lnTo>
                    <a:pt x="4207" y="24091"/>
                  </a:lnTo>
                  <a:lnTo>
                    <a:pt x="4207" y="23836"/>
                  </a:lnTo>
                  <a:close/>
                  <a:moveTo>
                    <a:pt x="7776" y="23836"/>
                  </a:moveTo>
                  <a:lnTo>
                    <a:pt x="7648" y="23963"/>
                  </a:lnTo>
                  <a:lnTo>
                    <a:pt x="7648" y="24218"/>
                  </a:lnTo>
                  <a:lnTo>
                    <a:pt x="7903" y="24346"/>
                  </a:lnTo>
                  <a:lnTo>
                    <a:pt x="8031" y="24346"/>
                  </a:lnTo>
                  <a:lnTo>
                    <a:pt x="8158" y="24218"/>
                  </a:lnTo>
                  <a:lnTo>
                    <a:pt x="8286" y="24091"/>
                  </a:lnTo>
                  <a:lnTo>
                    <a:pt x="8286" y="23963"/>
                  </a:lnTo>
                  <a:lnTo>
                    <a:pt x="8158" y="23836"/>
                  </a:lnTo>
                  <a:close/>
                  <a:moveTo>
                    <a:pt x="11855" y="23836"/>
                  </a:moveTo>
                  <a:lnTo>
                    <a:pt x="11727" y="24091"/>
                  </a:lnTo>
                  <a:lnTo>
                    <a:pt x="11855" y="24218"/>
                  </a:lnTo>
                  <a:lnTo>
                    <a:pt x="12110" y="24346"/>
                  </a:lnTo>
                  <a:lnTo>
                    <a:pt x="12237" y="24218"/>
                  </a:lnTo>
                  <a:lnTo>
                    <a:pt x="12364" y="24091"/>
                  </a:lnTo>
                  <a:lnTo>
                    <a:pt x="12237" y="23836"/>
                  </a:lnTo>
                  <a:close/>
                  <a:moveTo>
                    <a:pt x="15933" y="23836"/>
                  </a:moveTo>
                  <a:lnTo>
                    <a:pt x="15806" y="24091"/>
                  </a:lnTo>
                  <a:lnTo>
                    <a:pt x="15933" y="24218"/>
                  </a:lnTo>
                  <a:lnTo>
                    <a:pt x="16061" y="24346"/>
                  </a:lnTo>
                  <a:lnTo>
                    <a:pt x="16316" y="24218"/>
                  </a:lnTo>
                  <a:lnTo>
                    <a:pt x="16316" y="24091"/>
                  </a:lnTo>
                  <a:lnTo>
                    <a:pt x="16316" y="23836"/>
                  </a:lnTo>
                  <a:close/>
                  <a:moveTo>
                    <a:pt x="19885" y="23836"/>
                  </a:moveTo>
                  <a:lnTo>
                    <a:pt x="19757" y="23963"/>
                  </a:lnTo>
                  <a:lnTo>
                    <a:pt x="19757" y="24218"/>
                  </a:lnTo>
                  <a:lnTo>
                    <a:pt x="20012" y="24346"/>
                  </a:lnTo>
                  <a:lnTo>
                    <a:pt x="20140" y="24346"/>
                  </a:lnTo>
                  <a:lnTo>
                    <a:pt x="20267" y="24218"/>
                  </a:lnTo>
                  <a:lnTo>
                    <a:pt x="20395" y="24091"/>
                  </a:lnTo>
                  <a:lnTo>
                    <a:pt x="20395" y="23963"/>
                  </a:lnTo>
                  <a:lnTo>
                    <a:pt x="20267" y="23836"/>
                  </a:lnTo>
                  <a:close/>
                  <a:moveTo>
                    <a:pt x="23964" y="23836"/>
                  </a:moveTo>
                  <a:lnTo>
                    <a:pt x="23836" y="24091"/>
                  </a:lnTo>
                  <a:lnTo>
                    <a:pt x="23964" y="24218"/>
                  </a:lnTo>
                  <a:lnTo>
                    <a:pt x="24091" y="24346"/>
                  </a:lnTo>
                  <a:lnTo>
                    <a:pt x="24346" y="24218"/>
                  </a:lnTo>
                  <a:lnTo>
                    <a:pt x="24473" y="24091"/>
                  </a:lnTo>
                  <a:lnTo>
                    <a:pt x="24346" y="23836"/>
                  </a:lnTo>
                  <a:close/>
                  <a:moveTo>
                    <a:pt x="28042" y="23836"/>
                  </a:moveTo>
                  <a:lnTo>
                    <a:pt x="27915" y="24091"/>
                  </a:lnTo>
                  <a:lnTo>
                    <a:pt x="28042" y="24218"/>
                  </a:lnTo>
                  <a:lnTo>
                    <a:pt x="28170" y="24346"/>
                  </a:lnTo>
                  <a:lnTo>
                    <a:pt x="28425" y="24218"/>
                  </a:lnTo>
                  <a:lnTo>
                    <a:pt x="28425" y="24091"/>
                  </a:lnTo>
                  <a:lnTo>
                    <a:pt x="28425" y="23836"/>
                  </a:lnTo>
                  <a:close/>
                  <a:moveTo>
                    <a:pt x="1785" y="26767"/>
                  </a:moveTo>
                  <a:lnTo>
                    <a:pt x="1658" y="26895"/>
                  </a:lnTo>
                  <a:lnTo>
                    <a:pt x="1658" y="27150"/>
                  </a:lnTo>
                  <a:lnTo>
                    <a:pt x="1785" y="27277"/>
                  </a:lnTo>
                  <a:lnTo>
                    <a:pt x="1912" y="27277"/>
                  </a:lnTo>
                  <a:lnTo>
                    <a:pt x="2167" y="27150"/>
                  </a:lnTo>
                  <a:lnTo>
                    <a:pt x="2295" y="27022"/>
                  </a:lnTo>
                  <a:lnTo>
                    <a:pt x="2295" y="26895"/>
                  </a:lnTo>
                  <a:lnTo>
                    <a:pt x="2167" y="26767"/>
                  </a:lnTo>
                  <a:close/>
                  <a:moveTo>
                    <a:pt x="5864" y="26767"/>
                  </a:moveTo>
                  <a:lnTo>
                    <a:pt x="5736" y="27022"/>
                  </a:lnTo>
                  <a:lnTo>
                    <a:pt x="5864" y="27150"/>
                  </a:lnTo>
                  <a:lnTo>
                    <a:pt x="5991" y="27277"/>
                  </a:lnTo>
                  <a:lnTo>
                    <a:pt x="6246" y="27150"/>
                  </a:lnTo>
                  <a:lnTo>
                    <a:pt x="6246" y="27022"/>
                  </a:lnTo>
                  <a:lnTo>
                    <a:pt x="6246" y="26767"/>
                  </a:lnTo>
                  <a:close/>
                  <a:moveTo>
                    <a:pt x="9815" y="26767"/>
                  </a:moveTo>
                  <a:lnTo>
                    <a:pt x="9815" y="27022"/>
                  </a:lnTo>
                  <a:lnTo>
                    <a:pt x="9815" y="27150"/>
                  </a:lnTo>
                  <a:lnTo>
                    <a:pt x="10070" y="27277"/>
                  </a:lnTo>
                  <a:lnTo>
                    <a:pt x="10198" y="27150"/>
                  </a:lnTo>
                  <a:lnTo>
                    <a:pt x="10325" y="27022"/>
                  </a:lnTo>
                  <a:lnTo>
                    <a:pt x="10198" y="26767"/>
                  </a:lnTo>
                  <a:close/>
                  <a:moveTo>
                    <a:pt x="13894" y="26767"/>
                  </a:moveTo>
                  <a:lnTo>
                    <a:pt x="13767" y="26895"/>
                  </a:lnTo>
                  <a:lnTo>
                    <a:pt x="13767" y="27150"/>
                  </a:lnTo>
                  <a:lnTo>
                    <a:pt x="13894" y="27277"/>
                  </a:lnTo>
                  <a:lnTo>
                    <a:pt x="14021" y="27277"/>
                  </a:lnTo>
                  <a:lnTo>
                    <a:pt x="14276" y="27150"/>
                  </a:lnTo>
                  <a:lnTo>
                    <a:pt x="14404" y="27022"/>
                  </a:lnTo>
                  <a:lnTo>
                    <a:pt x="14404" y="26895"/>
                  </a:lnTo>
                  <a:lnTo>
                    <a:pt x="14276" y="26767"/>
                  </a:lnTo>
                  <a:close/>
                  <a:moveTo>
                    <a:pt x="17973" y="26767"/>
                  </a:moveTo>
                  <a:lnTo>
                    <a:pt x="17845" y="27022"/>
                  </a:lnTo>
                  <a:lnTo>
                    <a:pt x="17973" y="27150"/>
                  </a:lnTo>
                  <a:lnTo>
                    <a:pt x="18100" y="27277"/>
                  </a:lnTo>
                  <a:lnTo>
                    <a:pt x="18228" y="27150"/>
                  </a:lnTo>
                  <a:lnTo>
                    <a:pt x="18355" y="27022"/>
                  </a:lnTo>
                  <a:lnTo>
                    <a:pt x="18355" y="26767"/>
                  </a:lnTo>
                  <a:close/>
                  <a:moveTo>
                    <a:pt x="21924" y="26767"/>
                  </a:moveTo>
                  <a:lnTo>
                    <a:pt x="21924" y="27022"/>
                  </a:lnTo>
                  <a:lnTo>
                    <a:pt x="21924" y="27150"/>
                  </a:lnTo>
                  <a:lnTo>
                    <a:pt x="22179" y="27277"/>
                  </a:lnTo>
                  <a:lnTo>
                    <a:pt x="22307" y="27150"/>
                  </a:lnTo>
                  <a:lnTo>
                    <a:pt x="22434" y="27022"/>
                  </a:lnTo>
                  <a:lnTo>
                    <a:pt x="22307" y="26767"/>
                  </a:lnTo>
                  <a:close/>
                  <a:moveTo>
                    <a:pt x="26003" y="26767"/>
                  </a:moveTo>
                  <a:lnTo>
                    <a:pt x="25876" y="26895"/>
                  </a:lnTo>
                  <a:lnTo>
                    <a:pt x="25876" y="27150"/>
                  </a:lnTo>
                  <a:lnTo>
                    <a:pt x="26003" y="27277"/>
                  </a:lnTo>
                  <a:lnTo>
                    <a:pt x="26131" y="27277"/>
                  </a:lnTo>
                  <a:lnTo>
                    <a:pt x="26385" y="27150"/>
                  </a:lnTo>
                  <a:lnTo>
                    <a:pt x="26513" y="27022"/>
                  </a:lnTo>
                  <a:lnTo>
                    <a:pt x="26513" y="26895"/>
                  </a:lnTo>
                  <a:lnTo>
                    <a:pt x="26258" y="26767"/>
                  </a:lnTo>
                  <a:close/>
                  <a:moveTo>
                    <a:pt x="29954" y="26767"/>
                  </a:moveTo>
                  <a:lnTo>
                    <a:pt x="29954" y="27022"/>
                  </a:lnTo>
                  <a:lnTo>
                    <a:pt x="29954" y="27150"/>
                  </a:lnTo>
                  <a:lnTo>
                    <a:pt x="30209" y="27277"/>
                  </a:lnTo>
                  <a:lnTo>
                    <a:pt x="30337" y="27150"/>
                  </a:lnTo>
                  <a:lnTo>
                    <a:pt x="30464" y="27022"/>
                  </a:lnTo>
                  <a:lnTo>
                    <a:pt x="30337" y="26767"/>
                  </a:lnTo>
                  <a:close/>
                  <a:moveTo>
                    <a:pt x="28170" y="29699"/>
                  </a:moveTo>
                  <a:lnTo>
                    <a:pt x="28042" y="29827"/>
                  </a:lnTo>
                  <a:lnTo>
                    <a:pt x="27915" y="29954"/>
                  </a:lnTo>
                  <a:lnTo>
                    <a:pt x="27915" y="30082"/>
                  </a:lnTo>
                  <a:lnTo>
                    <a:pt x="28425" y="29954"/>
                  </a:lnTo>
                  <a:lnTo>
                    <a:pt x="28297" y="29827"/>
                  </a:lnTo>
                  <a:lnTo>
                    <a:pt x="28170" y="29699"/>
                  </a:lnTo>
                  <a:close/>
                  <a:moveTo>
                    <a:pt x="8031" y="29699"/>
                  </a:moveTo>
                  <a:lnTo>
                    <a:pt x="7776" y="29827"/>
                  </a:lnTo>
                  <a:lnTo>
                    <a:pt x="7776" y="29954"/>
                  </a:lnTo>
                  <a:lnTo>
                    <a:pt x="7776" y="30209"/>
                  </a:lnTo>
                  <a:lnTo>
                    <a:pt x="8158" y="30209"/>
                  </a:lnTo>
                  <a:lnTo>
                    <a:pt x="8286" y="29954"/>
                  </a:lnTo>
                  <a:lnTo>
                    <a:pt x="8158" y="29827"/>
                  </a:lnTo>
                  <a:lnTo>
                    <a:pt x="8031" y="29699"/>
                  </a:lnTo>
                  <a:close/>
                  <a:moveTo>
                    <a:pt x="12110" y="29699"/>
                  </a:moveTo>
                  <a:lnTo>
                    <a:pt x="11855" y="29827"/>
                  </a:lnTo>
                  <a:lnTo>
                    <a:pt x="11727" y="29954"/>
                  </a:lnTo>
                  <a:lnTo>
                    <a:pt x="11855" y="30209"/>
                  </a:lnTo>
                  <a:lnTo>
                    <a:pt x="12237" y="30209"/>
                  </a:lnTo>
                  <a:lnTo>
                    <a:pt x="12364" y="29954"/>
                  </a:lnTo>
                  <a:lnTo>
                    <a:pt x="12237" y="29827"/>
                  </a:lnTo>
                  <a:lnTo>
                    <a:pt x="12110" y="29699"/>
                  </a:lnTo>
                  <a:close/>
                  <a:moveTo>
                    <a:pt x="20140" y="29699"/>
                  </a:moveTo>
                  <a:lnTo>
                    <a:pt x="19885" y="29827"/>
                  </a:lnTo>
                  <a:lnTo>
                    <a:pt x="19885" y="29954"/>
                  </a:lnTo>
                  <a:lnTo>
                    <a:pt x="19885" y="30209"/>
                  </a:lnTo>
                  <a:lnTo>
                    <a:pt x="20267" y="30209"/>
                  </a:lnTo>
                  <a:lnTo>
                    <a:pt x="20395" y="29954"/>
                  </a:lnTo>
                  <a:lnTo>
                    <a:pt x="20267" y="29827"/>
                  </a:lnTo>
                  <a:lnTo>
                    <a:pt x="20140" y="29699"/>
                  </a:lnTo>
                  <a:close/>
                  <a:moveTo>
                    <a:pt x="24091" y="29699"/>
                  </a:moveTo>
                  <a:lnTo>
                    <a:pt x="23964" y="29827"/>
                  </a:lnTo>
                  <a:lnTo>
                    <a:pt x="23836" y="29954"/>
                  </a:lnTo>
                  <a:lnTo>
                    <a:pt x="23964" y="30209"/>
                  </a:lnTo>
                  <a:lnTo>
                    <a:pt x="24346" y="30209"/>
                  </a:lnTo>
                  <a:lnTo>
                    <a:pt x="24473" y="29954"/>
                  </a:lnTo>
                  <a:lnTo>
                    <a:pt x="24346" y="29827"/>
                  </a:lnTo>
                  <a:lnTo>
                    <a:pt x="24219" y="29699"/>
                  </a:lnTo>
                  <a:close/>
                  <a:moveTo>
                    <a:pt x="3952" y="29699"/>
                  </a:moveTo>
                  <a:lnTo>
                    <a:pt x="3824" y="29827"/>
                  </a:lnTo>
                  <a:lnTo>
                    <a:pt x="3697" y="29954"/>
                  </a:lnTo>
                  <a:lnTo>
                    <a:pt x="3697" y="30209"/>
                  </a:lnTo>
                  <a:lnTo>
                    <a:pt x="3952" y="30336"/>
                  </a:lnTo>
                  <a:lnTo>
                    <a:pt x="4079" y="30336"/>
                  </a:lnTo>
                  <a:lnTo>
                    <a:pt x="4207" y="30082"/>
                  </a:lnTo>
                  <a:lnTo>
                    <a:pt x="4207" y="29954"/>
                  </a:lnTo>
                  <a:lnTo>
                    <a:pt x="4207" y="29827"/>
                  </a:lnTo>
                  <a:lnTo>
                    <a:pt x="3952" y="29699"/>
                  </a:lnTo>
                  <a:close/>
                  <a:moveTo>
                    <a:pt x="16061" y="29699"/>
                  </a:moveTo>
                  <a:lnTo>
                    <a:pt x="15933" y="29827"/>
                  </a:lnTo>
                  <a:lnTo>
                    <a:pt x="15806" y="29954"/>
                  </a:lnTo>
                  <a:lnTo>
                    <a:pt x="15806" y="30209"/>
                  </a:lnTo>
                  <a:lnTo>
                    <a:pt x="16061" y="30336"/>
                  </a:lnTo>
                  <a:lnTo>
                    <a:pt x="16188" y="30336"/>
                  </a:lnTo>
                  <a:lnTo>
                    <a:pt x="16316" y="30082"/>
                  </a:lnTo>
                  <a:lnTo>
                    <a:pt x="16316" y="29954"/>
                  </a:lnTo>
                  <a:lnTo>
                    <a:pt x="16316" y="29827"/>
                  </a:lnTo>
                  <a:lnTo>
                    <a:pt x="16061" y="2969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7258869" y="1416620"/>
              <a:ext cx="334575" cy="627025"/>
            </a:xfrm>
            <a:custGeom>
              <a:avLst/>
              <a:gdLst/>
              <a:ahLst/>
              <a:cxnLst/>
              <a:rect l="l" t="t" r="r" b="b"/>
              <a:pathLst>
                <a:path w="18228" h="34161" extrusionOk="0">
                  <a:moveTo>
                    <a:pt x="0" y="0"/>
                  </a:moveTo>
                  <a:lnTo>
                    <a:pt x="2677" y="15041"/>
                  </a:lnTo>
                  <a:lnTo>
                    <a:pt x="4461" y="25365"/>
                  </a:lnTo>
                  <a:lnTo>
                    <a:pt x="6118" y="34160"/>
                  </a:lnTo>
                  <a:lnTo>
                    <a:pt x="9305" y="33651"/>
                  </a:lnTo>
                  <a:lnTo>
                    <a:pt x="10835" y="33396"/>
                  </a:lnTo>
                  <a:lnTo>
                    <a:pt x="12364" y="32886"/>
                  </a:lnTo>
                  <a:lnTo>
                    <a:pt x="13894" y="32376"/>
                  </a:lnTo>
                  <a:lnTo>
                    <a:pt x="15423" y="31866"/>
                  </a:lnTo>
                  <a:lnTo>
                    <a:pt x="16825" y="31101"/>
                  </a:lnTo>
                  <a:lnTo>
                    <a:pt x="18228" y="30336"/>
                  </a:lnTo>
                  <a:lnTo>
                    <a:pt x="17335" y="27660"/>
                  </a:lnTo>
                  <a:lnTo>
                    <a:pt x="15041" y="21287"/>
                  </a:lnTo>
                  <a:lnTo>
                    <a:pt x="13511" y="17463"/>
                  </a:lnTo>
                  <a:lnTo>
                    <a:pt x="11727" y="13639"/>
                  </a:lnTo>
                  <a:lnTo>
                    <a:pt x="10070" y="10070"/>
                  </a:lnTo>
                  <a:lnTo>
                    <a:pt x="9178" y="8413"/>
                  </a:lnTo>
                  <a:lnTo>
                    <a:pt x="8285" y="7011"/>
                  </a:lnTo>
                  <a:lnTo>
                    <a:pt x="7138" y="5481"/>
                  </a:lnTo>
                  <a:lnTo>
                    <a:pt x="5864" y="3952"/>
                  </a:lnTo>
                  <a:lnTo>
                    <a:pt x="4461" y="2549"/>
                  </a:lnTo>
                  <a:lnTo>
                    <a:pt x="2932" y="1275"/>
                  </a:lnTo>
                  <a:lnTo>
                    <a:pt x="1530" y="510"/>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7006194" y="1451715"/>
              <a:ext cx="612984" cy="664451"/>
            </a:xfrm>
            <a:custGeom>
              <a:avLst/>
              <a:gdLst/>
              <a:ahLst/>
              <a:cxnLst/>
              <a:rect l="l" t="t" r="r" b="b"/>
              <a:pathLst>
                <a:path w="33396" h="36200" extrusionOk="0">
                  <a:moveTo>
                    <a:pt x="16061" y="0"/>
                  </a:moveTo>
                  <a:lnTo>
                    <a:pt x="15551" y="128"/>
                  </a:lnTo>
                  <a:lnTo>
                    <a:pt x="15168" y="383"/>
                  </a:lnTo>
                  <a:lnTo>
                    <a:pt x="14913" y="765"/>
                  </a:lnTo>
                  <a:lnTo>
                    <a:pt x="14658" y="1402"/>
                  </a:lnTo>
                  <a:lnTo>
                    <a:pt x="14531" y="2167"/>
                  </a:lnTo>
                  <a:lnTo>
                    <a:pt x="14658" y="3059"/>
                  </a:lnTo>
                  <a:lnTo>
                    <a:pt x="14913" y="4206"/>
                  </a:lnTo>
                  <a:lnTo>
                    <a:pt x="15296" y="5609"/>
                  </a:lnTo>
                  <a:lnTo>
                    <a:pt x="16953" y="10452"/>
                  </a:lnTo>
                  <a:lnTo>
                    <a:pt x="18610" y="14531"/>
                  </a:lnTo>
                  <a:lnTo>
                    <a:pt x="19757" y="17335"/>
                  </a:lnTo>
                  <a:lnTo>
                    <a:pt x="20012" y="18227"/>
                  </a:lnTo>
                  <a:lnTo>
                    <a:pt x="20139" y="18737"/>
                  </a:lnTo>
                  <a:lnTo>
                    <a:pt x="19884" y="18865"/>
                  </a:lnTo>
                  <a:lnTo>
                    <a:pt x="19375" y="19120"/>
                  </a:lnTo>
                  <a:lnTo>
                    <a:pt x="17208" y="19757"/>
                  </a:lnTo>
                  <a:lnTo>
                    <a:pt x="10580" y="21032"/>
                  </a:lnTo>
                  <a:lnTo>
                    <a:pt x="7011" y="21669"/>
                  </a:lnTo>
                  <a:lnTo>
                    <a:pt x="3824" y="22434"/>
                  </a:lnTo>
                  <a:lnTo>
                    <a:pt x="1402" y="23071"/>
                  </a:lnTo>
                  <a:lnTo>
                    <a:pt x="638" y="23453"/>
                  </a:lnTo>
                  <a:lnTo>
                    <a:pt x="255" y="23708"/>
                  </a:lnTo>
                  <a:lnTo>
                    <a:pt x="0" y="24091"/>
                  </a:lnTo>
                  <a:lnTo>
                    <a:pt x="0" y="24728"/>
                  </a:lnTo>
                  <a:lnTo>
                    <a:pt x="255" y="26385"/>
                  </a:lnTo>
                  <a:lnTo>
                    <a:pt x="892" y="28424"/>
                  </a:lnTo>
                  <a:lnTo>
                    <a:pt x="1657" y="30719"/>
                  </a:lnTo>
                  <a:lnTo>
                    <a:pt x="2549" y="32886"/>
                  </a:lnTo>
                  <a:lnTo>
                    <a:pt x="3442" y="34670"/>
                  </a:lnTo>
                  <a:lnTo>
                    <a:pt x="3952" y="35308"/>
                  </a:lnTo>
                  <a:lnTo>
                    <a:pt x="4334" y="35817"/>
                  </a:lnTo>
                  <a:lnTo>
                    <a:pt x="4844" y="36200"/>
                  </a:lnTo>
                  <a:lnTo>
                    <a:pt x="5099" y="36200"/>
                  </a:lnTo>
                  <a:lnTo>
                    <a:pt x="7266" y="35817"/>
                  </a:lnTo>
                  <a:lnTo>
                    <a:pt x="10325" y="35053"/>
                  </a:lnTo>
                  <a:lnTo>
                    <a:pt x="14149" y="34160"/>
                  </a:lnTo>
                  <a:lnTo>
                    <a:pt x="18227" y="32886"/>
                  </a:lnTo>
                  <a:lnTo>
                    <a:pt x="22434" y="31484"/>
                  </a:lnTo>
                  <a:lnTo>
                    <a:pt x="24473" y="30719"/>
                  </a:lnTo>
                  <a:lnTo>
                    <a:pt x="26513" y="29827"/>
                  </a:lnTo>
                  <a:lnTo>
                    <a:pt x="28297" y="28934"/>
                  </a:lnTo>
                  <a:lnTo>
                    <a:pt x="29954" y="28042"/>
                  </a:lnTo>
                  <a:lnTo>
                    <a:pt x="31484" y="27022"/>
                  </a:lnTo>
                  <a:lnTo>
                    <a:pt x="32631" y="26003"/>
                  </a:lnTo>
                  <a:lnTo>
                    <a:pt x="32886" y="25748"/>
                  </a:lnTo>
                  <a:lnTo>
                    <a:pt x="33141" y="25365"/>
                  </a:lnTo>
                  <a:lnTo>
                    <a:pt x="33268" y="24856"/>
                  </a:lnTo>
                  <a:lnTo>
                    <a:pt x="33396" y="24346"/>
                  </a:lnTo>
                  <a:lnTo>
                    <a:pt x="33396" y="23326"/>
                  </a:lnTo>
                  <a:lnTo>
                    <a:pt x="33141" y="21924"/>
                  </a:lnTo>
                  <a:lnTo>
                    <a:pt x="32631" y="20522"/>
                  </a:lnTo>
                  <a:lnTo>
                    <a:pt x="31994" y="18992"/>
                  </a:lnTo>
                  <a:lnTo>
                    <a:pt x="31229" y="17335"/>
                  </a:lnTo>
                  <a:lnTo>
                    <a:pt x="30209" y="15678"/>
                  </a:lnTo>
                  <a:lnTo>
                    <a:pt x="28042" y="12109"/>
                  </a:lnTo>
                  <a:lnTo>
                    <a:pt x="25493" y="8540"/>
                  </a:lnTo>
                  <a:lnTo>
                    <a:pt x="22816" y="5099"/>
                  </a:lnTo>
                  <a:lnTo>
                    <a:pt x="20267" y="2040"/>
                  </a:lnTo>
                  <a:lnTo>
                    <a:pt x="19375" y="1147"/>
                  </a:lnTo>
                  <a:lnTo>
                    <a:pt x="18227" y="510"/>
                  </a:lnTo>
                  <a:lnTo>
                    <a:pt x="17080" y="128"/>
                  </a:lnTo>
                  <a:lnTo>
                    <a:pt x="16570"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6620151" y="1865822"/>
              <a:ext cx="531102" cy="318202"/>
            </a:xfrm>
            <a:custGeom>
              <a:avLst/>
              <a:gdLst/>
              <a:ahLst/>
              <a:cxnLst/>
              <a:rect l="l" t="t" r="r" b="b"/>
              <a:pathLst>
                <a:path w="28935" h="17336" extrusionOk="0">
                  <a:moveTo>
                    <a:pt x="24219" y="0"/>
                  </a:moveTo>
                  <a:lnTo>
                    <a:pt x="21160" y="128"/>
                  </a:lnTo>
                  <a:lnTo>
                    <a:pt x="15296" y="637"/>
                  </a:lnTo>
                  <a:lnTo>
                    <a:pt x="13639" y="892"/>
                  </a:lnTo>
                  <a:lnTo>
                    <a:pt x="11727" y="1275"/>
                  </a:lnTo>
                  <a:lnTo>
                    <a:pt x="9943" y="1785"/>
                  </a:lnTo>
                  <a:lnTo>
                    <a:pt x="9178" y="2040"/>
                  </a:lnTo>
                  <a:lnTo>
                    <a:pt x="8668" y="2295"/>
                  </a:lnTo>
                  <a:lnTo>
                    <a:pt x="7649" y="2932"/>
                  </a:lnTo>
                  <a:lnTo>
                    <a:pt x="6246" y="4079"/>
                  </a:lnTo>
                  <a:lnTo>
                    <a:pt x="4717" y="5354"/>
                  </a:lnTo>
                  <a:lnTo>
                    <a:pt x="3060" y="6756"/>
                  </a:lnTo>
                  <a:lnTo>
                    <a:pt x="1658" y="8285"/>
                  </a:lnTo>
                  <a:lnTo>
                    <a:pt x="638" y="9687"/>
                  </a:lnTo>
                  <a:lnTo>
                    <a:pt x="256" y="10325"/>
                  </a:lnTo>
                  <a:lnTo>
                    <a:pt x="1" y="10962"/>
                  </a:lnTo>
                  <a:lnTo>
                    <a:pt x="1" y="11472"/>
                  </a:lnTo>
                  <a:lnTo>
                    <a:pt x="256" y="11854"/>
                  </a:lnTo>
                  <a:lnTo>
                    <a:pt x="511" y="12109"/>
                  </a:lnTo>
                  <a:lnTo>
                    <a:pt x="1403" y="12109"/>
                  </a:lnTo>
                  <a:lnTo>
                    <a:pt x="1913" y="11854"/>
                  </a:lnTo>
                  <a:lnTo>
                    <a:pt x="3187" y="11217"/>
                  </a:lnTo>
                  <a:lnTo>
                    <a:pt x="4462" y="10197"/>
                  </a:lnTo>
                  <a:lnTo>
                    <a:pt x="5589" y="9203"/>
                  </a:lnTo>
                  <a:lnTo>
                    <a:pt x="4589" y="10452"/>
                  </a:lnTo>
                  <a:lnTo>
                    <a:pt x="3570" y="11727"/>
                  </a:lnTo>
                  <a:lnTo>
                    <a:pt x="2805" y="13001"/>
                  </a:lnTo>
                  <a:lnTo>
                    <a:pt x="2677" y="13511"/>
                  </a:lnTo>
                  <a:lnTo>
                    <a:pt x="2550" y="14149"/>
                  </a:lnTo>
                  <a:lnTo>
                    <a:pt x="2677" y="14531"/>
                  </a:lnTo>
                  <a:lnTo>
                    <a:pt x="3060" y="14913"/>
                  </a:lnTo>
                  <a:lnTo>
                    <a:pt x="3442" y="15168"/>
                  </a:lnTo>
                  <a:lnTo>
                    <a:pt x="3952" y="15168"/>
                  </a:lnTo>
                  <a:lnTo>
                    <a:pt x="4462" y="15041"/>
                  </a:lnTo>
                  <a:lnTo>
                    <a:pt x="5099" y="14786"/>
                  </a:lnTo>
                  <a:lnTo>
                    <a:pt x="6374" y="13766"/>
                  </a:lnTo>
                  <a:lnTo>
                    <a:pt x="6823" y="13358"/>
                  </a:lnTo>
                  <a:lnTo>
                    <a:pt x="6501" y="13894"/>
                  </a:lnTo>
                  <a:lnTo>
                    <a:pt x="6246" y="14531"/>
                  </a:lnTo>
                  <a:lnTo>
                    <a:pt x="6119" y="15168"/>
                  </a:lnTo>
                  <a:lnTo>
                    <a:pt x="6119" y="15678"/>
                  </a:lnTo>
                  <a:lnTo>
                    <a:pt x="6246" y="16061"/>
                  </a:lnTo>
                  <a:lnTo>
                    <a:pt x="6629" y="16443"/>
                  </a:lnTo>
                  <a:lnTo>
                    <a:pt x="7011" y="16570"/>
                  </a:lnTo>
                  <a:lnTo>
                    <a:pt x="7394" y="16443"/>
                  </a:lnTo>
                  <a:lnTo>
                    <a:pt x="7903" y="16315"/>
                  </a:lnTo>
                  <a:lnTo>
                    <a:pt x="8541" y="15933"/>
                  </a:lnTo>
                  <a:lnTo>
                    <a:pt x="9815" y="15041"/>
                  </a:lnTo>
                  <a:lnTo>
                    <a:pt x="11090" y="13894"/>
                  </a:lnTo>
                  <a:lnTo>
                    <a:pt x="11235" y="13741"/>
                  </a:lnTo>
                  <a:lnTo>
                    <a:pt x="10708" y="14531"/>
                  </a:lnTo>
                  <a:lnTo>
                    <a:pt x="10070" y="15551"/>
                  </a:lnTo>
                  <a:lnTo>
                    <a:pt x="9943" y="16061"/>
                  </a:lnTo>
                  <a:lnTo>
                    <a:pt x="9815" y="16443"/>
                  </a:lnTo>
                  <a:lnTo>
                    <a:pt x="9943" y="16825"/>
                  </a:lnTo>
                  <a:lnTo>
                    <a:pt x="10198" y="17208"/>
                  </a:lnTo>
                  <a:lnTo>
                    <a:pt x="10580" y="17335"/>
                  </a:lnTo>
                  <a:lnTo>
                    <a:pt x="11090" y="17335"/>
                  </a:lnTo>
                  <a:lnTo>
                    <a:pt x="11600" y="17208"/>
                  </a:lnTo>
                  <a:lnTo>
                    <a:pt x="12237" y="16953"/>
                  </a:lnTo>
                  <a:lnTo>
                    <a:pt x="13512" y="16315"/>
                  </a:lnTo>
                  <a:lnTo>
                    <a:pt x="14786" y="15296"/>
                  </a:lnTo>
                  <a:lnTo>
                    <a:pt x="15934" y="14276"/>
                  </a:lnTo>
                  <a:lnTo>
                    <a:pt x="16953" y="13384"/>
                  </a:lnTo>
                  <a:lnTo>
                    <a:pt x="17846" y="12364"/>
                  </a:lnTo>
                  <a:lnTo>
                    <a:pt x="19758" y="13129"/>
                  </a:lnTo>
                  <a:lnTo>
                    <a:pt x="21415" y="13639"/>
                  </a:lnTo>
                  <a:lnTo>
                    <a:pt x="22944" y="13894"/>
                  </a:lnTo>
                  <a:lnTo>
                    <a:pt x="24474" y="14021"/>
                  </a:lnTo>
                  <a:lnTo>
                    <a:pt x="25748" y="13894"/>
                  </a:lnTo>
                  <a:lnTo>
                    <a:pt x="26896" y="13639"/>
                  </a:lnTo>
                  <a:lnTo>
                    <a:pt x="27915" y="13256"/>
                  </a:lnTo>
                  <a:lnTo>
                    <a:pt x="28935" y="13001"/>
                  </a:lnTo>
                  <a:lnTo>
                    <a:pt x="28935" y="12747"/>
                  </a:lnTo>
                  <a:lnTo>
                    <a:pt x="28807" y="12364"/>
                  </a:lnTo>
                  <a:lnTo>
                    <a:pt x="28425" y="10835"/>
                  </a:lnTo>
                  <a:lnTo>
                    <a:pt x="26768" y="6373"/>
                  </a:lnTo>
                  <a:lnTo>
                    <a:pt x="24219"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6673968" y="1959396"/>
              <a:ext cx="126356" cy="140397"/>
            </a:xfrm>
            <a:custGeom>
              <a:avLst/>
              <a:gdLst/>
              <a:ahLst/>
              <a:cxnLst/>
              <a:rect l="l" t="t" r="r" b="b"/>
              <a:pathLst>
                <a:path w="6884" h="7649" extrusionOk="0">
                  <a:moveTo>
                    <a:pt x="6883" y="1"/>
                  </a:moveTo>
                  <a:lnTo>
                    <a:pt x="5609" y="1020"/>
                  </a:lnTo>
                  <a:lnTo>
                    <a:pt x="4462" y="2040"/>
                  </a:lnTo>
                  <a:lnTo>
                    <a:pt x="3442" y="3187"/>
                  </a:lnTo>
                  <a:lnTo>
                    <a:pt x="2422" y="4334"/>
                  </a:lnTo>
                  <a:lnTo>
                    <a:pt x="1148" y="5991"/>
                  </a:lnTo>
                  <a:lnTo>
                    <a:pt x="0" y="7649"/>
                  </a:lnTo>
                  <a:lnTo>
                    <a:pt x="1148" y="6119"/>
                  </a:lnTo>
                  <a:lnTo>
                    <a:pt x="2550" y="4462"/>
                  </a:lnTo>
                  <a:lnTo>
                    <a:pt x="4717" y="2295"/>
                  </a:lnTo>
                  <a:lnTo>
                    <a:pt x="688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6746489" y="2008532"/>
              <a:ext cx="102972" cy="100622"/>
            </a:xfrm>
            <a:custGeom>
              <a:avLst/>
              <a:gdLst/>
              <a:ahLst/>
              <a:cxnLst/>
              <a:rect l="l" t="t" r="r" b="b"/>
              <a:pathLst>
                <a:path w="5610" h="5482" extrusionOk="0">
                  <a:moveTo>
                    <a:pt x="5609" y="0"/>
                  </a:moveTo>
                  <a:lnTo>
                    <a:pt x="4080" y="1275"/>
                  </a:lnTo>
                  <a:lnTo>
                    <a:pt x="2677" y="2677"/>
                  </a:lnTo>
                  <a:lnTo>
                    <a:pt x="1" y="5481"/>
                  </a:lnTo>
                  <a:lnTo>
                    <a:pt x="2805" y="2805"/>
                  </a:lnTo>
                  <a:lnTo>
                    <a:pt x="560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6821359" y="2041277"/>
              <a:ext cx="79569" cy="81918"/>
            </a:xfrm>
            <a:custGeom>
              <a:avLst/>
              <a:gdLst/>
              <a:ahLst/>
              <a:cxnLst/>
              <a:rect l="l" t="t" r="r" b="b"/>
              <a:pathLst>
                <a:path w="4335" h="4463" extrusionOk="0">
                  <a:moveTo>
                    <a:pt x="4207" y="1"/>
                  </a:moveTo>
                  <a:lnTo>
                    <a:pt x="3060" y="1021"/>
                  </a:lnTo>
                  <a:lnTo>
                    <a:pt x="2040" y="2168"/>
                  </a:lnTo>
                  <a:lnTo>
                    <a:pt x="1020" y="3315"/>
                  </a:lnTo>
                  <a:lnTo>
                    <a:pt x="1" y="4462"/>
                  </a:lnTo>
                  <a:lnTo>
                    <a:pt x="128" y="4462"/>
                  </a:lnTo>
                  <a:lnTo>
                    <a:pt x="2040" y="2295"/>
                  </a:lnTo>
                  <a:lnTo>
                    <a:pt x="4334" y="128"/>
                  </a:lnTo>
                  <a:lnTo>
                    <a:pt x="420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6620151" y="1868153"/>
              <a:ext cx="379031" cy="222279"/>
            </a:xfrm>
            <a:custGeom>
              <a:avLst/>
              <a:gdLst/>
              <a:ahLst/>
              <a:cxnLst/>
              <a:rect l="l" t="t" r="r" b="b"/>
              <a:pathLst>
                <a:path w="20650" h="12110" extrusionOk="0">
                  <a:moveTo>
                    <a:pt x="20650" y="1"/>
                  </a:moveTo>
                  <a:lnTo>
                    <a:pt x="16826" y="256"/>
                  </a:lnTo>
                  <a:lnTo>
                    <a:pt x="13129" y="638"/>
                  </a:lnTo>
                  <a:lnTo>
                    <a:pt x="11600" y="893"/>
                  </a:lnTo>
                  <a:lnTo>
                    <a:pt x="10070" y="1403"/>
                  </a:lnTo>
                  <a:lnTo>
                    <a:pt x="8541" y="2040"/>
                  </a:lnTo>
                  <a:lnTo>
                    <a:pt x="7266" y="2932"/>
                  </a:lnTo>
                  <a:lnTo>
                    <a:pt x="4844" y="4972"/>
                  </a:lnTo>
                  <a:lnTo>
                    <a:pt x="2677" y="7139"/>
                  </a:lnTo>
                  <a:lnTo>
                    <a:pt x="1530" y="8413"/>
                  </a:lnTo>
                  <a:lnTo>
                    <a:pt x="511" y="9815"/>
                  </a:lnTo>
                  <a:lnTo>
                    <a:pt x="256" y="10325"/>
                  </a:lnTo>
                  <a:lnTo>
                    <a:pt x="1" y="10835"/>
                  </a:lnTo>
                  <a:lnTo>
                    <a:pt x="1" y="11345"/>
                  </a:lnTo>
                  <a:lnTo>
                    <a:pt x="1" y="11600"/>
                  </a:lnTo>
                  <a:lnTo>
                    <a:pt x="256" y="11855"/>
                  </a:lnTo>
                  <a:lnTo>
                    <a:pt x="511" y="11982"/>
                  </a:lnTo>
                  <a:lnTo>
                    <a:pt x="1020" y="12110"/>
                  </a:lnTo>
                  <a:lnTo>
                    <a:pt x="1530" y="11982"/>
                  </a:lnTo>
                  <a:lnTo>
                    <a:pt x="2168" y="11727"/>
                  </a:lnTo>
                  <a:lnTo>
                    <a:pt x="2932" y="11345"/>
                  </a:lnTo>
                  <a:lnTo>
                    <a:pt x="3697" y="10835"/>
                  </a:lnTo>
                  <a:lnTo>
                    <a:pt x="4462" y="10070"/>
                  </a:lnTo>
                  <a:lnTo>
                    <a:pt x="5354" y="9305"/>
                  </a:lnTo>
                  <a:lnTo>
                    <a:pt x="4207" y="10198"/>
                  </a:lnTo>
                  <a:lnTo>
                    <a:pt x="3187" y="10962"/>
                  </a:lnTo>
                  <a:lnTo>
                    <a:pt x="2423" y="11345"/>
                  </a:lnTo>
                  <a:lnTo>
                    <a:pt x="1785" y="11727"/>
                  </a:lnTo>
                  <a:lnTo>
                    <a:pt x="1275" y="11855"/>
                  </a:lnTo>
                  <a:lnTo>
                    <a:pt x="893" y="11855"/>
                  </a:lnTo>
                  <a:lnTo>
                    <a:pt x="511" y="11727"/>
                  </a:lnTo>
                  <a:lnTo>
                    <a:pt x="383" y="11600"/>
                  </a:lnTo>
                  <a:lnTo>
                    <a:pt x="256" y="11345"/>
                  </a:lnTo>
                  <a:lnTo>
                    <a:pt x="256" y="10962"/>
                  </a:lnTo>
                  <a:lnTo>
                    <a:pt x="511" y="10325"/>
                  </a:lnTo>
                  <a:lnTo>
                    <a:pt x="1020" y="9433"/>
                  </a:lnTo>
                  <a:lnTo>
                    <a:pt x="1530" y="8668"/>
                  </a:lnTo>
                  <a:lnTo>
                    <a:pt x="2677" y="7394"/>
                  </a:lnTo>
                  <a:lnTo>
                    <a:pt x="3825" y="6119"/>
                  </a:lnTo>
                  <a:lnTo>
                    <a:pt x="5099" y="4972"/>
                  </a:lnTo>
                  <a:lnTo>
                    <a:pt x="6374" y="3825"/>
                  </a:lnTo>
                  <a:lnTo>
                    <a:pt x="7903" y="2805"/>
                  </a:lnTo>
                  <a:lnTo>
                    <a:pt x="9433" y="1913"/>
                  </a:lnTo>
                  <a:lnTo>
                    <a:pt x="11218" y="1275"/>
                  </a:lnTo>
                  <a:lnTo>
                    <a:pt x="13002" y="893"/>
                  </a:lnTo>
                  <a:lnTo>
                    <a:pt x="14914" y="638"/>
                  </a:lnTo>
                  <a:lnTo>
                    <a:pt x="16826" y="510"/>
                  </a:lnTo>
                  <a:lnTo>
                    <a:pt x="18738" y="383"/>
                  </a:lnTo>
                  <a:lnTo>
                    <a:pt x="20650" y="128"/>
                  </a:lnTo>
                  <a:lnTo>
                    <a:pt x="2065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a:off x="7270561" y="1437673"/>
              <a:ext cx="252693" cy="231640"/>
            </a:xfrm>
            <a:custGeom>
              <a:avLst/>
              <a:gdLst/>
              <a:ahLst/>
              <a:cxnLst/>
              <a:rect l="l" t="t" r="r" b="b"/>
              <a:pathLst>
                <a:path w="13767" h="12620" extrusionOk="0">
                  <a:moveTo>
                    <a:pt x="1020" y="0"/>
                  </a:moveTo>
                  <a:lnTo>
                    <a:pt x="638" y="128"/>
                  </a:lnTo>
                  <a:lnTo>
                    <a:pt x="383" y="255"/>
                  </a:lnTo>
                  <a:lnTo>
                    <a:pt x="255" y="510"/>
                  </a:lnTo>
                  <a:lnTo>
                    <a:pt x="1" y="1402"/>
                  </a:lnTo>
                  <a:lnTo>
                    <a:pt x="1" y="2550"/>
                  </a:lnTo>
                  <a:lnTo>
                    <a:pt x="128" y="3952"/>
                  </a:lnTo>
                  <a:lnTo>
                    <a:pt x="128" y="4079"/>
                  </a:lnTo>
                  <a:lnTo>
                    <a:pt x="128" y="4589"/>
                  </a:lnTo>
                  <a:lnTo>
                    <a:pt x="638" y="6628"/>
                  </a:lnTo>
                  <a:lnTo>
                    <a:pt x="1020" y="8668"/>
                  </a:lnTo>
                  <a:lnTo>
                    <a:pt x="1658" y="10707"/>
                  </a:lnTo>
                  <a:lnTo>
                    <a:pt x="2295" y="12619"/>
                  </a:lnTo>
                  <a:lnTo>
                    <a:pt x="13767" y="11982"/>
                  </a:lnTo>
                  <a:lnTo>
                    <a:pt x="12619" y="10197"/>
                  </a:lnTo>
                  <a:lnTo>
                    <a:pt x="12237" y="9815"/>
                  </a:lnTo>
                  <a:lnTo>
                    <a:pt x="10325" y="7266"/>
                  </a:lnTo>
                  <a:lnTo>
                    <a:pt x="10198" y="7138"/>
                  </a:lnTo>
                  <a:lnTo>
                    <a:pt x="8923" y="5736"/>
                  </a:lnTo>
                  <a:lnTo>
                    <a:pt x="7648" y="4334"/>
                  </a:lnTo>
                  <a:lnTo>
                    <a:pt x="6246" y="3059"/>
                  </a:lnTo>
                  <a:lnTo>
                    <a:pt x="4844" y="1785"/>
                  </a:lnTo>
                  <a:lnTo>
                    <a:pt x="3442" y="765"/>
                  </a:lnTo>
                  <a:lnTo>
                    <a:pt x="2295" y="255"/>
                  </a:lnTo>
                  <a:lnTo>
                    <a:pt x="1785"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7307987" y="1451715"/>
              <a:ext cx="9379" cy="9361"/>
            </a:xfrm>
            <a:custGeom>
              <a:avLst/>
              <a:gdLst/>
              <a:ahLst/>
              <a:cxnLst/>
              <a:rect l="l" t="t" r="r" b="b"/>
              <a:pathLst>
                <a:path w="511" h="510" extrusionOk="0">
                  <a:moveTo>
                    <a:pt x="256" y="0"/>
                  </a:moveTo>
                  <a:lnTo>
                    <a:pt x="128" y="128"/>
                  </a:lnTo>
                  <a:lnTo>
                    <a:pt x="1" y="255"/>
                  </a:lnTo>
                  <a:lnTo>
                    <a:pt x="128" y="510"/>
                  </a:lnTo>
                  <a:lnTo>
                    <a:pt x="511" y="510"/>
                  </a:lnTo>
                  <a:lnTo>
                    <a:pt x="511" y="255"/>
                  </a:lnTo>
                  <a:lnTo>
                    <a:pt x="511" y="128"/>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a:off x="7307987" y="1561661"/>
              <a:ext cx="9379" cy="9379"/>
            </a:xfrm>
            <a:custGeom>
              <a:avLst/>
              <a:gdLst/>
              <a:ahLst/>
              <a:cxnLst/>
              <a:rect l="l" t="t" r="r" b="b"/>
              <a:pathLst>
                <a:path w="511" h="511" extrusionOk="0">
                  <a:moveTo>
                    <a:pt x="256" y="1"/>
                  </a:moveTo>
                  <a:lnTo>
                    <a:pt x="128" y="128"/>
                  </a:lnTo>
                  <a:lnTo>
                    <a:pt x="1" y="256"/>
                  </a:lnTo>
                  <a:lnTo>
                    <a:pt x="128" y="383"/>
                  </a:lnTo>
                  <a:lnTo>
                    <a:pt x="256" y="511"/>
                  </a:lnTo>
                  <a:lnTo>
                    <a:pt x="511" y="383"/>
                  </a:lnTo>
                  <a:lnTo>
                    <a:pt x="511" y="256"/>
                  </a:lnTo>
                  <a:lnTo>
                    <a:pt x="511" y="128"/>
                  </a:lnTo>
                  <a:lnTo>
                    <a:pt x="2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7382857" y="1561661"/>
              <a:ext cx="9379" cy="9379"/>
            </a:xfrm>
            <a:custGeom>
              <a:avLst/>
              <a:gdLst/>
              <a:ahLst/>
              <a:cxnLst/>
              <a:rect l="l" t="t" r="r" b="b"/>
              <a:pathLst>
                <a:path w="511" h="511" extrusionOk="0">
                  <a:moveTo>
                    <a:pt x="128" y="1"/>
                  </a:moveTo>
                  <a:lnTo>
                    <a:pt x="1" y="256"/>
                  </a:lnTo>
                  <a:lnTo>
                    <a:pt x="128" y="383"/>
                  </a:lnTo>
                  <a:lnTo>
                    <a:pt x="256" y="511"/>
                  </a:lnTo>
                  <a:lnTo>
                    <a:pt x="511" y="383"/>
                  </a:lnTo>
                  <a:lnTo>
                    <a:pt x="511" y="256"/>
                  </a:lnTo>
                  <a:lnTo>
                    <a:pt x="5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7270561" y="1505513"/>
              <a:ext cx="11710" cy="9379"/>
            </a:xfrm>
            <a:custGeom>
              <a:avLst/>
              <a:gdLst/>
              <a:ahLst/>
              <a:cxnLst/>
              <a:rect l="l" t="t" r="r" b="b"/>
              <a:pathLst>
                <a:path w="638" h="511" extrusionOk="0">
                  <a:moveTo>
                    <a:pt x="383" y="1"/>
                  </a:moveTo>
                  <a:lnTo>
                    <a:pt x="128" y="128"/>
                  </a:lnTo>
                  <a:lnTo>
                    <a:pt x="1" y="256"/>
                  </a:lnTo>
                  <a:lnTo>
                    <a:pt x="128" y="511"/>
                  </a:lnTo>
                  <a:lnTo>
                    <a:pt x="510" y="511"/>
                  </a:lnTo>
                  <a:lnTo>
                    <a:pt x="638" y="256"/>
                  </a:lnTo>
                  <a:lnTo>
                    <a:pt x="510" y="128"/>
                  </a:lnTo>
                  <a:lnTo>
                    <a:pt x="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7345431" y="1505513"/>
              <a:ext cx="9379" cy="9379"/>
            </a:xfrm>
            <a:custGeom>
              <a:avLst/>
              <a:gdLst/>
              <a:ahLst/>
              <a:cxnLst/>
              <a:rect l="l" t="t" r="r" b="b"/>
              <a:pathLst>
                <a:path w="511" h="511" extrusionOk="0">
                  <a:moveTo>
                    <a:pt x="255" y="1"/>
                  </a:moveTo>
                  <a:lnTo>
                    <a:pt x="128" y="128"/>
                  </a:lnTo>
                  <a:lnTo>
                    <a:pt x="0" y="256"/>
                  </a:lnTo>
                  <a:lnTo>
                    <a:pt x="128" y="511"/>
                  </a:lnTo>
                  <a:lnTo>
                    <a:pt x="510" y="511"/>
                  </a:lnTo>
                  <a:lnTo>
                    <a:pt x="510" y="256"/>
                  </a:lnTo>
                  <a:lnTo>
                    <a:pt x="510" y="128"/>
                  </a:ln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7345431" y="1615478"/>
              <a:ext cx="9379" cy="9379"/>
            </a:xfrm>
            <a:custGeom>
              <a:avLst/>
              <a:gdLst/>
              <a:ahLst/>
              <a:cxnLst/>
              <a:rect l="l" t="t" r="r" b="b"/>
              <a:pathLst>
                <a:path w="511" h="511" extrusionOk="0">
                  <a:moveTo>
                    <a:pt x="128" y="1"/>
                  </a:moveTo>
                  <a:lnTo>
                    <a:pt x="0" y="255"/>
                  </a:lnTo>
                  <a:lnTo>
                    <a:pt x="128" y="383"/>
                  </a:lnTo>
                  <a:lnTo>
                    <a:pt x="255" y="510"/>
                  </a:lnTo>
                  <a:lnTo>
                    <a:pt x="510" y="383"/>
                  </a:lnTo>
                  <a:lnTo>
                    <a:pt x="510" y="255"/>
                  </a:lnTo>
                  <a:lnTo>
                    <a:pt x="5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7420301" y="1615478"/>
              <a:ext cx="9379" cy="9379"/>
            </a:xfrm>
            <a:custGeom>
              <a:avLst/>
              <a:gdLst/>
              <a:ahLst/>
              <a:cxnLst/>
              <a:rect l="l" t="t" r="r" b="b"/>
              <a:pathLst>
                <a:path w="511" h="511" extrusionOk="0">
                  <a:moveTo>
                    <a:pt x="0" y="1"/>
                  </a:moveTo>
                  <a:lnTo>
                    <a:pt x="0" y="255"/>
                  </a:lnTo>
                  <a:lnTo>
                    <a:pt x="0" y="383"/>
                  </a:lnTo>
                  <a:lnTo>
                    <a:pt x="255" y="510"/>
                  </a:lnTo>
                  <a:lnTo>
                    <a:pt x="383" y="383"/>
                  </a:lnTo>
                  <a:lnTo>
                    <a:pt x="510" y="255"/>
                  </a:lnTo>
                  <a:lnTo>
                    <a:pt x="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7492821" y="1615478"/>
              <a:ext cx="9379" cy="9379"/>
            </a:xfrm>
            <a:custGeom>
              <a:avLst/>
              <a:gdLst/>
              <a:ahLst/>
              <a:cxnLst/>
              <a:rect l="l" t="t" r="r" b="b"/>
              <a:pathLst>
                <a:path w="511" h="511" extrusionOk="0">
                  <a:moveTo>
                    <a:pt x="128" y="1"/>
                  </a:moveTo>
                  <a:lnTo>
                    <a:pt x="1" y="255"/>
                  </a:lnTo>
                  <a:lnTo>
                    <a:pt x="128" y="383"/>
                  </a:lnTo>
                  <a:lnTo>
                    <a:pt x="383" y="510"/>
                  </a:lnTo>
                  <a:lnTo>
                    <a:pt x="510" y="510"/>
                  </a:lnTo>
                  <a:lnTo>
                    <a:pt x="1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7179318" y="967418"/>
              <a:ext cx="109983" cy="114645"/>
            </a:xfrm>
            <a:custGeom>
              <a:avLst/>
              <a:gdLst/>
              <a:ahLst/>
              <a:cxnLst/>
              <a:rect l="l" t="t" r="r" b="b"/>
              <a:pathLst>
                <a:path w="5992" h="6246" extrusionOk="0">
                  <a:moveTo>
                    <a:pt x="3442" y="0"/>
                  </a:moveTo>
                  <a:lnTo>
                    <a:pt x="2550" y="128"/>
                  </a:lnTo>
                  <a:lnTo>
                    <a:pt x="2040" y="383"/>
                  </a:lnTo>
                  <a:lnTo>
                    <a:pt x="1658" y="637"/>
                  </a:lnTo>
                  <a:lnTo>
                    <a:pt x="893" y="1275"/>
                  </a:lnTo>
                  <a:lnTo>
                    <a:pt x="383" y="2167"/>
                  </a:lnTo>
                  <a:lnTo>
                    <a:pt x="128" y="3059"/>
                  </a:lnTo>
                  <a:lnTo>
                    <a:pt x="0" y="3952"/>
                  </a:lnTo>
                  <a:lnTo>
                    <a:pt x="0" y="4716"/>
                  </a:lnTo>
                  <a:lnTo>
                    <a:pt x="128" y="5354"/>
                  </a:lnTo>
                  <a:lnTo>
                    <a:pt x="255" y="5864"/>
                  </a:lnTo>
                  <a:lnTo>
                    <a:pt x="510" y="6118"/>
                  </a:lnTo>
                  <a:lnTo>
                    <a:pt x="1148" y="6246"/>
                  </a:lnTo>
                  <a:lnTo>
                    <a:pt x="1785" y="6246"/>
                  </a:lnTo>
                  <a:lnTo>
                    <a:pt x="2550" y="6118"/>
                  </a:lnTo>
                  <a:lnTo>
                    <a:pt x="3315" y="5864"/>
                  </a:lnTo>
                  <a:lnTo>
                    <a:pt x="4079" y="5481"/>
                  </a:lnTo>
                  <a:lnTo>
                    <a:pt x="4717" y="4971"/>
                  </a:lnTo>
                  <a:lnTo>
                    <a:pt x="5354" y="4461"/>
                  </a:lnTo>
                  <a:lnTo>
                    <a:pt x="5736" y="3824"/>
                  </a:lnTo>
                  <a:lnTo>
                    <a:pt x="5864" y="3187"/>
                  </a:lnTo>
                  <a:lnTo>
                    <a:pt x="5991" y="2677"/>
                  </a:lnTo>
                  <a:lnTo>
                    <a:pt x="5991" y="2295"/>
                  </a:lnTo>
                  <a:lnTo>
                    <a:pt x="5991" y="1785"/>
                  </a:lnTo>
                  <a:lnTo>
                    <a:pt x="5864" y="1402"/>
                  </a:lnTo>
                  <a:lnTo>
                    <a:pt x="5609" y="1020"/>
                  </a:lnTo>
                  <a:lnTo>
                    <a:pt x="5099" y="510"/>
                  </a:lnTo>
                  <a:lnTo>
                    <a:pt x="4334" y="128"/>
                  </a:lnTo>
                  <a:lnTo>
                    <a:pt x="344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7095087" y="1407259"/>
              <a:ext cx="217599" cy="133367"/>
            </a:xfrm>
            <a:custGeom>
              <a:avLst/>
              <a:gdLst/>
              <a:ahLst/>
              <a:cxnLst/>
              <a:rect l="l" t="t" r="r" b="b"/>
              <a:pathLst>
                <a:path w="11855" h="7266" extrusionOk="0">
                  <a:moveTo>
                    <a:pt x="7011" y="0"/>
                  </a:moveTo>
                  <a:lnTo>
                    <a:pt x="5864" y="128"/>
                  </a:lnTo>
                  <a:lnTo>
                    <a:pt x="4717" y="510"/>
                  </a:lnTo>
                  <a:lnTo>
                    <a:pt x="3570" y="1147"/>
                  </a:lnTo>
                  <a:lnTo>
                    <a:pt x="2423" y="2167"/>
                  </a:lnTo>
                  <a:lnTo>
                    <a:pt x="1148" y="3442"/>
                  </a:lnTo>
                  <a:lnTo>
                    <a:pt x="1" y="4844"/>
                  </a:lnTo>
                  <a:lnTo>
                    <a:pt x="638" y="5736"/>
                  </a:lnTo>
                  <a:lnTo>
                    <a:pt x="1530" y="6373"/>
                  </a:lnTo>
                  <a:lnTo>
                    <a:pt x="2550" y="6883"/>
                  </a:lnTo>
                  <a:lnTo>
                    <a:pt x="3570" y="7266"/>
                  </a:lnTo>
                  <a:lnTo>
                    <a:pt x="4080" y="7266"/>
                  </a:lnTo>
                  <a:lnTo>
                    <a:pt x="4589" y="7138"/>
                  </a:lnTo>
                  <a:lnTo>
                    <a:pt x="5737" y="6756"/>
                  </a:lnTo>
                  <a:lnTo>
                    <a:pt x="6884" y="6246"/>
                  </a:lnTo>
                  <a:lnTo>
                    <a:pt x="8031" y="5481"/>
                  </a:lnTo>
                  <a:lnTo>
                    <a:pt x="9051" y="4589"/>
                  </a:lnTo>
                  <a:lnTo>
                    <a:pt x="10070" y="3569"/>
                  </a:lnTo>
                  <a:lnTo>
                    <a:pt x="11855" y="1912"/>
                  </a:lnTo>
                  <a:lnTo>
                    <a:pt x="11855" y="1785"/>
                  </a:lnTo>
                  <a:lnTo>
                    <a:pt x="10708" y="1147"/>
                  </a:lnTo>
                  <a:lnTo>
                    <a:pt x="9433" y="510"/>
                  </a:lnTo>
                  <a:lnTo>
                    <a:pt x="8286" y="255"/>
                  </a:lnTo>
                  <a:lnTo>
                    <a:pt x="7011"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7104448" y="1266880"/>
              <a:ext cx="140397" cy="248013"/>
            </a:xfrm>
            <a:custGeom>
              <a:avLst/>
              <a:gdLst/>
              <a:ahLst/>
              <a:cxnLst/>
              <a:rect l="l" t="t" r="r" b="b"/>
              <a:pathLst>
                <a:path w="7649" h="13512" extrusionOk="0">
                  <a:moveTo>
                    <a:pt x="5354" y="1"/>
                  </a:moveTo>
                  <a:lnTo>
                    <a:pt x="4717" y="638"/>
                  </a:lnTo>
                  <a:lnTo>
                    <a:pt x="1" y="4717"/>
                  </a:lnTo>
                  <a:lnTo>
                    <a:pt x="1658" y="9050"/>
                  </a:lnTo>
                  <a:lnTo>
                    <a:pt x="1785" y="9305"/>
                  </a:lnTo>
                  <a:lnTo>
                    <a:pt x="2295" y="11472"/>
                  </a:lnTo>
                  <a:lnTo>
                    <a:pt x="2677" y="12874"/>
                  </a:lnTo>
                  <a:lnTo>
                    <a:pt x="2932" y="13384"/>
                  </a:lnTo>
                  <a:lnTo>
                    <a:pt x="3060" y="13512"/>
                  </a:lnTo>
                  <a:lnTo>
                    <a:pt x="3697" y="13512"/>
                  </a:lnTo>
                  <a:lnTo>
                    <a:pt x="4079" y="13257"/>
                  </a:lnTo>
                  <a:lnTo>
                    <a:pt x="4972" y="12747"/>
                  </a:lnTo>
                  <a:lnTo>
                    <a:pt x="5737" y="12110"/>
                  </a:lnTo>
                  <a:lnTo>
                    <a:pt x="6374" y="11345"/>
                  </a:lnTo>
                  <a:lnTo>
                    <a:pt x="6884" y="10580"/>
                  </a:lnTo>
                  <a:lnTo>
                    <a:pt x="7394" y="9815"/>
                  </a:lnTo>
                  <a:lnTo>
                    <a:pt x="7648" y="8923"/>
                  </a:lnTo>
                  <a:lnTo>
                    <a:pt x="7394" y="6884"/>
                  </a:lnTo>
                  <a:lnTo>
                    <a:pt x="6884" y="4972"/>
                  </a:lnTo>
                  <a:lnTo>
                    <a:pt x="6756" y="4334"/>
                  </a:lnTo>
                  <a:lnTo>
                    <a:pt x="6629" y="3824"/>
                  </a:lnTo>
                  <a:lnTo>
                    <a:pt x="6374" y="3187"/>
                  </a:lnTo>
                  <a:lnTo>
                    <a:pt x="6246" y="2932"/>
                  </a:lnTo>
                  <a:lnTo>
                    <a:pt x="6246" y="2677"/>
                  </a:lnTo>
                  <a:lnTo>
                    <a:pt x="5354"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7104448" y="1266880"/>
              <a:ext cx="114664" cy="166131"/>
            </a:xfrm>
            <a:custGeom>
              <a:avLst/>
              <a:gdLst/>
              <a:ahLst/>
              <a:cxnLst/>
              <a:rect l="l" t="t" r="r" b="b"/>
              <a:pathLst>
                <a:path w="6247" h="9051" extrusionOk="0">
                  <a:moveTo>
                    <a:pt x="5354" y="1"/>
                  </a:moveTo>
                  <a:lnTo>
                    <a:pt x="4717" y="638"/>
                  </a:lnTo>
                  <a:lnTo>
                    <a:pt x="1" y="4717"/>
                  </a:lnTo>
                  <a:lnTo>
                    <a:pt x="1658" y="9050"/>
                  </a:lnTo>
                  <a:lnTo>
                    <a:pt x="2550" y="8541"/>
                  </a:lnTo>
                  <a:lnTo>
                    <a:pt x="3315" y="7903"/>
                  </a:lnTo>
                  <a:lnTo>
                    <a:pt x="4079" y="7138"/>
                  </a:lnTo>
                  <a:lnTo>
                    <a:pt x="4717" y="6374"/>
                  </a:lnTo>
                  <a:lnTo>
                    <a:pt x="5227" y="5609"/>
                  </a:lnTo>
                  <a:lnTo>
                    <a:pt x="5609" y="4717"/>
                  </a:lnTo>
                  <a:lnTo>
                    <a:pt x="5991" y="3697"/>
                  </a:lnTo>
                  <a:lnTo>
                    <a:pt x="6246" y="2677"/>
                  </a:lnTo>
                  <a:lnTo>
                    <a:pt x="535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6971099" y="1046950"/>
              <a:ext cx="266735" cy="350966"/>
            </a:xfrm>
            <a:custGeom>
              <a:avLst/>
              <a:gdLst/>
              <a:ahLst/>
              <a:cxnLst/>
              <a:rect l="l" t="t" r="r" b="b"/>
              <a:pathLst>
                <a:path w="14532" h="19121" extrusionOk="0">
                  <a:moveTo>
                    <a:pt x="7266" y="1"/>
                  </a:moveTo>
                  <a:lnTo>
                    <a:pt x="5864" y="128"/>
                  </a:lnTo>
                  <a:lnTo>
                    <a:pt x="4589" y="638"/>
                  </a:lnTo>
                  <a:lnTo>
                    <a:pt x="3952" y="893"/>
                  </a:lnTo>
                  <a:lnTo>
                    <a:pt x="3314" y="1276"/>
                  </a:lnTo>
                  <a:lnTo>
                    <a:pt x="2677" y="1785"/>
                  </a:lnTo>
                  <a:lnTo>
                    <a:pt x="2167" y="2295"/>
                  </a:lnTo>
                  <a:lnTo>
                    <a:pt x="1657" y="2933"/>
                  </a:lnTo>
                  <a:lnTo>
                    <a:pt x="1147" y="3697"/>
                  </a:lnTo>
                  <a:lnTo>
                    <a:pt x="765" y="4590"/>
                  </a:lnTo>
                  <a:lnTo>
                    <a:pt x="510" y="5482"/>
                  </a:lnTo>
                  <a:lnTo>
                    <a:pt x="255" y="6629"/>
                  </a:lnTo>
                  <a:lnTo>
                    <a:pt x="128" y="7776"/>
                  </a:lnTo>
                  <a:lnTo>
                    <a:pt x="0" y="9178"/>
                  </a:lnTo>
                  <a:lnTo>
                    <a:pt x="128" y="10580"/>
                  </a:lnTo>
                  <a:lnTo>
                    <a:pt x="255" y="11983"/>
                  </a:lnTo>
                  <a:lnTo>
                    <a:pt x="510" y="13257"/>
                  </a:lnTo>
                  <a:lnTo>
                    <a:pt x="765" y="14404"/>
                  </a:lnTo>
                  <a:lnTo>
                    <a:pt x="1147" y="15297"/>
                  </a:lnTo>
                  <a:lnTo>
                    <a:pt x="1657" y="16189"/>
                  </a:lnTo>
                  <a:lnTo>
                    <a:pt x="2167" y="16826"/>
                  </a:lnTo>
                  <a:lnTo>
                    <a:pt x="2677" y="17463"/>
                  </a:lnTo>
                  <a:lnTo>
                    <a:pt x="3187" y="17973"/>
                  </a:lnTo>
                  <a:lnTo>
                    <a:pt x="3824" y="18356"/>
                  </a:lnTo>
                  <a:lnTo>
                    <a:pt x="4334" y="18611"/>
                  </a:lnTo>
                  <a:lnTo>
                    <a:pt x="5481" y="18993"/>
                  </a:lnTo>
                  <a:lnTo>
                    <a:pt x="6501" y="19120"/>
                  </a:lnTo>
                  <a:lnTo>
                    <a:pt x="8030" y="19120"/>
                  </a:lnTo>
                  <a:lnTo>
                    <a:pt x="9050" y="18866"/>
                  </a:lnTo>
                  <a:lnTo>
                    <a:pt x="10197" y="18483"/>
                  </a:lnTo>
                  <a:lnTo>
                    <a:pt x="10707" y="18101"/>
                  </a:lnTo>
                  <a:lnTo>
                    <a:pt x="11344" y="17718"/>
                  </a:lnTo>
                  <a:lnTo>
                    <a:pt x="11982" y="17336"/>
                  </a:lnTo>
                  <a:lnTo>
                    <a:pt x="12492" y="16699"/>
                  </a:lnTo>
                  <a:lnTo>
                    <a:pt x="13002" y="15934"/>
                  </a:lnTo>
                  <a:lnTo>
                    <a:pt x="13511" y="15169"/>
                  </a:lnTo>
                  <a:lnTo>
                    <a:pt x="13894" y="14149"/>
                  </a:lnTo>
                  <a:lnTo>
                    <a:pt x="14149" y="13130"/>
                  </a:lnTo>
                  <a:lnTo>
                    <a:pt x="14404" y="11855"/>
                  </a:lnTo>
                  <a:lnTo>
                    <a:pt x="14531" y="10453"/>
                  </a:lnTo>
                  <a:lnTo>
                    <a:pt x="14531" y="8923"/>
                  </a:lnTo>
                  <a:lnTo>
                    <a:pt x="14404" y="7649"/>
                  </a:lnTo>
                  <a:lnTo>
                    <a:pt x="14276" y="6502"/>
                  </a:lnTo>
                  <a:lnTo>
                    <a:pt x="14021" y="5354"/>
                  </a:lnTo>
                  <a:lnTo>
                    <a:pt x="13639" y="4462"/>
                  </a:lnTo>
                  <a:lnTo>
                    <a:pt x="13256" y="3570"/>
                  </a:lnTo>
                  <a:lnTo>
                    <a:pt x="12874" y="2805"/>
                  </a:lnTo>
                  <a:lnTo>
                    <a:pt x="12364" y="2168"/>
                  </a:lnTo>
                  <a:lnTo>
                    <a:pt x="11854" y="1658"/>
                  </a:lnTo>
                  <a:lnTo>
                    <a:pt x="11217" y="1148"/>
                  </a:lnTo>
                  <a:lnTo>
                    <a:pt x="10580" y="766"/>
                  </a:lnTo>
                  <a:lnTo>
                    <a:pt x="9942" y="511"/>
                  </a:lnTo>
                  <a:lnTo>
                    <a:pt x="8668" y="128"/>
                  </a:lnTo>
                  <a:lnTo>
                    <a:pt x="7266"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6992152" y="1199040"/>
              <a:ext cx="25752" cy="18722"/>
            </a:xfrm>
            <a:custGeom>
              <a:avLst/>
              <a:gdLst/>
              <a:ahLst/>
              <a:cxnLst/>
              <a:rect l="l" t="t" r="r" b="b"/>
              <a:pathLst>
                <a:path w="1403" h="1020" extrusionOk="0">
                  <a:moveTo>
                    <a:pt x="1020" y="0"/>
                  </a:moveTo>
                  <a:lnTo>
                    <a:pt x="638" y="128"/>
                  </a:lnTo>
                  <a:lnTo>
                    <a:pt x="255" y="255"/>
                  </a:lnTo>
                  <a:lnTo>
                    <a:pt x="0" y="510"/>
                  </a:lnTo>
                  <a:lnTo>
                    <a:pt x="0" y="765"/>
                  </a:lnTo>
                  <a:lnTo>
                    <a:pt x="128" y="892"/>
                  </a:lnTo>
                  <a:lnTo>
                    <a:pt x="383" y="1020"/>
                  </a:lnTo>
                  <a:lnTo>
                    <a:pt x="893" y="765"/>
                  </a:lnTo>
                  <a:lnTo>
                    <a:pt x="1148" y="637"/>
                  </a:lnTo>
                  <a:lnTo>
                    <a:pt x="1403" y="510"/>
                  </a:lnTo>
                  <a:lnTo>
                    <a:pt x="1403" y="255"/>
                  </a:lnTo>
                  <a:lnTo>
                    <a:pt x="1403" y="128"/>
                  </a:lnTo>
                  <a:lnTo>
                    <a:pt x="102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7078714" y="1192010"/>
              <a:ext cx="28102" cy="14060"/>
            </a:xfrm>
            <a:custGeom>
              <a:avLst/>
              <a:gdLst/>
              <a:ahLst/>
              <a:cxnLst/>
              <a:rect l="l" t="t" r="r" b="b"/>
              <a:pathLst>
                <a:path w="1531" h="766" extrusionOk="0">
                  <a:moveTo>
                    <a:pt x="383" y="1"/>
                  </a:moveTo>
                  <a:lnTo>
                    <a:pt x="1" y="256"/>
                  </a:lnTo>
                  <a:lnTo>
                    <a:pt x="1" y="383"/>
                  </a:lnTo>
                  <a:lnTo>
                    <a:pt x="128" y="638"/>
                  </a:lnTo>
                  <a:lnTo>
                    <a:pt x="383" y="765"/>
                  </a:lnTo>
                  <a:lnTo>
                    <a:pt x="1275" y="765"/>
                  </a:lnTo>
                  <a:lnTo>
                    <a:pt x="1403" y="638"/>
                  </a:lnTo>
                  <a:lnTo>
                    <a:pt x="1530" y="511"/>
                  </a:lnTo>
                  <a:lnTo>
                    <a:pt x="1403" y="256"/>
                  </a:lnTo>
                  <a:lnTo>
                    <a:pt x="11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7085726" y="1245827"/>
              <a:ext cx="14060" cy="25752"/>
            </a:xfrm>
            <a:custGeom>
              <a:avLst/>
              <a:gdLst/>
              <a:ahLst/>
              <a:cxnLst/>
              <a:rect l="l" t="t" r="r" b="b"/>
              <a:pathLst>
                <a:path w="766" h="1403" extrusionOk="0">
                  <a:moveTo>
                    <a:pt x="1" y="0"/>
                  </a:moveTo>
                  <a:lnTo>
                    <a:pt x="1" y="383"/>
                  </a:lnTo>
                  <a:lnTo>
                    <a:pt x="128" y="893"/>
                  </a:lnTo>
                  <a:lnTo>
                    <a:pt x="383" y="1275"/>
                  </a:lnTo>
                  <a:lnTo>
                    <a:pt x="638" y="1402"/>
                  </a:lnTo>
                  <a:lnTo>
                    <a:pt x="766" y="1402"/>
                  </a:lnTo>
                  <a:lnTo>
                    <a:pt x="511" y="1148"/>
                  </a:lnTo>
                  <a:lnTo>
                    <a:pt x="256" y="893"/>
                  </a:lnTo>
                  <a:lnTo>
                    <a:pt x="128" y="510"/>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7085726" y="1234134"/>
              <a:ext cx="23421" cy="32764"/>
            </a:xfrm>
            <a:custGeom>
              <a:avLst/>
              <a:gdLst/>
              <a:ahLst/>
              <a:cxnLst/>
              <a:rect l="l" t="t" r="r" b="b"/>
              <a:pathLst>
                <a:path w="1276" h="1785" extrusionOk="0">
                  <a:moveTo>
                    <a:pt x="511" y="0"/>
                  </a:moveTo>
                  <a:lnTo>
                    <a:pt x="256" y="127"/>
                  </a:lnTo>
                  <a:lnTo>
                    <a:pt x="128" y="382"/>
                  </a:lnTo>
                  <a:lnTo>
                    <a:pt x="1" y="637"/>
                  </a:lnTo>
                  <a:lnTo>
                    <a:pt x="1" y="1020"/>
                  </a:lnTo>
                  <a:lnTo>
                    <a:pt x="128" y="1275"/>
                  </a:lnTo>
                  <a:lnTo>
                    <a:pt x="256" y="1530"/>
                  </a:lnTo>
                  <a:lnTo>
                    <a:pt x="511" y="1785"/>
                  </a:lnTo>
                  <a:lnTo>
                    <a:pt x="766" y="1785"/>
                  </a:lnTo>
                  <a:lnTo>
                    <a:pt x="1021" y="1657"/>
                  </a:lnTo>
                  <a:lnTo>
                    <a:pt x="1276" y="1402"/>
                  </a:lnTo>
                  <a:lnTo>
                    <a:pt x="1276" y="1147"/>
                  </a:lnTo>
                  <a:lnTo>
                    <a:pt x="1276" y="765"/>
                  </a:lnTo>
                  <a:lnTo>
                    <a:pt x="1148" y="510"/>
                  </a:lnTo>
                  <a:lnTo>
                    <a:pt x="1021" y="255"/>
                  </a:lnTo>
                  <a:lnTo>
                    <a:pt x="76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7099768" y="1231785"/>
              <a:ext cx="18740" cy="14060"/>
            </a:xfrm>
            <a:custGeom>
              <a:avLst/>
              <a:gdLst/>
              <a:ahLst/>
              <a:cxnLst/>
              <a:rect l="l" t="t" r="r" b="b"/>
              <a:pathLst>
                <a:path w="1021" h="766" extrusionOk="0">
                  <a:moveTo>
                    <a:pt x="1020" y="1"/>
                  </a:moveTo>
                  <a:lnTo>
                    <a:pt x="893" y="255"/>
                  </a:lnTo>
                  <a:lnTo>
                    <a:pt x="638" y="383"/>
                  </a:lnTo>
                  <a:lnTo>
                    <a:pt x="383" y="383"/>
                  </a:lnTo>
                  <a:lnTo>
                    <a:pt x="128" y="128"/>
                  </a:lnTo>
                  <a:lnTo>
                    <a:pt x="1" y="255"/>
                  </a:lnTo>
                  <a:lnTo>
                    <a:pt x="256" y="765"/>
                  </a:lnTo>
                  <a:lnTo>
                    <a:pt x="638" y="765"/>
                  </a:lnTo>
                  <a:lnTo>
                    <a:pt x="893" y="638"/>
                  </a:lnTo>
                  <a:lnTo>
                    <a:pt x="1020" y="510"/>
                  </a:lnTo>
                  <a:lnTo>
                    <a:pt x="102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7015555" y="1250507"/>
              <a:ext cx="9361" cy="28083"/>
            </a:xfrm>
            <a:custGeom>
              <a:avLst/>
              <a:gdLst/>
              <a:ahLst/>
              <a:cxnLst/>
              <a:rect l="l" t="t" r="r" b="b"/>
              <a:pathLst>
                <a:path w="510" h="1530" extrusionOk="0">
                  <a:moveTo>
                    <a:pt x="382" y="0"/>
                  </a:moveTo>
                  <a:lnTo>
                    <a:pt x="382" y="128"/>
                  </a:lnTo>
                  <a:lnTo>
                    <a:pt x="382" y="510"/>
                  </a:lnTo>
                  <a:lnTo>
                    <a:pt x="382" y="893"/>
                  </a:lnTo>
                  <a:lnTo>
                    <a:pt x="255" y="1275"/>
                  </a:lnTo>
                  <a:lnTo>
                    <a:pt x="0" y="1530"/>
                  </a:lnTo>
                  <a:lnTo>
                    <a:pt x="0" y="1530"/>
                  </a:lnTo>
                  <a:lnTo>
                    <a:pt x="255" y="1402"/>
                  </a:lnTo>
                  <a:lnTo>
                    <a:pt x="382" y="1275"/>
                  </a:lnTo>
                  <a:lnTo>
                    <a:pt x="510" y="893"/>
                  </a:lnTo>
                  <a:lnTo>
                    <a:pt x="510" y="383"/>
                  </a:lnTo>
                  <a:lnTo>
                    <a:pt x="38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7001513" y="1241146"/>
              <a:ext cx="23403" cy="32764"/>
            </a:xfrm>
            <a:custGeom>
              <a:avLst/>
              <a:gdLst/>
              <a:ahLst/>
              <a:cxnLst/>
              <a:rect l="l" t="t" r="r" b="b"/>
              <a:pathLst>
                <a:path w="1275" h="1785" extrusionOk="0">
                  <a:moveTo>
                    <a:pt x="638" y="0"/>
                  </a:moveTo>
                  <a:lnTo>
                    <a:pt x="383" y="128"/>
                  </a:lnTo>
                  <a:lnTo>
                    <a:pt x="128" y="383"/>
                  </a:lnTo>
                  <a:lnTo>
                    <a:pt x="0" y="638"/>
                  </a:lnTo>
                  <a:lnTo>
                    <a:pt x="0" y="1020"/>
                  </a:lnTo>
                  <a:lnTo>
                    <a:pt x="128" y="1275"/>
                  </a:lnTo>
                  <a:lnTo>
                    <a:pt x="255" y="1530"/>
                  </a:lnTo>
                  <a:lnTo>
                    <a:pt x="510" y="1785"/>
                  </a:lnTo>
                  <a:lnTo>
                    <a:pt x="765" y="1785"/>
                  </a:lnTo>
                  <a:lnTo>
                    <a:pt x="1020" y="1657"/>
                  </a:lnTo>
                  <a:lnTo>
                    <a:pt x="1147" y="1530"/>
                  </a:lnTo>
                  <a:lnTo>
                    <a:pt x="1275" y="1148"/>
                  </a:lnTo>
                  <a:lnTo>
                    <a:pt x="1275" y="893"/>
                  </a:lnTo>
                  <a:lnTo>
                    <a:pt x="1147" y="510"/>
                  </a:lnTo>
                  <a:lnTo>
                    <a:pt x="1020" y="255"/>
                  </a:lnTo>
                  <a:lnTo>
                    <a:pt x="893" y="128"/>
                  </a:lnTo>
                  <a:lnTo>
                    <a:pt x="63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6989803" y="1245827"/>
              <a:ext cx="18740" cy="11710"/>
            </a:xfrm>
            <a:custGeom>
              <a:avLst/>
              <a:gdLst/>
              <a:ahLst/>
              <a:cxnLst/>
              <a:rect l="l" t="t" r="r" b="b"/>
              <a:pathLst>
                <a:path w="1021" h="638" extrusionOk="0">
                  <a:moveTo>
                    <a:pt x="1" y="0"/>
                  </a:moveTo>
                  <a:lnTo>
                    <a:pt x="128" y="383"/>
                  </a:lnTo>
                  <a:lnTo>
                    <a:pt x="256" y="638"/>
                  </a:lnTo>
                  <a:lnTo>
                    <a:pt x="638" y="638"/>
                  </a:lnTo>
                  <a:lnTo>
                    <a:pt x="893" y="510"/>
                  </a:lnTo>
                  <a:lnTo>
                    <a:pt x="1021" y="0"/>
                  </a:lnTo>
                  <a:lnTo>
                    <a:pt x="893" y="0"/>
                  </a:lnTo>
                  <a:lnTo>
                    <a:pt x="766" y="128"/>
                  </a:lnTo>
                  <a:lnTo>
                    <a:pt x="511" y="255"/>
                  </a:lnTo>
                  <a:lnTo>
                    <a:pt x="256" y="255"/>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7074034" y="1323028"/>
              <a:ext cx="21072" cy="11710"/>
            </a:xfrm>
            <a:custGeom>
              <a:avLst/>
              <a:gdLst/>
              <a:ahLst/>
              <a:cxnLst/>
              <a:rect l="l" t="t" r="r" b="b"/>
              <a:pathLst>
                <a:path w="1148" h="638" extrusionOk="0">
                  <a:moveTo>
                    <a:pt x="1020" y="1"/>
                  </a:moveTo>
                  <a:lnTo>
                    <a:pt x="893" y="256"/>
                  </a:lnTo>
                  <a:lnTo>
                    <a:pt x="638" y="383"/>
                  </a:lnTo>
                  <a:lnTo>
                    <a:pt x="1" y="383"/>
                  </a:lnTo>
                  <a:lnTo>
                    <a:pt x="383" y="638"/>
                  </a:lnTo>
                  <a:lnTo>
                    <a:pt x="765" y="638"/>
                  </a:lnTo>
                  <a:lnTo>
                    <a:pt x="1020" y="383"/>
                  </a:lnTo>
                  <a:lnTo>
                    <a:pt x="11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7074034" y="1323028"/>
              <a:ext cx="18740" cy="7048"/>
            </a:xfrm>
            <a:custGeom>
              <a:avLst/>
              <a:gdLst/>
              <a:ahLst/>
              <a:cxnLst/>
              <a:rect l="l" t="t" r="r" b="b"/>
              <a:pathLst>
                <a:path w="1021" h="384" fill="none" extrusionOk="0">
                  <a:moveTo>
                    <a:pt x="1020" y="1"/>
                  </a:moveTo>
                  <a:lnTo>
                    <a:pt x="1020" y="1"/>
                  </a:lnTo>
                  <a:lnTo>
                    <a:pt x="893" y="256"/>
                  </a:lnTo>
                  <a:lnTo>
                    <a:pt x="638" y="383"/>
                  </a:lnTo>
                  <a:lnTo>
                    <a:pt x="638" y="383"/>
                  </a:lnTo>
                  <a:lnTo>
                    <a:pt x="1" y="3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7074034" y="1323028"/>
              <a:ext cx="21072" cy="11710"/>
            </a:xfrm>
            <a:custGeom>
              <a:avLst/>
              <a:gdLst/>
              <a:ahLst/>
              <a:cxnLst/>
              <a:rect l="l" t="t" r="r" b="b"/>
              <a:pathLst>
                <a:path w="1148" h="638" fill="none" extrusionOk="0">
                  <a:moveTo>
                    <a:pt x="1" y="383"/>
                  </a:moveTo>
                  <a:lnTo>
                    <a:pt x="1" y="383"/>
                  </a:lnTo>
                  <a:lnTo>
                    <a:pt x="383" y="638"/>
                  </a:lnTo>
                  <a:lnTo>
                    <a:pt x="765" y="638"/>
                  </a:lnTo>
                  <a:lnTo>
                    <a:pt x="765" y="638"/>
                  </a:lnTo>
                  <a:lnTo>
                    <a:pt x="1020" y="383"/>
                  </a:lnTo>
                  <a:lnTo>
                    <a:pt x="1148" y="1"/>
                  </a:lnTo>
                  <a:lnTo>
                    <a:pt x="1020" y="1"/>
                  </a:lnTo>
                  <a:lnTo>
                    <a:pt x="1" y="3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7029578" y="1194359"/>
              <a:ext cx="23421" cy="102953"/>
            </a:xfrm>
            <a:custGeom>
              <a:avLst/>
              <a:gdLst/>
              <a:ahLst/>
              <a:cxnLst/>
              <a:rect l="l" t="t" r="r" b="b"/>
              <a:pathLst>
                <a:path w="1276" h="5609" extrusionOk="0">
                  <a:moveTo>
                    <a:pt x="383" y="0"/>
                  </a:moveTo>
                  <a:lnTo>
                    <a:pt x="383" y="128"/>
                  </a:lnTo>
                  <a:lnTo>
                    <a:pt x="1" y="2804"/>
                  </a:lnTo>
                  <a:lnTo>
                    <a:pt x="1" y="5609"/>
                  </a:lnTo>
                  <a:lnTo>
                    <a:pt x="256" y="5609"/>
                  </a:lnTo>
                  <a:lnTo>
                    <a:pt x="638" y="5354"/>
                  </a:lnTo>
                  <a:lnTo>
                    <a:pt x="1275" y="4971"/>
                  </a:lnTo>
                  <a:lnTo>
                    <a:pt x="383" y="5226"/>
                  </a:lnTo>
                  <a:lnTo>
                    <a:pt x="383" y="2677"/>
                  </a:lnTo>
                  <a:lnTo>
                    <a:pt x="511" y="1402"/>
                  </a:lnTo>
                  <a:lnTo>
                    <a:pt x="511" y="128"/>
                  </a:lnTo>
                  <a:lnTo>
                    <a:pt x="38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6966418" y="1039939"/>
              <a:ext cx="290119" cy="210587"/>
            </a:xfrm>
            <a:custGeom>
              <a:avLst/>
              <a:gdLst/>
              <a:ahLst/>
              <a:cxnLst/>
              <a:rect l="l" t="t" r="r" b="b"/>
              <a:pathLst>
                <a:path w="15806" h="11473" extrusionOk="0">
                  <a:moveTo>
                    <a:pt x="6756" y="1"/>
                  </a:moveTo>
                  <a:lnTo>
                    <a:pt x="5354" y="383"/>
                  </a:lnTo>
                  <a:lnTo>
                    <a:pt x="4079" y="893"/>
                  </a:lnTo>
                  <a:lnTo>
                    <a:pt x="2932" y="1658"/>
                  </a:lnTo>
                  <a:lnTo>
                    <a:pt x="1912" y="2677"/>
                  </a:lnTo>
                  <a:lnTo>
                    <a:pt x="1147" y="3952"/>
                  </a:lnTo>
                  <a:lnTo>
                    <a:pt x="510" y="5354"/>
                  </a:lnTo>
                  <a:lnTo>
                    <a:pt x="128" y="6884"/>
                  </a:lnTo>
                  <a:lnTo>
                    <a:pt x="0" y="8413"/>
                  </a:lnTo>
                  <a:lnTo>
                    <a:pt x="128" y="8541"/>
                  </a:lnTo>
                  <a:lnTo>
                    <a:pt x="255" y="8541"/>
                  </a:lnTo>
                  <a:lnTo>
                    <a:pt x="1020" y="8286"/>
                  </a:lnTo>
                  <a:lnTo>
                    <a:pt x="1147" y="6884"/>
                  </a:lnTo>
                  <a:lnTo>
                    <a:pt x="1657" y="5481"/>
                  </a:lnTo>
                  <a:lnTo>
                    <a:pt x="1657" y="5609"/>
                  </a:lnTo>
                  <a:lnTo>
                    <a:pt x="1657" y="6246"/>
                  </a:lnTo>
                  <a:lnTo>
                    <a:pt x="1657" y="7139"/>
                  </a:lnTo>
                  <a:lnTo>
                    <a:pt x="1657" y="8031"/>
                  </a:lnTo>
                  <a:lnTo>
                    <a:pt x="2295" y="7903"/>
                  </a:lnTo>
                  <a:lnTo>
                    <a:pt x="2422" y="6501"/>
                  </a:lnTo>
                  <a:lnTo>
                    <a:pt x="2550" y="7776"/>
                  </a:lnTo>
                  <a:lnTo>
                    <a:pt x="3824" y="7648"/>
                  </a:lnTo>
                  <a:lnTo>
                    <a:pt x="6501" y="7648"/>
                  </a:lnTo>
                  <a:lnTo>
                    <a:pt x="9178" y="7776"/>
                  </a:lnTo>
                  <a:lnTo>
                    <a:pt x="9305" y="6501"/>
                  </a:lnTo>
                  <a:lnTo>
                    <a:pt x="9305" y="6119"/>
                  </a:lnTo>
                  <a:lnTo>
                    <a:pt x="9305" y="5991"/>
                  </a:lnTo>
                  <a:lnTo>
                    <a:pt x="9560" y="6884"/>
                  </a:lnTo>
                  <a:lnTo>
                    <a:pt x="9815" y="7903"/>
                  </a:lnTo>
                  <a:lnTo>
                    <a:pt x="10197" y="7903"/>
                  </a:lnTo>
                  <a:lnTo>
                    <a:pt x="10197" y="7139"/>
                  </a:lnTo>
                  <a:lnTo>
                    <a:pt x="10325" y="8031"/>
                  </a:lnTo>
                  <a:lnTo>
                    <a:pt x="10962" y="8031"/>
                  </a:lnTo>
                  <a:lnTo>
                    <a:pt x="10962" y="7521"/>
                  </a:lnTo>
                  <a:lnTo>
                    <a:pt x="10962" y="6629"/>
                  </a:lnTo>
                  <a:lnTo>
                    <a:pt x="10707" y="4844"/>
                  </a:lnTo>
                  <a:lnTo>
                    <a:pt x="10962" y="6246"/>
                  </a:lnTo>
                  <a:lnTo>
                    <a:pt x="11727" y="8541"/>
                  </a:lnTo>
                  <a:lnTo>
                    <a:pt x="12237" y="9688"/>
                  </a:lnTo>
                  <a:lnTo>
                    <a:pt x="12874" y="10580"/>
                  </a:lnTo>
                  <a:lnTo>
                    <a:pt x="13257" y="10962"/>
                  </a:lnTo>
                  <a:lnTo>
                    <a:pt x="13511" y="11217"/>
                  </a:lnTo>
                  <a:lnTo>
                    <a:pt x="13894" y="11472"/>
                  </a:lnTo>
                  <a:lnTo>
                    <a:pt x="14276" y="11472"/>
                  </a:lnTo>
                  <a:lnTo>
                    <a:pt x="14659" y="11217"/>
                  </a:lnTo>
                  <a:lnTo>
                    <a:pt x="15041" y="10835"/>
                  </a:lnTo>
                  <a:lnTo>
                    <a:pt x="15423" y="10198"/>
                  </a:lnTo>
                  <a:lnTo>
                    <a:pt x="15551" y="9305"/>
                  </a:lnTo>
                  <a:lnTo>
                    <a:pt x="15806" y="8413"/>
                  </a:lnTo>
                  <a:lnTo>
                    <a:pt x="15806" y="7393"/>
                  </a:lnTo>
                  <a:lnTo>
                    <a:pt x="15678" y="6374"/>
                  </a:lnTo>
                  <a:lnTo>
                    <a:pt x="15551" y="5481"/>
                  </a:lnTo>
                  <a:lnTo>
                    <a:pt x="15168" y="4589"/>
                  </a:lnTo>
                  <a:lnTo>
                    <a:pt x="14786" y="3824"/>
                  </a:lnTo>
                  <a:lnTo>
                    <a:pt x="14276" y="3315"/>
                  </a:lnTo>
                  <a:lnTo>
                    <a:pt x="13639" y="2805"/>
                  </a:lnTo>
                  <a:lnTo>
                    <a:pt x="12747" y="2040"/>
                  </a:lnTo>
                  <a:lnTo>
                    <a:pt x="12364" y="1913"/>
                  </a:lnTo>
                  <a:lnTo>
                    <a:pt x="11727" y="1275"/>
                  </a:lnTo>
                  <a:lnTo>
                    <a:pt x="10962" y="893"/>
                  </a:lnTo>
                  <a:lnTo>
                    <a:pt x="10325" y="510"/>
                  </a:lnTo>
                  <a:lnTo>
                    <a:pt x="9560" y="255"/>
                  </a:lnTo>
                  <a:lnTo>
                    <a:pt x="8923" y="128"/>
                  </a:lnTo>
                  <a:lnTo>
                    <a:pt x="815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7212063" y="1208382"/>
              <a:ext cx="60865" cy="93610"/>
            </a:xfrm>
            <a:custGeom>
              <a:avLst/>
              <a:gdLst/>
              <a:ahLst/>
              <a:cxnLst/>
              <a:rect l="l" t="t" r="r" b="b"/>
              <a:pathLst>
                <a:path w="3316" h="5100" extrusionOk="0">
                  <a:moveTo>
                    <a:pt x="2295" y="1"/>
                  </a:moveTo>
                  <a:lnTo>
                    <a:pt x="1785" y="128"/>
                  </a:lnTo>
                  <a:lnTo>
                    <a:pt x="1403" y="511"/>
                  </a:lnTo>
                  <a:lnTo>
                    <a:pt x="1021" y="1021"/>
                  </a:lnTo>
                  <a:lnTo>
                    <a:pt x="383" y="1913"/>
                  </a:lnTo>
                  <a:lnTo>
                    <a:pt x="128" y="2295"/>
                  </a:lnTo>
                  <a:lnTo>
                    <a:pt x="1" y="4462"/>
                  </a:lnTo>
                  <a:lnTo>
                    <a:pt x="1" y="4590"/>
                  </a:lnTo>
                  <a:lnTo>
                    <a:pt x="383" y="4972"/>
                  </a:lnTo>
                  <a:lnTo>
                    <a:pt x="893" y="5099"/>
                  </a:lnTo>
                  <a:lnTo>
                    <a:pt x="1403" y="5099"/>
                  </a:lnTo>
                  <a:lnTo>
                    <a:pt x="1913" y="4972"/>
                  </a:lnTo>
                  <a:lnTo>
                    <a:pt x="2423" y="4590"/>
                  </a:lnTo>
                  <a:lnTo>
                    <a:pt x="2805" y="3952"/>
                  </a:lnTo>
                  <a:lnTo>
                    <a:pt x="3060" y="3188"/>
                  </a:lnTo>
                  <a:lnTo>
                    <a:pt x="3315" y="2423"/>
                  </a:lnTo>
                  <a:lnTo>
                    <a:pt x="3315" y="1530"/>
                  </a:lnTo>
                  <a:lnTo>
                    <a:pt x="3315" y="893"/>
                  </a:lnTo>
                  <a:lnTo>
                    <a:pt x="3060" y="256"/>
                  </a:lnTo>
                  <a:lnTo>
                    <a:pt x="2933" y="128"/>
                  </a:lnTo>
                  <a:lnTo>
                    <a:pt x="2678"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7226105" y="1229454"/>
              <a:ext cx="32782" cy="60847"/>
            </a:xfrm>
            <a:custGeom>
              <a:avLst/>
              <a:gdLst/>
              <a:ahLst/>
              <a:cxnLst/>
              <a:rect l="l" t="t" r="r" b="b"/>
              <a:pathLst>
                <a:path w="1786" h="3315" extrusionOk="0">
                  <a:moveTo>
                    <a:pt x="1785" y="0"/>
                  </a:moveTo>
                  <a:lnTo>
                    <a:pt x="1275" y="128"/>
                  </a:lnTo>
                  <a:lnTo>
                    <a:pt x="893" y="382"/>
                  </a:lnTo>
                  <a:lnTo>
                    <a:pt x="638" y="765"/>
                  </a:lnTo>
                  <a:lnTo>
                    <a:pt x="383" y="1275"/>
                  </a:lnTo>
                  <a:lnTo>
                    <a:pt x="1" y="2294"/>
                  </a:lnTo>
                  <a:lnTo>
                    <a:pt x="1" y="2804"/>
                  </a:lnTo>
                  <a:lnTo>
                    <a:pt x="1" y="3187"/>
                  </a:lnTo>
                  <a:lnTo>
                    <a:pt x="1" y="3314"/>
                  </a:lnTo>
                  <a:lnTo>
                    <a:pt x="128" y="3314"/>
                  </a:lnTo>
                  <a:lnTo>
                    <a:pt x="511" y="2549"/>
                  </a:lnTo>
                  <a:lnTo>
                    <a:pt x="638" y="2294"/>
                  </a:lnTo>
                  <a:lnTo>
                    <a:pt x="893" y="2167"/>
                  </a:lnTo>
                  <a:lnTo>
                    <a:pt x="1148" y="2040"/>
                  </a:lnTo>
                  <a:lnTo>
                    <a:pt x="1403" y="2040"/>
                  </a:lnTo>
                  <a:lnTo>
                    <a:pt x="1275" y="1912"/>
                  </a:lnTo>
                  <a:lnTo>
                    <a:pt x="638" y="1912"/>
                  </a:lnTo>
                  <a:lnTo>
                    <a:pt x="511" y="2167"/>
                  </a:lnTo>
                  <a:lnTo>
                    <a:pt x="256" y="2422"/>
                  </a:lnTo>
                  <a:lnTo>
                    <a:pt x="511" y="1657"/>
                  </a:lnTo>
                  <a:lnTo>
                    <a:pt x="766" y="1020"/>
                  </a:lnTo>
                  <a:lnTo>
                    <a:pt x="1148" y="382"/>
                  </a:lnTo>
                  <a:lnTo>
                    <a:pt x="178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7050631" y="1297294"/>
              <a:ext cx="37463" cy="25752"/>
            </a:xfrm>
            <a:custGeom>
              <a:avLst/>
              <a:gdLst/>
              <a:ahLst/>
              <a:cxnLst/>
              <a:rect l="l" t="t" r="r" b="b"/>
              <a:pathLst>
                <a:path w="2041" h="1403" extrusionOk="0">
                  <a:moveTo>
                    <a:pt x="1785" y="1"/>
                  </a:moveTo>
                  <a:lnTo>
                    <a:pt x="893" y="510"/>
                  </a:lnTo>
                  <a:lnTo>
                    <a:pt x="1" y="765"/>
                  </a:lnTo>
                  <a:lnTo>
                    <a:pt x="511" y="1148"/>
                  </a:lnTo>
                  <a:lnTo>
                    <a:pt x="1021" y="1403"/>
                  </a:lnTo>
                  <a:lnTo>
                    <a:pt x="1531" y="1403"/>
                  </a:lnTo>
                  <a:lnTo>
                    <a:pt x="1785" y="1275"/>
                  </a:lnTo>
                  <a:lnTo>
                    <a:pt x="1913" y="1020"/>
                  </a:lnTo>
                  <a:lnTo>
                    <a:pt x="2040" y="765"/>
                  </a:lnTo>
                  <a:lnTo>
                    <a:pt x="1913" y="510"/>
                  </a:lnTo>
                  <a:lnTo>
                    <a:pt x="178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7069353" y="1306655"/>
              <a:ext cx="18740" cy="16391"/>
            </a:xfrm>
            <a:custGeom>
              <a:avLst/>
              <a:gdLst/>
              <a:ahLst/>
              <a:cxnLst/>
              <a:rect l="l" t="t" r="r" b="b"/>
              <a:pathLst>
                <a:path w="1021" h="893" extrusionOk="0">
                  <a:moveTo>
                    <a:pt x="893" y="0"/>
                  </a:moveTo>
                  <a:lnTo>
                    <a:pt x="511" y="128"/>
                  </a:lnTo>
                  <a:lnTo>
                    <a:pt x="256" y="255"/>
                  </a:lnTo>
                  <a:lnTo>
                    <a:pt x="1" y="510"/>
                  </a:lnTo>
                  <a:lnTo>
                    <a:pt x="1" y="893"/>
                  </a:lnTo>
                  <a:lnTo>
                    <a:pt x="511" y="893"/>
                  </a:lnTo>
                  <a:lnTo>
                    <a:pt x="765" y="765"/>
                  </a:lnTo>
                  <a:lnTo>
                    <a:pt x="893" y="510"/>
                  </a:lnTo>
                  <a:lnTo>
                    <a:pt x="1020" y="255"/>
                  </a:lnTo>
                  <a:lnTo>
                    <a:pt x="893" y="0"/>
                  </a:lnTo>
                  <a:close/>
                </a:path>
              </a:pathLst>
            </a:custGeom>
            <a:solidFill>
              <a:srgbClr val="FF9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6556992" y="1367484"/>
              <a:ext cx="395403" cy="287788"/>
            </a:xfrm>
            <a:custGeom>
              <a:avLst/>
              <a:gdLst/>
              <a:ahLst/>
              <a:cxnLst/>
              <a:rect l="l" t="t" r="r" b="b"/>
              <a:pathLst>
                <a:path w="21542" h="15679" extrusionOk="0">
                  <a:moveTo>
                    <a:pt x="9433" y="0"/>
                  </a:moveTo>
                  <a:lnTo>
                    <a:pt x="8413" y="128"/>
                  </a:lnTo>
                  <a:lnTo>
                    <a:pt x="7393" y="255"/>
                  </a:lnTo>
                  <a:lnTo>
                    <a:pt x="6373" y="638"/>
                  </a:lnTo>
                  <a:lnTo>
                    <a:pt x="5481" y="893"/>
                  </a:lnTo>
                  <a:lnTo>
                    <a:pt x="4589" y="1275"/>
                  </a:lnTo>
                  <a:lnTo>
                    <a:pt x="3824" y="1785"/>
                  </a:lnTo>
                  <a:lnTo>
                    <a:pt x="3059" y="2295"/>
                  </a:lnTo>
                  <a:lnTo>
                    <a:pt x="2422" y="2805"/>
                  </a:lnTo>
                  <a:lnTo>
                    <a:pt x="1785" y="3442"/>
                  </a:lnTo>
                  <a:lnTo>
                    <a:pt x="1275" y="4079"/>
                  </a:lnTo>
                  <a:lnTo>
                    <a:pt x="765" y="4717"/>
                  </a:lnTo>
                  <a:lnTo>
                    <a:pt x="383" y="5481"/>
                  </a:lnTo>
                  <a:lnTo>
                    <a:pt x="128" y="6246"/>
                  </a:lnTo>
                  <a:lnTo>
                    <a:pt x="0" y="7011"/>
                  </a:lnTo>
                  <a:lnTo>
                    <a:pt x="0" y="7776"/>
                  </a:lnTo>
                  <a:lnTo>
                    <a:pt x="0" y="8668"/>
                  </a:lnTo>
                  <a:lnTo>
                    <a:pt x="128" y="9433"/>
                  </a:lnTo>
                  <a:lnTo>
                    <a:pt x="383" y="10198"/>
                  </a:lnTo>
                  <a:lnTo>
                    <a:pt x="765" y="10835"/>
                  </a:lnTo>
                  <a:lnTo>
                    <a:pt x="1275" y="11600"/>
                  </a:lnTo>
                  <a:lnTo>
                    <a:pt x="1785" y="12237"/>
                  </a:lnTo>
                  <a:lnTo>
                    <a:pt x="2422" y="12747"/>
                  </a:lnTo>
                  <a:lnTo>
                    <a:pt x="3059" y="13384"/>
                  </a:lnTo>
                  <a:lnTo>
                    <a:pt x="3824" y="13894"/>
                  </a:lnTo>
                  <a:lnTo>
                    <a:pt x="4589" y="14276"/>
                  </a:lnTo>
                  <a:lnTo>
                    <a:pt x="5481" y="14659"/>
                  </a:lnTo>
                  <a:lnTo>
                    <a:pt x="6373" y="15041"/>
                  </a:lnTo>
                  <a:lnTo>
                    <a:pt x="7393" y="15296"/>
                  </a:lnTo>
                  <a:lnTo>
                    <a:pt x="8413" y="15551"/>
                  </a:lnTo>
                  <a:lnTo>
                    <a:pt x="9433" y="15678"/>
                  </a:lnTo>
                  <a:lnTo>
                    <a:pt x="11599" y="15678"/>
                  </a:lnTo>
                  <a:lnTo>
                    <a:pt x="12747" y="15551"/>
                  </a:lnTo>
                  <a:lnTo>
                    <a:pt x="13766" y="15296"/>
                  </a:lnTo>
                  <a:lnTo>
                    <a:pt x="14659" y="15041"/>
                  </a:lnTo>
                  <a:lnTo>
                    <a:pt x="15678" y="14659"/>
                  </a:lnTo>
                  <a:lnTo>
                    <a:pt x="16443" y="14276"/>
                  </a:lnTo>
                  <a:lnTo>
                    <a:pt x="17335" y="13894"/>
                  </a:lnTo>
                  <a:lnTo>
                    <a:pt x="18100" y="13384"/>
                  </a:lnTo>
                  <a:lnTo>
                    <a:pt x="18737" y="12747"/>
                  </a:lnTo>
                  <a:lnTo>
                    <a:pt x="19375" y="12237"/>
                  </a:lnTo>
                  <a:lnTo>
                    <a:pt x="19885" y="11600"/>
                  </a:lnTo>
                  <a:lnTo>
                    <a:pt x="20394" y="10835"/>
                  </a:lnTo>
                  <a:lnTo>
                    <a:pt x="20649" y="10198"/>
                  </a:lnTo>
                  <a:lnTo>
                    <a:pt x="20904" y="9433"/>
                  </a:lnTo>
                  <a:lnTo>
                    <a:pt x="21159" y="8668"/>
                  </a:lnTo>
                  <a:lnTo>
                    <a:pt x="21159" y="7776"/>
                  </a:lnTo>
                  <a:lnTo>
                    <a:pt x="21159" y="6883"/>
                  </a:lnTo>
                  <a:lnTo>
                    <a:pt x="20904" y="5991"/>
                  </a:lnTo>
                  <a:lnTo>
                    <a:pt x="20522" y="5226"/>
                  </a:lnTo>
                  <a:lnTo>
                    <a:pt x="20139" y="4334"/>
                  </a:lnTo>
                  <a:lnTo>
                    <a:pt x="21542" y="1148"/>
                  </a:lnTo>
                  <a:lnTo>
                    <a:pt x="17845" y="2167"/>
                  </a:lnTo>
                  <a:lnTo>
                    <a:pt x="16188" y="1148"/>
                  </a:lnTo>
                  <a:lnTo>
                    <a:pt x="14404" y="510"/>
                  </a:lnTo>
                  <a:lnTo>
                    <a:pt x="12492" y="128"/>
                  </a:lnTo>
                  <a:lnTo>
                    <a:pt x="10580" y="0"/>
                  </a:lnTo>
                  <a:close/>
                </a:path>
              </a:pathLst>
            </a:custGeom>
            <a:solidFill>
              <a:srgbClr val="F5EBE1">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6552311" y="1362803"/>
              <a:ext cx="402415" cy="294800"/>
            </a:xfrm>
            <a:custGeom>
              <a:avLst/>
              <a:gdLst/>
              <a:ahLst/>
              <a:cxnLst/>
              <a:rect l="l" t="t" r="r" b="b"/>
              <a:pathLst>
                <a:path w="21924" h="16061" extrusionOk="0">
                  <a:moveTo>
                    <a:pt x="9942" y="1"/>
                  </a:moveTo>
                  <a:lnTo>
                    <a:pt x="8158" y="255"/>
                  </a:lnTo>
                  <a:lnTo>
                    <a:pt x="6501" y="638"/>
                  </a:lnTo>
                  <a:lnTo>
                    <a:pt x="4844" y="1275"/>
                  </a:lnTo>
                  <a:lnTo>
                    <a:pt x="3314" y="2167"/>
                  </a:lnTo>
                  <a:lnTo>
                    <a:pt x="2040" y="3315"/>
                  </a:lnTo>
                  <a:lnTo>
                    <a:pt x="1402" y="3952"/>
                  </a:lnTo>
                  <a:lnTo>
                    <a:pt x="893" y="4717"/>
                  </a:lnTo>
                  <a:lnTo>
                    <a:pt x="510" y="5481"/>
                  </a:lnTo>
                  <a:lnTo>
                    <a:pt x="255" y="6374"/>
                  </a:lnTo>
                  <a:lnTo>
                    <a:pt x="0" y="7266"/>
                  </a:lnTo>
                  <a:lnTo>
                    <a:pt x="0" y="8158"/>
                  </a:lnTo>
                  <a:lnTo>
                    <a:pt x="0" y="9050"/>
                  </a:lnTo>
                  <a:lnTo>
                    <a:pt x="255" y="9815"/>
                  </a:lnTo>
                  <a:lnTo>
                    <a:pt x="510" y="10707"/>
                  </a:lnTo>
                  <a:lnTo>
                    <a:pt x="1020" y="11472"/>
                  </a:lnTo>
                  <a:lnTo>
                    <a:pt x="1530" y="12237"/>
                  </a:lnTo>
                  <a:lnTo>
                    <a:pt x="2040" y="12874"/>
                  </a:lnTo>
                  <a:lnTo>
                    <a:pt x="3442" y="14021"/>
                  </a:lnTo>
                  <a:lnTo>
                    <a:pt x="4971" y="14914"/>
                  </a:lnTo>
                  <a:lnTo>
                    <a:pt x="6628" y="15551"/>
                  </a:lnTo>
                  <a:lnTo>
                    <a:pt x="8285" y="15933"/>
                  </a:lnTo>
                  <a:lnTo>
                    <a:pt x="10070" y="16061"/>
                  </a:lnTo>
                  <a:lnTo>
                    <a:pt x="11854" y="16061"/>
                  </a:lnTo>
                  <a:lnTo>
                    <a:pt x="13511" y="15806"/>
                  </a:lnTo>
                  <a:lnTo>
                    <a:pt x="15168" y="15424"/>
                  </a:lnTo>
                  <a:lnTo>
                    <a:pt x="16825" y="14659"/>
                  </a:lnTo>
                  <a:lnTo>
                    <a:pt x="18355" y="13767"/>
                  </a:lnTo>
                  <a:lnTo>
                    <a:pt x="18992" y="13257"/>
                  </a:lnTo>
                  <a:lnTo>
                    <a:pt x="19630" y="12619"/>
                  </a:lnTo>
                  <a:lnTo>
                    <a:pt x="20140" y="11982"/>
                  </a:lnTo>
                  <a:lnTo>
                    <a:pt x="20649" y="11217"/>
                  </a:lnTo>
                  <a:lnTo>
                    <a:pt x="21032" y="10453"/>
                  </a:lnTo>
                  <a:lnTo>
                    <a:pt x="21287" y="9560"/>
                  </a:lnTo>
                  <a:lnTo>
                    <a:pt x="21414" y="8795"/>
                  </a:lnTo>
                  <a:lnTo>
                    <a:pt x="21542" y="7903"/>
                  </a:lnTo>
                  <a:lnTo>
                    <a:pt x="21414" y="7011"/>
                  </a:lnTo>
                  <a:lnTo>
                    <a:pt x="21159" y="6246"/>
                  </a:lnTo>
                  <a:lnTo>
                    <a:pt x="21287" y="7011"/>
                  </a:lnTo>
                  <a:lnTo>
                    <a:pt x="21414" y="7903"/>
                  </a:lnTo>
                  <a:lnTo>
                    <a:pt x="21287" y="8795"/>
                  </a:lnTo>
                  <a:lnTo>
                    <a:pt x="21159" y="9560"/>
                  </a:lnTo>
                  <a:lnTo>
                    <a:pt x="20904" y="10325"/>
                  </a:lnTo>
                  <a:lnTo>
                    <a:pt x="20522" y="11090"/>
                  </a:lnTo>
                  <a:lnTo>
                    <a:pt x="19375" y="12492"/>
                  </a:lnTo>
                  <a:lnTo>
                    <a:pt x="18100" y="13512"/>
                  </a:lnTo>
                  <a:lnTo>
                    <a:pt x="16698" y="14404"/>
                  </a:lnTo>
                  <a:lnTo>
                    <a:pt x="15168" y="15041"/>
                  </a:lnTo>
                  <a:lnTo>
                    <a:pt x="13511" y="15424"/>
                  </a:lnTo>
                  <a:lnTo>
                    <a:pt x="11854" y="15679"/>
                  </a:lnTo>
                  <a:lnTo>
                    <a:pt x="10070" y="15679"/>
                  </a:lnTo>
                  <a:lnTo>
                    <a:pt x="8413" y="15424"/>
                  </a:lnTo>
                  <a:lnTo>
                    <a:pt x="6756" y="15041"/>
                  </a:lnTo>
                  <a:lnTo>
                    <a:pt x="5226" y="14404"/>
                  </a:lnTo>
                  <a:lnTo>
                    <a:pt x="3697" y="13639"/>
                  </a:lnTo>
                  <a:lnTo>
                    <a:pt x="2422" y="12492"/>
                  </a:lnTo>
                  <a:lnTo>
                    <a:pt x="1912" y="11982"/>
                  </a:lnTo>
                  <a:lnTo>
                    <a:pt x="1402" y="11217"/>
                  </a:lnTo>
                  <a:lnTo>
                    <a:pt x="1020" y="10580"/>
                  </a:lnTo>
                  <a:lnTo>
                    <a:pt x="765" y="9688"/>
                  </a:lnTo>
                  <a:lnTo>
                    <a:pt x="510" y="8923"/>
                  </a:lnTo>
                  <a:lnTo>
                    <a:pt x="510" y="8158"/>
                  </a:lnTo>
                  <a:lnTo>
                    <a:pt x="510" y="7266"/>
                  </a:lnTo>
                  <a:lnTo>
                    <a:pt x="638" y="6501"/>
                  </a:lnTo>
                  <a:lnTo>
                    <a:pt x="1020" y="5736"/>
                  </a:lnTo>
                  <a:lnTo>
                    <a:pt x="1402" y="4972"/>
                  </a:lnTo>
                  <a:lnTo>
                    <a:pt x="1785" y="4334"/>
                  </a:lnTo>
                  <a:lnTo>
                    <a:pt x="2295" y="3697"/>
                  </a:lnTo>
                  <a:lnTo>
                    <a:pt x="3569" y="2550"/>
                  </a:lnTo>
                  <a:lnTo>
                    <a:pt x="5099" y="1658"/>
                  </a:lnTo>
                  <a:lnTo>
                    <a:pt x="6628" y="1020"/>
                  </a:lnTo>
                  <a:lnTo>
                    <a:pt x="8285" y="638"/>
                  </a:lnTo>
                  <a:lnTo>
                    <a:pt x="9942" y="510"/>
                  </a:lnTo>
                  <a:lnTo>
                    <a:pt x="11727" y="383"/>
                  </a:lnTo>
                  <a:lnTo>
                    <a:pt x="13384" y="638"/>
                  </a:lnTo>
                  <a:lnTo>
                    <a:pt x="15041" y="1020"/>
                  </a:lnTo>
                  <a:lnTo>
                    <a:pt x="16571" y="1658"/>
                  </a:lnTo>
                  <a:lnTo>
                    <a:pt x="18100" y="2422"/>
                  </a:lnTo>
                  <a:lnTo>
                    <a:pt x="18100" y="2550"/>
                  </a:lnTo>
                  <a:lnTo>
                    <a:pt x="18228" y="2550"/>
                  </a:lnTo>
                  <a:lnTo>
                    <a:pt x="21732" y="1548"/>
                  </a:lnTo>
                  <a:lnTo>
                    <a:pt x="20394" y="4589"/>
                  </a:lnTo>
                  <a:lnTo>
                    <a:pt x="21797" y="1530"/>
                  </a:lnTo>
                  <a:lnTo>
                    <a:pt x="21924" y="1403"/>
                  </a:lnTo>
                  <a:lnTo>
                    <a:pt x="21797" y="1403"/>
                  </a:lnTo>
                  <a:lnTo>
                    <a:pt x="18190" y="2273"/>
                  </a:lnTo>
                  <a:lnTo>
                    <a:pt x="18190" y="2273"/>
                  </a:lnTo>
                  <a:lnTo>
                    <a:pt x="16698" y="1403"/>
                  </a:lnTo>
                  <a:lnTo>
                    <a:pt x="15041" y="765"/>
                  </a:lnTo>
                  <a:lnTo>
                    <a:pt x="13384" y="255"/>
                  </a:lnTo>
                  <a:lnTo>
                    <a:pt x="1172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6641205" y="1491490"/>
              <a:ext cx="39794" cy="39775"/>
            </a:xfrm>
            <a:custGeom>
              <a:avLst/>
              <a:gdLst/>
              <a:ahLst/>
              <a:cxnLst/>
              <a:rect l="l" t="t" r="r" b="b"/>
              <a:pathLst>
                <a:path w="2168" h="2167" extrusionOk="0">
                  <a:moveTo>
                    <a:pt x="638" y="0"/>
                  </a:moveTo>
                  <a:lnTo>
                    <a:pt x="256" y="255"/>
                  </a:lnTo>
                  <a:lnTo>
                    <a:pt x="1" y="637"/>
                  </a:lnTo>
                  <a:lnTo>
                    <a:pt x="1" y="1020"/>
                  </a:lnTo>
                  <a:lnTo>
                    <a:pt x="1" y="1530"/>
                  </a:lnTo>
                  <a:lnTo>
                    <a:pt x="256" y="1784"/>
                  </a:lnTo>
                  <a:lnTo>
                    <a:pt x="638" y="2039"/>
                  </a:lnTo>
                  <a:lnTo>
                    <a:pt x="1021" y="2167"/>
                  </a:lnTo>
                  <a:lnTo>
                    <a:pt x="1530" y="2039"/>
                  </a:lnTo>
                  <a:lnTo>
                    <a:pt x="1785" y="1784"/>
                  </a:lnTo>
                  <a:lnTo>
                    <a:pt x="2040" y="1530"/>
                  </a:lnTo>
                  <a:lnTo>
                    <a:pt x="2168" y="1020"/>
                  </a:lnTo>
                  <a:lnTo>
                    <a:pt x="2040" y="637"/>
                  </a:lnTo>
                  <a:lnTo>
                    <a:pt x="1785" y="255"/>
                  </a:lnTo>
                  <a:lnTo>
                    <a:pt x="153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6730116" y="1491490"/>
              <a:ext cx="39794" cy="39775"/>
            </a:xfrm>
            <a:custGeom>
              <a:avLst/>
              <a:gdLst/>
              <a:ahLst/>
              <a:cxnLst/>
              <a:rect l="l" t="t" r="r" b="b"/>
              <a:pathLst>
                <a:path w="2168" h="2167" extrusionOk="0">
                  <a:moveTo>
                    <a:pt x="638" y="0"/>
                  </a:moveTo>
                  <a:lnTo>
                    <a:pt x="383" y="255"/>
                  </a:lnTo>
                  <a:lnTo>
                    <a:pt x="128" y="637"/>
                  </a:lnTo>
                  <a:lnTo>
                    <a:pt x="1" y="1020"/>
                  </a:lnTo>
                  <a:lnTo>
                    <a:pt x="128" y="1530"/>
                  </a:lnTo>
                  <a:lnTo>
                    <a:pt x="383" y="1784"/>
                  </a:lnTo>
                  <a:lnTo>
                    <a:pt x="638" y="2039"/>
                  </a:lnTo>
                  <a:lnTo>
                    <a:pt x="1148" y="2167"/>
                  </a:lnTo>
                  <a:lnTo>
                    <a:pt x="1530" y="2039"/>
                  </a:lnTo>
                  <a:lnTo>
                    <a:pt x="1912" y="1784"/>
                  </a:lnTo>
                  <a:lnTo>
                    <a:pt x="2167" y="1530"/>
                  </a:lnTo>
                  <a:lnTo>
                    <a:pt x="2167" y="1020"/>
                  </a:lnTo>
                  <a:lnTo>
                    <a:pt x="2167" y="637"/>
                  </a:lnTo>
                  <a:lnTo>
                    <a:pt x="1912" y="255"/>
                  </a:lnTo>
                  <a:lnTo>
                    <a:pt x="153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2"/>
            <p:cNvSpPr/>
            <p:nvPr/>
          </p:nvSpPr>
          <p:spPr>
            <a:xfrm>
              <a:off x="6821359" y="1491490"/>
              <a:ext cx="39794" cy="39775"/>
            </a:xfrm>
            <a:custGeom>
              <a:avLst/>
              <a:gdLst/>
              <a:ahLst/>
              <a:cxnLst/>
              <a:rect l="l" t="t" r="r" b="b"/>
              <a:pathLst>
                <a:path w="2168" h="2167" extrusionOk="0">
                  <a:moveTo>
                    <a:pt x="638" y="0"/>
                  </a:moveTo>
                  <a:lnTo>
                    <a:pt x="256" y="255"/>
                  </a:lnTo>
                  <a:lnTo>
                    <a:pt x="1" y="637"/>
                  </a:lnTo>
                  <a:lnTo>
                    <a:pt x="1" y="1020"/>
                  </a:lnTo>
                  <a:lnTo>
                    <a:pt x="1" y="1530"/>
                  </a:lnTo>
                  <a:lnTo>
                    <a:pt x="256" y="1784"/>
                  </a:lnTo>
                  <a:lnTo>
                    <a:pt x="638" y="2039"/>
                  </a:lnTo>
                  <a:lnTo>
                    <a:pt x="1020" y="2167"/>
                  </a:lnTo>
                  <a:lnTo>
                    <a:pt x="1530" y="2039"/>
                  </a:lnTo>
                  <a:lnTo>
                    <a:pt x="1913" y="1784"/>
                  </a:lnTo>
                  <a:lnTo>
                    <a:pt x="2040" y="1530"/>
                  </a:lnTo>
                  <a:lnTo>
                    <a:pt x="2167" y="1020"/>
                  </a:lnTo>
                  <a:lnTo>
                    <a:pt x="2040" y="637"/>
                  </a:lnTo>
                  <a:lnTo>
                    <a:pt x="1913" y="255"/>
                  </a:lnTo>
                  <a:lnTo>
                    <a:pt x="153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2"/>
            <p:cNvSpPr/>
            <p:nvPr/>
          </p:nvSpPr>
          <p:spPr>
            <a:xfrm>
              <a:off x="6217755" y="2151242"/>
              <a:ext cx="734641" cy="32782"/>
            </a:xfrm>
            <a:custGeom>
              <a:avLst/>
              <a:gdLst/>
              <a:ahLst/>
              <a:cxnLst/>
              <a:rect l="l" t="t" r="r" b="b"/>
              <a:pathLst>
                <a:path w="40024" h="1786" extrusionOk="0">
                  <a:moveTo>
                    <a:pt x="0" y="1"/>
                  </a:moveTo>
                  <a:lnTo>
                    <a:pt x="0" y="1785"/>
                  </a:lnTo>
                  <a:lnTo>
                    <a:pt x="40024" y="1785"/>
                  </a:lnTo>
                  <a:lnTo>
                    <a:pt x="40024"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6217755" y="2151242"/>
              <a:ext cx="369670" cy="32782"/>
            </a:xfrm>
            <a:custGeom>
              <a:avLst/>
              <a:gdLst/>
              <a:ahLst/>
              <a:cxnLst/>
              <a:rect l="l" t="t" r="r" b="b"/>
              <a:pathLst>
                <a:path w="20140" h="1786" extrusionOk="0">
                  <a:moveTo>
                    <a:pt x="0" y="1"/>
                  </a:moveTo>
                  <a:lnTo>
                    <a:pt x="0" y="1785"/>
                  </a:lnTo>
                  <a:lnTo>
                    <a:pt x="20139" y="1785"/>
                  </a:lnTo>
                  <a:lnTo>
                    <a:pt x="2013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2"/>
            <p:cNvSpPr/>
            <p:nvPr/>
          </p:nvSpPr>
          <p:spPr>
            <a:xfrm>
              <a:off x="5738139" y="1697360"/>
              <a:ext cx="809511" cy="486664"/>
            </a:xfrm>
            <a:custGeom>
              <a:avLst/>
              <a:gdLst/>
              <a:ahLst/>
              <a:cxnLst/>
              <a:rect l="l" t="t" r="r" b="b"/>
              <a:pathLst>
                <a:path w="44103" h="26514" extrusionOk="0">
                  <a:moveTo>
                    <a:pt x="0" y="1"/>
                  </a:moveTo>
                  <a:lnTo>
                    <a:pt x="5099" y="26513"/>
                  </a:lnTo>
                  <a:lnTo>
                    <a:pt x="44102" y="26513"/>
                  </a:lnTo>
                  <a:lnTo>
                    <a:pt x="39004"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2"/>
            <p:cNvSpPr/>
            <p:nvPr/>
          </p:nvSpPr>
          <p:spPr>
            <a:xfrm>
              <a:off x="6098429" y="1898567"/>
              <a:ext cx="88912" cy="86581"/>
            </a:xfrm>
            <a:custGeom>
              <a:avLst/>
              <a:gdLst/>
              <a:ahLst/>
              <a:cxnLst/>
              <a:rect l="l" t="t" r="r" b="b"/>
              <a:pathLst>
                <a:path w="4844" h="4717" extrusionOk="0">
                  <a:moveTo>
                    <a:pt x="1530" y="1"/>
                  </a:moveTo>
                  <a:lnTo>
                    <a:pt x="1148" y="256"/>
                  </a:lnTo>
                  <a:lnTo>
                    <a:pt x="765" y="511"/>
                  </a:lnTo>
                  <a:lnTo>
                    <a:pt x="510" y="765"/>
                  </a:lnTo>
                  <a:lnTo>
                    <a:pt x="255" y="1148"/>
                  </a:lnTo>
                  <a:lnTo>
                    <a:pt x="128" y="1530"/>
                  </a:lnTo>
                  <a:lnTo>
                    <a:pt x="0" y="1913"/>
                  </a:lnTo>
                  <a:lnTo>
                    <a:pt x="0" y="2295"/>
                  </a:lnTo>
                  <a:lnTo>
                    <a:pt x="128" y="2805"/>
                  </a:lnTo>
                  <a:lnTo>
                    <a:pt x="383" y="3315"/>
                  </a:lnTo>
                  <a:lnTo>
                    <a:pt x="638" y="3697"/>
                  </a:lnTo>
                  <a:lnTo>
                    <a:pt x="893" y="3952"/>
                  </a:lnTo>
                  <a:lnTo>
                    <a:pt x="1275" y="4334"/>
                  </a:lnTo>
                  <a:lnTo>
                    <a:pt x="1657" y="4462"/>
                  </a:lnTo>
                  <a:lnTo>
                    <a:pt x="2167" y="4589"/>
                  </a:lnTo>
                  <a:lnTo>
                    <a:pt x="2677" y="4717"/>
                  </a:lnTo>
                  <a:lnTo>
                    <a:pt x="2932" y="4717"/>
                  </a:lnTo>
                  <a:lnTo>
                    <a:pt x="3314" y="4589"/>
                  </a:lnTo>
                  <a:lnTo>
                    <a:pt x="3697" y="4462"/>
                  </a:lnTo>
                  <a:lnTo>
                    <a:pt x="4079" y="4207"/>
                  </a:lnTo>
                  <a:lnTo>
                    <a:pt x="4334" y="3952"/>
                  </a:lnTo>
                  <a:lnTo>
                    <a:pt x="4589" y="3570"/>
                  </a:lnTo>
                  <a:lnTo>
                    <a:pt x="4717" y="3187"/>
                  </a:lnTo>
                  <a:lnTo>
                    <a:pt x="4844" y="2805"/>
                  </a:lnTo>
                  <a:lnTo>
                    <a:pt x="4844" y="2295"/>
                  </a:lnTo>
                  <a:lnTo>
                    <a:pt x="4717" y="1785"/>
                  </a:lnTo>
                  <a:lnTo>
                    <a:pt x="4589" y="1403"/>
                  </a:lnTo>
                  <a:lnTo>
                    <a:pt x="4334" y="1020"/>
                  </a:lnTo>
                  <a:lnTo>
                    <a:pt x="3952" y="638"/>
                  </a:lnTo>
                  <a:lnTo>
                    <a:pt x="3569" y="383"/>
                  </a:lnTo>
                  <a:lnTo>
                    <a:pt x="3187" y="128"/>
                  </a:lnTo>
                  <a:lnTo>
                    <a:pt x="2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7361804" y="1968757"/>
              <a:ext cx="102972" cy="180173"/>
            </a:xfrm>
            <a:custGeom>
              <a:avLst/>
              <a:gdLst/>
              <a:ahLst/>
              <a:cxnLst/>
              <a:rect l="l" t="t" r="r" b="b"/>
              <a:pathLst>
                <a:path w="5610" h="9816" extrusionOk="0">
                  <a:moveTo>
                    <a:pt x="2422" y="1"/>
                  </a:moveTo>
                  <a:lnTo>
                    <a:pt x="1785" y="128"/>
                  </a:lnTo>
                  <a:lnTo>
                    <a:pt x="383" y="765"/>
                  </a:lnTo>
                  <a:lnTo>
                    <a:pt x="128" y="893"/>
                  </a:lnTo>
                  <a:lnTo>
                    <a:pt x="256" y="1658"/>
                  </a:lnTo>
                  <a:lnTo>
                    <a:pt x="510" y="2422"/>
                  </a:lnTo>
                  <a:lnTo>
                    <a:pt x="1020" y="2167"/>
                  </a:lnTo>
                  <a:lnTo>
                    <a:pt x="1658" y="1785"/>
                  </a:lnTo>
                  <a:lnTo>
                    <a:pt x="2295" y="1658"/>
                  </a:lnTo>
                  <a:lnTo>
                    <a:pt x="2805" y="1530"/>
                  </a:lnTo>
                  <a:lnTo>
                    <a:pt x="3060" y="1530"/>
                  </a:lnTo>
                  <a:lnTo>
                    <a:pt x="3442" y="2040"/>
                  </a:lnTo>
                  <a:lnTo>
                    <a:pt x="3825" y="2550"/>
                  </a:lnTo>
                  <a:lnTo>
                    <a:pt x="3952" y="3315"/>
                  </a:lnTo>
                  <a:lnTo>
                    <a:pt x="4079" y="4079"/>
                  </a:lnTo>
                  <a:lnTo>
                    <a:pt x="4207" y="4844"/>
                  </a:lnTo>
                  <a:lnTo>
                    <a:pt x="4079" y="5609"/>
                  </a:lnTo>
                  <a:lnTo>
                    <a:pt x="3952" y="6374"/>
                  </a:lnTo>
                  <a:lnTo>
                    <a:pt x="3825" y="6884"/>
                  </a:lnTo>
                  <a:lnTo>
                    <a:pt x="3315" y="7648"/>
                  </a:lnTo>
                  <a:lnTo>
                    <a:pt x="2677" y="8031"/>
                  </a:lnTo>
                  <a:lnTo>
                    <a:pt x="1913" y="8286"/>
                  </a:lnTo>
                  <a:lnTo>
                    <a:pt x="1148" y="8286"/>
                  </a:lnTo>
                  <a:lnTo>
                    <a:pt x="638" y="8031"/>
                  </a:lnTo>
                  <a:lnTo>
                    <a:pt x="1" y="9433"/>
                  </a:lnTo>
                  <a:lnTo>
                    <a:pt x="1020" y="9815"/>
                  </a:lnTo>
                  <a:lnTo>
                    <a:pt x="2295" y="9815"/>
                  </a:lnTo>
                  <a:lnTo>
                    <a:pt x="2932" y="9688"/>
                  </a:lnTo>
                  <a:lnTo>
                    <a:pt x="3442" y="9433"/>
                  </a:lnTo>
                  <a:lnTo>
                    <a:pt x="3952" y="9050"/>
                  </a:lnTo>
                  <a:lnTo>
                    <a:pt x="4462" y="8668"/>
                  </a:lnTo>
                  <a:lnTo>
                    <a:pt x="4844" y="8158"/>
                  </a:lnTo>
                  <a:lnTo>
                    <a:pt x="5099" y="7521"/>
                  </a:lnTo>
                  <a:lnTo>
                    <a:pt x="5482" y="6756"/>
                  </a:lnTo>
                  <a:lnTo>
                    <a:pt x="5609" y="5864"/>
                  </a:lnTo>
                  <a:lnTo>
                    <a:pt x="5609" y="4844"/>
                  </a:lnTo>
                  <a:lnTo>
                    <a:pt x="5609" y="3824"/>
                  </a:lnTo>
                  <a:lnTo>
                    <a:pt x="5482" y="2805"/>
                  </a:lnTo>
                  <a:lnTo>
                    <a:pt x="5099" y="1913"/>
                  </a:lnTo>
                  <a:lnTo>
                    <a:pt x="4717" y="1020"/>
                  </a:lnTo>
                  <a:lnTo>
                    <a:pt x="4079" y="383"/>
                  </a:lnTo>
                  <a:lnTo>
                    <a:pt x="3570" y="128"/>
                  </a:lnTo>
                  <a:lnTo>
                    <a:pt x="3060"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7361804" y="2116147"/>
              <a:ext cx="21072" cy="32782"/>
            </a:xfrm>
            <a:custGeom>
              <a:avLst/>
              <a:gdLst/>
              <a:ahLst/>
              <a:cxnLst/>
              <a:rect l="l" t="t" r="r" b="b"/>
              <a:pathLst>
                <a:path w="1148" h="1786" extrusionOk="0">
                  <a:moveTo>
                    <a:pt x="638" y="1"/>
                  </a:moveTo>
                  <a:lnTo>
                    <a:pt x="1" y="1403"/>
                  </a:lnTo>
                  <a:lnTo>
                    <a:pt x="1020" y="1785"/>
                  </a:lnTo>
                  <a:lnTo>
                    <a:pt x="1148" y="256"/>
                  </a:lnTo>
                  <a:lnTo>
                    <a:pt x="63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7364153" y="1971106"/>
              <a:ext cx="30433" cy="42125"/>
            </a:xfrm>
            <a:custGeom>
              <a:avLst/>
              <a:gdLst/>
              <a:ahLst/>
              <a:cxnLst/>
              <a:rect l="l" t="t" r="r" b="b"/>
              <a:pathLst>
                <a:path w="1658" h="2295" extrusionOk="0">
                  <a:moveTo>
                    <a:pt x="1657" y="0"/>
                  </a:moveTo>
                  <a:lnTo>
                    <a:pt x="255" y="637"/>
                  </a:lnTo>
                  <a:lnTo>
                    <a:pt x="0" y="765"/>
                  </a:lnTo>
                  <a:lnTo>
                    <a:pt x="128" y="1530"/>
                  </a:lnTo>
                  <a:lnTo>
                    <a:pt x="382" y="2294"/>
                  </a:lnTo>
                  <a:lnTo>
                    <a:pt x="892" y="2039"/>
                  </a:lnTo>
                  <a:lnTo>
                    <a:pt x="1530" y="1657"/>
                  </a:lnTo>
                  <a:lnTo>
                    <a:pt x="165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7169957" y="1912609"/>
              <a:ext cx="210587" cy="269066"/>
            </a:xfrm>
            <a:custGeom>
              <a:avLst/>
              <a:gdLst/>
              <a:ahLst/>
              <a:cxnLst/>
              <a:rect l="l" t="t" r="r" b="b"/>
              <a:pathLst>
                <a:path w="11473" h="14659" extrusionOk="0">
                  <a:moveTo>
                    <a:pt x="1" y="0"/>
                  </a:moveTo>
                  <a:lnTo>
                    <a:pt x="128" y="1275"/>
                  </a:lnTo>
                  <a:lnTo>
                    <a:pt x="128" y="2167"/>
                  </a:lnTo>
                  <a:lnTo>
                    <a:pt x="128" y="2677"/>
                  </a:lnTo>
                  <a:lnTo>
                    <a:pt x="638" y="14659"/>
                  </a:lnTo>
                  <a:lnTo>
                    <a:pt x="10962" y="14659"/>
                  </a:lnTo>
                  <a:lnTo>
                    <a:pt x="11345" y="2677"/>
                  </a:lnTo>
                  <a:lnTo>
                    <a:pt x="11345" y="2167"/>
                  </a:lnTo>
                  <a:lnTo>
                    <a:pt x="11472" y="1275"/>
                  </a:lnTo>
                  <a:lnTo>
                    <a:pt x="11472"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2"/>
            <p:cNvSpPr/>
            <p:nvPr/>
          </p:nvSpPr>
          <p:spPr>
            <a:xfrm>
              <a:off x="7169957" y="1912609"/>
              <a:ext cx="210587" cy="23421"/>
            </a:xfrm>
            <a:custGeom>
              <a:avLst/>
              <a:gdLst/>
              <a:ahLst/>
              <a:cxnLst/>
              <a:rect l="l" t="t" r="r" b="b"/>
              <a:pathLst>
                <a:path w="11473" h="1276" extrusionOk="0">
                  <a:moveTo>
                    <a:pt x="1" y="0"/>
                  </a:moveTo>
                  <a:lnTo>
                    <a:pt x="128" y="1275"/>
                  </a:lnTo>
                  <a:lnTo>
                    <a:pt x="11472" y="1275"/>
                  </a:lnTo>
                  <a:lnTo>
                    <a:pt x="11472"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2"/>
            <p:cNvSpPr/>
            <p:nvPr/>
          </p:nvSpPr>
          <p:spPr>
            <a:xfrm>
              <a:off x="7172306" y="1952384"/>
              <a:ext cx="205888" cy="9379"/>
            </a:xfrm>
            <a:custGeom>
              <a:avLst/>
              <a:gdLst/>
              <a:ahLst/>
              <a:cxnLst/>
              <a:rect l="l" t="t" r="r" b="b"/>
              <a:pathLst>
                <a:path w="11217" h="511" extrusionOk="0">
                  <a:moveTo>
                    <a:pt x="0" y="0"/>
                  </a:moveTo>
                  <a:lnTo>
                    <a:pt x="0" y="510"/>
                  </a:lnTo>
                  <a:lnTo>
                    <a:pt x="11217" y="510"/>
                  </a:lnTo>
                  <a:lnTo>
                    <a:pt x="11217"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a:off x="5988464" y="2242485"/>
              <a:ext cx="86581" cy="2208602"/>
            </a:xfrm>
            <a:custGeom>
              <a:avLst/>
              <a:gdLst/>
              <a:ahLst/>
              <a:cxnLst/>
              <a:rect l="l" t="t" r="r" b="b"/>
              <a:pathLst>
                <a:path w="4717" h="120327" extrusionOk="0">
                  <a:moveTo>
                    <a:pt x="1" y="1"/>
                  </a:moveTo>
                  <a:lnTo>
                    <a:pt x="128" y="10070"/>
                  </a:lnTo>
                  <a:lnTo>
                    <a:pt x="1530" y="120326"/>
                  </a:lnTo>
                  <a:lnTo>
                    <a:pt x="3187" y="120326"/>
                  </a:lnTo>
                  <a:lnTo>
                    <a:pt x="4589" y="10070"/>
                  </a:lnTo>
                  <a:lnTo>
                    <a:pt x="4717"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2"/>
            <p:cNvSpPr/>
            <p:nvPr/>
          </p:nvSpPr>
          <p:spPr>
            <a:xfrm>
              <a:off x="5988464" y="2242485"/>
              <a:ext cx="86581" cy="184853"/>
            </a:xfrm>
            <a:custGeom>
              <a:avLst/>
              <a:gdLst/>
              <a:ahLst/>
              <a:cxnLst/>
              <a:rect l="l" t="t" r="r" b="b"/>
              <a:pathLst>
                <a:path w="4717" h="10071" extrusionOk="0">
                  <a:moveTo>
                    <a:pt x="1" y="1"/>
                  </a:moveTo>
                  <a:lnTo>
                    <a:pt x="128" y="10070"/>
                  </a:lnTo>
                  <a:lnTo>
                    <a:pt x="4589" y="10070"/>
                  </a:lnTo>
                  <a:lnTo>
                    <a:pt x="471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8040296" y="2242485"/>
              <a:ext cx="84231" cy="2208602"/>
            </a:xfrm>
            <a:custGeom>
              <a:avLst/>
              <a:gdLst/>
              <a:ahLst/>
              <a:cxnLst/>
              <a:rect l="l" t="t" r="r" b="b"/>
              <a:pathLst>
                <a:path w="4589" h="120327" extrusionOk="0">
                  <a:moveTo>
                    <a:pt x="0" y="1"/>
                  </a:moveTo>
                  <a:lnTo>
                    <a:pt x="127" y="10070"/>
                  </a:lnTo>
                  <a:lnTo>
                    <a:pt x="1530" y="120326"/>
                  </a:lnTo>
                  <a:lnTo>
                    <a:pt x="3059" y="120326"/>
                  </a:lnTo>
                  <a:lnTo>
                    <a:pt x="4461" y="10070"/>
                  </a:lnTo>
                  <a:lnTo>
                    <a:pt x="4589"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8040296" y="2242485"/>
              <a:ext cx="84231" cy="184853"/>
            </a:xfrm>
            <a:custGeom>
              <a:avLst/>
              <a:gdLst/>
              <a:ahLst/>
              <a:cxnLst/>
              <a:rect l="l" t="t" r="r" b="b"/>
              <a:pathLst>
                <a:path w="4589" h="10071" extrusionOk="0">
                  <a:moveTo>
                    <a:pt x="0" y="1"/>
                  </a:moveTo>
                  <a:lnTo>
                    <a:pt x="127" y="10070"/>
                  </a:lnTo>
                  <a:lnTo>
                    <a:pt x="4461" y="10070"/>
                  </a:lnTo>
                  <a:lnTo>
                    <a:pt x="458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5693683" y="2242485"/>
              <a:ext cx="86581" cy="2208602"/>
            </a:xfrm>
            <a:custGeom>
              <a:avLst/>
              <a:gdLst/>
              <a:ahLst/>
              <a:cxnLst/>
              <a:rect l="l" t="t" r="r" b="b"/>
              <a:pathLst>
                <a:path w="4717" h="120327" extrusionOk="0">
                  <a:moveTo>
                    <a:pt x="0" y="1"/>
                  </a:moveTo>
                  <a:lnTo>
                    <a:pt x="128" y="10070"/>
                  </a:lnTo>
                  <a:lnTo>
                    <a:pt x="1530" y="120326"/>
                  </a:lnTo>
                  <a:lnTo>
                    <a:pt x="3187" y="120326"/>
                  </a:lnTo>
                  <a:lnTo>
                    <a:pt x="4589" y="10070"/>
                  </a:lnTo>
                  <a:lnTo>
                    <a:pt x="4716" y="1"/>
                  </a:lnTo>
                  <a:close/>
                </a:path>
              </a:pathLst>
            </a:custGeom>
            <a:solidFill>
              <a:srgbClr val="16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5693683" y="2242485"/>
              <a:ext cx="86581" cy="184853"/>
            </a:xfrm>
            <a:custGeom>
              <a:avLst/>
              <a:gdLst/>
              <a:ahLst/>
              <a:cxnLst/>
              <a:rect l="l" t="t" r="r" b="b"/>
              <a:pathLst>
                <a:path w="4717" h="10071" extrusionOk="0">
                  <a:moveTo>
                    <a:pt x="0" y="1"/>
                  </a:moveTo>
                  <a:lnTo>
                    <a:pt x="128" y="10070"/>
                  </a:lnTo>
                  <a:lnTo>
                    <a:pt x="4589" y="10070"/>
                  </a:lnTo>
                  <a:lnTo>
                    <a:pt x="47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7745496" y="2242485"/>
              <a:ext cx="84249" cy="2208602"/>
            </a:xfrm>
            <a:custGeom>
              <a:avLst/>
              <a:gdLst/>
              <a:ahLst/>
              <a:cxnLst/>
              <a:rect l="l" t="t" r="r" b="b"/>
              <a:pathLst>
                <a:path w="4590" h="120327" extrusionOk="0">
                  <a:moveTo>
                    <a:pt x="1" y="1"/>
                  </a:moveTo>
                  <a:lnTo>
                    <a:pt x="128" y="10070"/>
                  </a:lnTo>
                  <a:lnTo>
                    <a:pt x="1530" y="120326"/>
                  </a:lnTo>
                  <a:lnTo>
                    <a:pt x="3060" y="120326"/>
                  </a:lnTo>
                  <a:lnTo>
                    <a:pt x="4462" y="10070"/>
                  </a:lnTo>
                  <a:lnTo>
                    <a:pt x="4589" y="1"/>
                  </a:lnTo>
                  <a:close/>
                </a:path>
              </a:pathLst>
            </a:custGeom>
            <a:solidFill>
              <a:srgbClr val="16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2"/>
            <p:cNvSpPr/>
            <p:nvPr/>
          </p:nvSpPr>
          <p:spPr>
            <a:xfrm>
              <a:off x="7745496" y="2242485"/>
              <a:ext cx="84249" cy="184853"/>
            </a:xfrm>
            <a:custGeom>
              <a:avLst/>
              <a:gdLst/>
              <a:ahLst/>
              <a:cxnLst/>
              <a:rect l="l" t="t" r="r" b="b"/>
              <a:pathLst>
                <a:path w="4590" h="10071" extrusionOk="0">
                  <a:moveTo>
                    <a:pt x="1" y="1"/>
                  </a:moveTo>
                  <a:lnTo>
                    <a:pt x="128" y="10070"/>
                  </a:lnTo>
                  <a:lnTo>
                    <a:pt x="4462" y="10070"/>
                  </a:lnTo>
                  <a:lnTo>
                    <a:pt x="458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2"/>
            <p:cNvSpPr/>
            <p:nvPr/>
          </p:nvSpPr>
          <p:spPr>
            <a:xfrm>
              <a:off x="5735789" y="3810020"/>
              <a:ext cx="2030779" cy="37444"/>
            </a:xfrm>
            <a:custGeom>
              <a:avLst/>
              <a:gdLst/>
              <a:ahLst/>
              <a:cxnLst/>
              <a:rect l="l" t="t" r="r" b="b"/>
              <a:pathLst>
                <a:path w="110639" h="2040" extrusionOk="0">
                  <a:moveTo>
                    <a:pt x="1" y="0"/>
                  </a:moveTo>
                  <a:lnTo>
                    <a:pt x="1" y="2040"/>
                  </a:lnTo>
                  <a:lnTo>
                    <a:pt x="110639" y="2040"/>
                  </a:lnTo>
                  <a:lnTo>
                    <a:pt x="110639" y="0"/>
                  </a:lnTo>
                  <a:close/>
                </a:path>
              </a:pathLst>
            </a:custGeom>
            <a:solidFill>
              <a:srgbClr val="16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2"/>
            <p:cNvSpPr/>
            <p:nvPr/>
          </p:nvSpPr>
          <p:spPr>
            <a:xfrm>
              <a:off x="7913940" y="2181656"/>
              <a:ext cx="262054" cy="105303"/>
            </a:xfrm>
            <a:custGeom>
              <a:avLst/>
              <a:gdLst/>
              <a:ahLst/>
              <a:cxnLst/>
              <a:rect l="l" t="t" r="r" b="b"/>
              <a:pathLst>
                <a:path w="14277" h="5737" extrusionOk="0">
                  <a:moveTo>
                    <a:pt x="1" y="1"/>
                  </a:moveTo>
                  <a:lnTo>
                    <a:pt x="1" y="5737"/>
                  </a:lnTo>
                  <a:lnTo>
                    <a:pt x="14277" y="5737"/>
                  </a:lnTo>
                  <a:lnTo>
                    <a:pt x="14277"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2"/>
            <p:cNvSpPr/>
            <p:nvPr/>
          </p:nvSpPr>
          <p:spPr>
            <a:xfrm>
              <a:off x="5602440" y="2181656"/>
              <a:ext cx="2311519" cy="105303"/>
            </a:xfrm>
            <a:custGeom>
              <a:avLst/>
              <a:gdLst/>
              <a:ahLst/>
              <a:cxnLst/>
              <a:rect l="l" t="t" r="r" b="b"/>
              <a:pathLst>
                <a:path w="125934" h="5737" extrusionOk="0">
                  <a:moveTo>
                    <a:pt x="0" y="1"/>
                  </a:moveTo>
                  <a:lnTo>
                    <a:pt x="0" y="5737"/>
                  </a:lnTo>
                  <a:lnTo>
                    <a:pt x="125934" y="5737"/>
                  </a:lnTo>
                  <a:lnTo>
                    <a:pt x="125934" y="1"/>
                  </a:lnTo>
                  <a:close/>
                </a:path>
              </a:pathLst>
            </a:custGeom>
            <a:solidFill>
              <a:srgbClr val="16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2"/>
            <p:cNvSpPr/>
            <p:nvPr/>
          </p:nvSpPr>
          <p:spPr>
            <a:xfrm>
              <a:off x="5735789" y="3288279"/>
              <a:ext cx="362658" cy="741670"/>
            </a:xfrm>
            <a:custGeom>
              <a:avLst/>
              <a:gdLst/>
              <a:ahLst/>
              <a:cxnLst/>
              <a:rect l="l" t="t" r="r" b="b"/>
              <a:pathLst>
                <a:path w="19758" h="40407" extrusionOk="0">
                  <a:moveTo>
                    <a:pt x="18610" y="1"/>
                  </a:moveTo>
                  <a:lnTo>
                    <a:pt x="18483" y="128"/>
                  </a:lnTo>
                  <a:lnTo>
                    <a:pt x="15424" y="4717"/>
                  </a:lnTo>
                  <a:lnTo>
                    <a:pt x="12365" y="9433"/>
                  </a:lnTo>
                  <a:lnTo>
                    <a:pt x="9433" y="14277"/>
                  </a:lnTo>
                  <a:lnTo>
                    <a:pt x="6756" y="19248"/>
                  </a:lnTo>
                  <a:lnTo>
                    <a:pt x="5609" y="21670"/>
                  </a:lnTo>
                  <a:lnTo>
                    <a:pt x="4462" y="24347"/>
                  </a:lnTo>
                  <a:lnTo>
                    <a:pt x="3442" y="26896"/>
                  </a:lnTo>
                  <a:lnTo>
                    <a:pt x="2422" y="29445"/>
                  </a:lnTo>
                  <a:lnTo>
                    <a:pt x="1658" y="32122"/>
                  </a:lnTo>
                  <a:lnTo>
                    <a:pt x="893" y="34799"/>
                  </a:lnTo>
                  <a:lnTo>
                    <a:pt x="383" y="37475"/>
                  </a:lnTo>
                  <a:lnTo>
                    <a:pt x="1" y="40279"/>
                  </a:lnTo>
                  <a:lnTo>
                    <a:pt x="1" y="40407"/>
                  </a:lnTo>
                  <a:lnTo>
                    <a:pt x="255" y="40407"/>
                  </a:lnTo>
                  <a:lnTo>
                    <a:pt x="383" y="40279"/>
                  </a:lnTo>
                  <a:lnTo>
                    <a:pt x="1020" y="37348"/>
                  </a:lnTo>
                  <a:lnTo>
                    <a:pt x="1913" y="34416"/>
                  </a:lnTo>
                  <a:lnTo>
                    <a:pt x="2805" y="31484"/>
                  </a:lnTo>
                  <a:lnTo>
                    <a:pt x="3824" y="28553"/>
                  </a:lnTo>
                  <a:lnTo>
                    <a:pt x="7903" y="27278"/>
                  </a:lnTo>
                  <a:lnTo>
                    <a:pt x="9943" y="26513"/>
                  </a:lnTo>
                  <a:lnTo>
                    <a:pt x="11727" y="25621"/>
                  </a:lnTo>
                  <a:lnTo>
                    <a:pt x="13512" y="24601"/>
                  </a:lnTo>
                  <a:lnTo>
                    <a:pt x="14276" y="23964"/>
                  </a:lnTo>
                  <a:lnTo>
                    <a:pt x="15041" y="23327"/>
                  </a:lnTo>
                  <a:lnTo>
                    <a:pt x="15806" y="22562"/>
                  </a:lnTo>
                  <a:lnTo>
                    <a:pt x="16443" y="21670"/>
                  </a:lnTo>
                  <a:lnTo>
                    <a:pt x="17081" y="20778"/>
                  </a:lnTo>
                  <a:lnTo>
                    <a:pt x="17591" y="19758"/>
                  </a:lnTo>
                  <a:lnTo>
                    <a:pt x="18100" y="18738"/>
                  </a:lnTo>
                  <a:lnTo>
                    <a:pt x="18610" y="17591"/>
                  </a:lnTo>
                  <a:lnTo>
                    <a:pt x="19120" y="15169"/>
                  </a:lnTo>
                  <a:lnTo>
                    <a:pt x="19502" y="12747"/>
                  </a:lnTo>
                  <a:lnTo>
                    <a:pt x="19757" y="10198"/>
                  </a:lnTo>
                  <a:lnTo>
                    <a:pt x="19757" y="7649"/>
                  </a:lnTo>
                  <a:lnTo>
                    <a:pt x="19630" y="5100"/>
                  </a:lnTo>
                  <a:lnTo>
                    <a:pt x="19120" y="256"/>
                  </a:lnTo>
                  <a:lnTo>
                    <a:pt x="18993" y="128"/>
                  </a:lnTo>
                  <a:lnTo>
                    <a:pt x="18865"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2"/>
            <p:cNvSpPr/>
            <p:nvPr/>
          </p:nvSpPr>
          <p:spPr>
            <a:xfrm>
              <a:off x="5801298" y="3358469"/>
              <a:ext cx="276096" cy="453901"/>
            </a:xfrm>
            <a:custGeom>
              <a:avLst/>
              <a:gdLst/>
              <a:ahLst/>
              <a:cxnLst/>
              <a:rect l="l" t="t" r="r" b="b"/>
              <a:pathLst>
                <a:path w="15042" h="24729" extrusionOk="0">
                  <a:moveTo>
                    <a:pt x="14914" y="1"/>
                  </a:moveTo>
                  <a:lnTo>
                    <a:pt x="12619" y="2805"/>
                  </a:lnTo>
                  <a:lnTo>
                    <a:pt x="10453" y="5609"/>
                  </a:lnTo>
                  <a:lnTo>
                    <a:pt x="8541" y="8668"/>
                  </a:lnTo>
                  <a:lnTo>
                    <a:pt x="6629" y="11728"/>
                  </a:lnTo>
                  <a:lnTo>
                    <a:pt x="4717" y="14787"/>
                  </a:lnTo>
                  <a:lnTo>
                    <a:pt x="3060" y="17973"/>
                  </a:lnTo>
                  <a:lnTo>
                    <a:pt x="1530" y="21287"/>
                  </a:lnTo>
                  <a:lnTo>
                    <a:pt x="1" y="24474"/>
                  </a:lnTo>
                  <a:lnTo>
                    <a:pt x="1" y="24601"/>
                  </a:lnTo>
                  <a:lnTo>
                    <a:pt x="128" y="24729"/>
                  </a:lnTo>
                  <a:lnTo>
                    <a:pt x="255" y="24729"/>
                  </a:lnTo>
                  <a:lnTo>
                    <a:pt x="383" y="24601"/>
                  </a:lnTo>
                  <a:lnTo>
                    <a:pt x="1658" y="22180"/>
                  </a:lnTo>
                  <a:lnTo>
                    <a:pt x="2422" y="21797"/>
                  </a:lnTo>
                  <a:lnTo>
                    <a:pt x="2422" y="21670"/>
                  </a:lnTo>
                  <a:lnTo>
                    <a:pt x="1785" y="22052"/>
                  </a:lnTo>
                  <a:lnTo>
                    <a:pt x="1785" y="22052"/>
                  </a:lnTo>
                  <a:lnTo>
                    <a:pt x="4462" y="16954"/>
                  </a:lnTo>
                  <a:lnTo>
                    <a:pt x="5736" y="15934"/>
                  </a:lnTo>
                  <a:lnTo>
                    <a:pt x="7011" y="14914"/>
                  </a:lnTo>
                  <a:lnTo>
                    <a:pt x="9305" y="12747"/>
                  </a:lnTo>
                  <a:lnTo>
                    <a:pt x="11472" y="10325"/>
                  </a:lnTo>
                  <a:lnTo>
                    <a:pt x="13512" y="7776"/>
                  </a:lnTo>
                  <a:lnTo>
                    <a:pt x="13384" y="7776"/>
                  </a:lnTo>
                  <a:lnTo>
                    <a:pt x="11345" y="9943"/>
                  </a:lnTo>
                  <a:lnTo>
                    <a:pt x="9178" y="12110"/>
                  </a:lnTo>
                  <a:lnTo>
                    <a:pt x="7011" y="14149"/>
                  </a:lnTo>
                  <a:lnTo>
                    <a:pt x="4844" y="16316"/>
                  </a:lnTo>
                  <a:lnTo>
                    <a:pt x="7138" y="12110"/>
                  </a:lnTo>
                  <a:lnTo>
                    <a:pt x="9560" y="8031"/>
                  </a:lnTo>
                  <a:lnTo>
                    <a:pt x="12110" y="3952"/>
                  </a:lnTo>
                  <a:lnTo>
                    <a:pt x="13512" y="2040"/>
                  </a:lnTo>
                  <a:lnTo>
                    <a:pt x="15041" y="128"/>
                  </a:lnTo>
                  <a:lnTo>
                    <a:pt x="1504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2"/>
            <p:cNvSpPr/>
            <p:nvPr/>
          </p:nvSpPr>
          <p:spPr>
            <a:xfrm>
              <a:off x="5852766" y="3671972"/>
              <a:ext cx="124025" cy="84249"/>
            </a:xfrm>
            <a:custGeom>
              <a:avLst/>
              <a:gdLst/>
              <a:ahLst/>
              <a:cxnLst/>
              <a:rect l="l" t="t" r="r" b="b"/>
              <a:pathLst>
                <a:path w="6757" h="4590" extrusionOk="0">
                  <a:moveTo>
                    <a:pt x="6629" y="1"/>
                  </a:moveTo>
                  <a:lnTo>
                    <a:pt x="5099" y="1148"/>
                  </a:lnTo>
                  <a:lnTo>
                    <a:pt x="3442" y="2295"/>
                  </a:lnTo>
                  <a:lnTo>
                    <a:pt x="1785" y="3443"/>
                  </a:lnTo>
                  <a:lnTo>
                    <a:pt x="128" y="4335"/>
                  </a:lnTo>
                  <a:lnTo>
                    <a:pt x="1" y="4462"/>
                  </a:lnTo>
                  <a:lnTo>
                    <a:pt x="128" y="4590"/>
                  </a:lnTo>
                  <a:lnTo>
                    <a:pt x="1913" y="3570"/>
                  </a:lnTo>
                  <a:lnTo>
                    <a:pt x="3570" y="2550"/>
                  </a:lnTo>
                  <a:lnTo>
                    <a:pt x="5227" y="1276"/>
                  </a:lnTo>
                  <a:lnTo>
                    <a:pt x="675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2"/>
            <p:cNvSpPr/>
            <p:nvPr/>
          </p:nvSpPr>
          <p:spPr>
            <a:xfrm>
              <a:off x="5696014" y="2953723"/>
              <a:ext cx="245682" cy="1101961"/>
            </a:xfrm>
            <a:custGeom>
              <a:avLst/>
              <a:gdLst/>
              <a:ahLst/>
              <a:cxnLst/>
              <a:rect l="l" t="t" r="r" b="b"/>
              <a:pathLst>
                <a:path w="13385" h="60036" extrusionOk="0">
                  <a:moveTo>
                    <a:pt x="9178" y="1"/>
                  </a:moveTo>
                  <a:lnTo>
                    <a:pt x="9051" y="256"/>
                  </a:lnTo>
                  <a:lnTo>
                    <a:pt x="8668" y="511"/>
                  </a:lnTo>
                  <a:lnTo>
                    <a:pt x="8031" y="1658"/>
                  </a:lnTo>
                  <a:lnTo>
                    <a:pt x="7266" y="3187"/>
                  </a:lnTo>
                  <a:lnTo>
                    <a:pt x="6501" y="4972"/>
                  </a:lnTo>
                  <a:lnTo>
                    <a:pt x="4972" y="8668"/>
                  </a:lnTo>
                  <a:lnTo>
                    <a:pt x="3825" y="11600"/>
                  </a:lnTo>
                  <a:lnTo>
                    <a:pt x="2932" y="15169"/>
                  </a:lnTo>
                  <a:lnTo>
                    <a:pt x="2040" y="18610"/>
                  </a:lnTo>
                  <a:lnTo>
                    <a:pt x="1403" y="22179"/>
                  </a:lnTo>
                  <a:lnTo>
                    <a:pt x="893" y="25748"/>
                  </a:lnTo>
                  <a:lnTo>
                    <a:pt x="383" y="29955"/>
                  </a:lnTo>
                  <a:lnTo>
                    <a:pt x="128" y="34288"/>
                  </a:lnTo>
                  <a:lnTo>
                    <a:pt x="1" y="38495"/>
                  </a:lnTo>
                  <a:lnTo>
                    <a:pt x="1" y="42828"/>
                  </a:lnTo>
                  <a:lnTo>
                    <a:pt x="128" y="47035"/>
                  </a:lnTo>
                  <a:lnTo>
                    <a:pt x="383" y="51368"/>
                  </a:lnTo>
                  <a:lnTo>
                    <a:pt x="765" y="55575"/>
                  </a:lnTo>
                  <a:lnTo>
                    <a:pt x="1148" y="59909"/>
                  </a:lnTo>
                  <a:lnTo>
                    <a:pt x="1275" y="60036"/>
                  </a:lnTo>
                  <a:lnTo>
                    <a:pt x="1403" y="59909"/>
                  </a:lnTo>
                  <a:lnTo>
                    <a:pt x="1148" y="45505"/>
                  </a:lnTo>
                  <a:lnTo>
                    <a:pt x="1530" y="44613"/>
                  </a:lnTo>
                  <a:lnTo>
                    <a:pt x="2168" y="43721"/>
                  </a:lnTo>
                  <a:lnTo>
                    <a:pt x="2932" y="42956"/>
                  </a:lnTo>
                  <a:lnTo>
                    <a:pt x="3570" y="42319"/>
                  </a:lnTo>
                  <a:lnTo>
                    <a:pt x="5099" y="40916"/>
                  </a:lnTo>
                  <a:lnTo>
                    <a:pt x="6629" y="39514"/>
                  </a:lnTo>
                  <a:lnTo>
                    <a:pt x="7521" y="38367"/>
                  </a:lnTo>
                  <a:lnTo>
                    <a:pt x="8413" y="37220"/>
                  </a:lnTo>
                  <a:lnTo>
                    <a:pt x="9178" y="35945"/>
                  </a:lnTo>
                  <a:lnTo>
                    <a:pt x="9815" y="34671"/>
                  </a:lnTo>
                  <a:lnTo>
                    <a:pt x="10580" y="33014"/>
                  </a:lnTo>
                  <a:lnTo>
                    <a:pt x="11217" y="31484"/>
                  </a:lnTo>
                  <a:lnTo>
                    <a:pt x="11855" y="29827"/>
                  </a:lnTo>
                  <a:lnTo>
                    <a:pt x="12365" y="28170"/>
                  </a:lnTo>
                  <a:lnTo>
                    <a:pt x="12747" y="26513"/>
                  </a:lnTo>
                  <a:lnTo>
                    <a:pt x="13002" y="24856"/>
                  </a:lnTo>
                  <a:lnTo>
                    <a:pt x="13257" y="23072"/>
                  </a:lnTo>
                  <a:lnTo>
                    <a:pt x="13384" y="21287"/>
                  </a:lnTo>
                  <a:lnTo>
                    <a:pt x="13384" y="18993"/>
                  </a:lnTo>
                  <a:lnTo>
                    <a:pt x="13257" y="15806"/>
                  </a:lnTo>
                  <a:lnTo>
                    <a:pt x="12874" y="12237"/>
                  </a:lnTo>
                  <a:lnTo>
                    <a:pt x="12237" y="8541"/>
                  </a:lnTo>
                  <a:lnTo>
                    <a:pt x="11600" y="5227"/>
                  </a:lnTo>
                  <a:lnTo>
                    <a:pt x="10835" y="2423"/>
                  </a:lnTo>
                  <a:lnTo>
                    <a:pt x="10453" y="1403"/>
                  </a:lnTo>
                  <a:lnTo>
                    <a:pt x="10070" y="638"/>
                  </a:lnTo>
                  <a:lnTo>
                    <a:pt x="9688" y="128"/>
                  </a:lnTo>
                  <a:lnTo>
                    <a:pt x="9433"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2"/>
            <p:cNvSpPr/>
            <p:nvPr/>
          </p:nvSpPr>
          <p:spPr>
            <a:xfrm>
              <a:off x="5705375" y="3009871"/>
              <a:ext cx="182504" cy="699564"/>
            </a:xfrm>
            <a:custGeom>
              <a:avLst/>
              <a:gdLst/>
              <a:ahLst/>
              <a:cxnLst/>
              <a:rect l="l" t="t" r="r" b="b"/>
              <a:pathLst>
                <a:path w="9943" h="38113" extrusionOk="0">
                  <a:moveTo>
                    <a:pt x="8031" y="1"/>
                  </a:moveTo>
                  <a:lnTo>
                    <a:pt x="7011" y="2168"/>
                  </a:lnTo>
                  <a:lnTo>
                    <a:pt x="6119" y="4335"/>
                  </a:lnTo>
                  <a:lnTo>
                    <a:pt x="5227" y="6629"/>
                  </a:lnTo>
                  <a:lnTo>
                    <a:pt x="4462" y="8796"/>
                  </a:lnTo>
                  <a:lnTo>
                    <a:pt x="3952" y="11090"/>
                  </a:lnTo>
                  <a:lnTo>
                    <a:pt x="3315" y="13384"/>
                  </a:lnTo>
                  <a:lnTo>
                    <a:pt x="2422" y="18101"/>
                  </a:lnTo>
                  <a:lnTo>
                    <a:pt x="1530" y="22562"/>
                  </a:lnTo>
                  <a:lnTo>
                    <a:pt x="765" y="27023"/>
                  </a:lnTo>
                  <a:lnTo>
                    <a:pt x="255" y="31612"/>
                  </a:lnTo>
                  <a:lnTo>
                    <a:pt x="128" y="33906"/>
                  </a:lnTo>
                  <a:lnTo>
                    <a:pt x="1" y="36200"/>
                  </a:lnTo>
                  <a:lnTo>
                    <a:pt x="1" y="36328"/>
                  </a:lnTo>
                  <a:lnTo>
                    <a:pt x="1" y="37985"/>
                  </a:lnTo>
                  <a:lnTo>
                    <a:pt x="128" y="38112"/>
                  </a:lnTo>
                  <a:lnTo>
                    <a:pt x="255" y="37985"/>
                  </a:lnTo>
                  <a:lnTo>
                    <a:pt x="510" y="36200"/>
                  </a:lnTo>
                  <a:lnTo>
                    <a:pt x="2167" y="34798"/>
                  </a:lnTo>
                  <a:lnTo>
                    <a:pt x="3697" y="33396"/>
                  </a:lnTo>
                  <a:lnTo>
                    <a:pt x="4972" y="31739"/>
                  </a:lnTo>
                  <a:lnTo>
                    <a:pt x="6246" y="30082"/>
                  </a:lnTo>
                  <a:lnTo>
                    <a:pt x="7393" y="28298"/>
                  </a:lnTo>
                  <a:lnTo>
                    <a:pt x="8286" y="26386"/>
                  </a:lnTo>
                  <a:lnTo>
                    <a:pt x="9178" y="24474"/>
                  </a:lnTo>
                  <a:lnTo>
                    <a:pt x="9943" y="22562"/>
                  </a:lnTo>
                  <a:lnTo>
                    <a:pt x="9815" y="22562"/>
                  </a:lnTo>
                  <a:lnTo>
                    <a:pt x="9050" y="24474"/>
                  </a:lnTo>
                  <a:lnTo>
                    <a:pt x="8158" y="26258"/>
                  </a:lnTo>
                  <a:lnTo>
                    <a:pt x="7138" y="28043"/>
                  </a:lnTo>
                  <a:lnTo>
                    <a:pt x="5991" y="29700"/>
                  </a:lnTo>
                  <a:lnTo>
                    <a:pt x="4717" y="31229"/>
                  </a:lnTo>
                  <a:lnTo>
                    <a:pt x="3442" y="32759"/>
                  </a:lnTo>
                  <a:lnTo>
                    <a:pt x="2040" y="34289"/>
                  </a:lnTo>
                  <a:lnTo>
                    <a:pt x="510" y="35691"/>
                  </a:lnTo>
                  <a:lnTo>
                    <a:pt x="1275" y="28680"/>
                  </a:lnTo>
                  <a:lnTo>
                    <a:pt x="1530" y="28170"/>
                  </a:lnTo>
                  <a:lnTo>
                    <a:pt x="1275" y="28298"/>
                  </a:lnTo>
                  <a:lnTo>
                    <a:pt x="1275" y="28298"/>
                  </a:lnTo>
                  <a:lnTo>
                    <a:pt x="2295" y="21415"/>
                  </a:lnTo>
                  <a:lnTo>
                    <a:pt x="2805" y="17973"/>
                  </a:lnTo>
                  <a:lnTo>
                    <a:pt x="3570" y="14532"/>
                  </a:lnTo>
                  <a:lnTo>
                    <a:pt x="4079" y="13767"/>
                  </a:lnTo>
                  <a:lnTo>
                    <a:pt x="4589" y="13130"/>
                  </a:lnTo>
                  <a:lnTo>
                    <a:pt x="4589" y="13002"/>
                  </a:lnTo>
                  <a:lnTo>
                    <a:pt x="4462" y="12875"/>
                  </a:lnTo>
                  <a:lnTo>
                    <a:pt x="4334" y="13002"/>
                  </a:lnTo>
                  <a:lnTo>
                    <a:pt x="3697" y="14022"/>
                  </a:lnTo>
                  <a:lnTo>
                    <a:pt x="4589" y="10453"/>
                  </a:lnTo>
                  <a:lnTo>
                    <a:pt x="5609" y="6884"/>
                  </a:lnTo>
                  <a:lnTo>
                    <a:pt x="6884" y="3442"/>
                  </a:lnTo>
                  <a:lnTo>
                    <a:pt x="8286" y="128"/>
                  </a:lnTo>
                  <a:lnTo>
                    <a:pt x="815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2"/>
            <p:cNvSpPr/>
            <p:nvPr/>
          </p:nvSpPr>
          <p:spPr>
            <a:xfrm>
              <a:off x="5735789" y="3239161"/>
              <a:ext cx="149758" cy="276078"/>
            </a:xfrm>
            <a:custGeom>
              <a:avLst/>
              <a:gdLst/>
              <a:ahLst/>
              <a:cxnLst/>
              <a:rect l="l" t="t" r="r" b="b"/>
              <a:pathLst>
                <a:path w="8159" h="15041" extrusionOk="0">
                  <a:moveTo>
                    <a:pt x="8031" y="0"/>
                  </a:moveTo>
                  <a:lnTo>
                    <a:pt x="6374" y="3952"/>
                  </a:lnTo>
                  <a:lnTo>
                    <a:pt x="4334" y="7648"/>
                  </a:lnTo>
                  <a:lnTo>
                    <a:pt x="2295" y="11217"/>
                  </a:lnTo>
                  <a:lnTo>
                    <a:pt x="1" y="14913"/>
                  </a:lnTo>
                  <a:lnTo>
                    <a:pt x="1" y="15041"/>
                  </a:lnTo>
                  <a:lnTo>
                    <a:pt x="128" y="15041"/>
                  </a:lnTo>
                  <a:lnTo>
                    <a:pt x="1530" y="13384"/>
                  </a:lnTo>
                  <a:lnTo>
                    <a:pt x="2677" y="11599"/>
                  </a:lnTo>
                  <a:lnTo>
                    <a:pt x="3824" y="9815"/>
                  </a:lnTo>
                  <a:lnTo>
                    <a:pt x="4844" y="7903"/>
                  </a:lnTo>
                  <a:lnTo>
                    <a:pt x="5864" y="5991"/>
                  </a:lnTo>
                  <a:lnTo>
                    <a:pt x="6629" y="3952"/>
                  </a:lnTo>
                  <a:lnTo>
                    <a:pt x="815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2"/>
            <p:cNvSpPr/>
            <p:nvPr/>
          </p:nvSpPr>
          <p:spPr>
            <a:xfrm>
              <a:off x="5805979" y="3089421"/>
              <a:ext cx="70208" cy="133367"/>
            </a:xfrm>
            <a:custGeom>
              <a:avLst/>
              <a:gdLst/>
              <a:ahLst/>
              <a:cxnLst/>
              <a:rect l="l" t="t" r="r" b="b"/>
              <a:pathLst>
                <a:path w="3825" h="7266" extrusionOk="0">
                  <a:moveTo>
                    <a:pt x="3697" y="1"/>
                  </a:moveTo>
                  <a:lnTo>
                    <a:pt x="1912" y="3570"/>
                  </a:lnTo>
                  <a:lnTo>
                    <a:pt x="0" y="7139"/>
                  </a:lnTo>
                  <a:lnTo>
                    <a:pt x="0" y="7266"/>
                  </a:lnTo>
                  <a:lnTo>
                    <a:pt x="128" y="7266"/>
                  </a:lnTo>
                  <a:lnTo>
                    <a:pt x="1275" y="5482"/>
                  </a:lnTo>
                  <a:lnTo>
                    <a:pt x="2167" y="3697"/>
                  </a:lnTo>
                  <a:lnTo>
                    <a:pt x="3060" y="1913"/>
                  </a:lnTo>
                  <a:lnTo>
                    <a:pt x="3824" y="128"/>
                  </a:lnTo>
                  <a:lnTo>
                    <a:pt x="382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2"/>
            <p:cNvSpPr/>
            <p:nvPr/>
          </p:nvSpPr>
          <p:spPr>
            <a:xfrm>
              <a:off x="5796618" y="3239161"/>
              <a:ext cx="18" cy="18"/>
            </a:xfrm>
            <a:custGeom>
              <a:avLst/>
              <a:gdLst/>
              <a:ahLst/>
              <a:cxnLst/>
              <a:rect l="l" t="t" r="r" b="b"/>
              <a:pathLst>
                <a:path w="1" h="1" extrusionOk="0">
                  <a:moveTo>
                    <a:pt x="1" y="0"/>
                  </a:moveTo>
                  <a:lnTo>
                    <a:pt x="1" y="0"/>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2"/>
            <p:cNvSpPr/>
            <p:nvPr/>
          </p:nvSpPr>
          <p:spPr>
            <a:xfrm>
              <a:off x="5408244" y="3087090"/>
              <a:ext cx="276096" cy="893742"/>
            </a:xfrm>
            <a:custGeom>
              <a:avLst/>
              <a:gdLst/>
              <a:ahLst/>
              <a:cxnLst/>
              <a:rect l="l" t="t" r="r" b="b"/>
              <a:pathLst>
                <a:path w="15042" h="48692" extrusionOk="0">
                  <a:moveTo>
                    <a:pt x="1658" y="0"/>
                  </a:moveTo>
                  <a:lnTo>
                    <a:pt x="1403" y="255"/>
                  </a:lnTo>
                  <a:lnTo>
                    <a:pt x="1275" y="255"/>
                  </a:lnTo>
                  <a:lnTo>
                    <a:pt x="893" y="1530"/>
                  </a:lnTo>
                  <a:lnTo>
                    <a:pt x="638" y="2677"/>
                  </a:lnTo>
                  <a:lnTo>
                    <a:pt x="256" y="5226"/>
                  </a:lnTo>
                  <a:lnTo>
                    <a:pt x="1" y="7775"/>
                  </a:lnTo>
                  <a:lnTo>
                    <a:pt x="128" y="10325"/>
                  </a:lnTo>
                  <a:lnTo>
                    <a:pt x="511" y="13001"/>
                  </a:lnTo>
                  <a:lnTo>
                    <a:pt x="893" y="15423"/>
                  </a:lnTo>
                  <a:lnTo>
                    <a:pt x="1658" y="17972"/>
                  </a:lnTo>
                  <a:lnTo>
                    <a:pt x="2422" y="20394"/>
                  </a:lnTo>
                  <a:lnTo>
                    <a:pt x="3442" y="22816"/>
                  </a:lnTo>
                  <a:lnTo>
                    <a:pt x="4589" y="25238"/>
                  </a:lnTo>
                  <a:lnTo>
                    <a:pt x="5991" y="27532"/>
                  </a:lnTo>
                  <a:lnTo>
                    <a:pt x="7521" y="29699"/>
                  </a:lnTo>
                  <a:lnTo>
                    <a:pt x="9306" y="31739"/>
                  </a:lnTo>
                  <a:lnTo>
                    <a:pt x="11090" y="33778"/>
                  </a:lnTo>
                  <a:lnTo>
                    <a:pt x="12747" y="35945"/>
                  </a:lnTo>
                  <a:lnTo>
                    <a:pt x="13512" y="36965"/>
                  </a:lnTo>
                  <a:lnTo>
                    <a:pt x="14277" y="38239"/>
                  </a:lnTo>
                  <a:lnTo>
                    <a:pt x="14277" y="40534"/>
                  </a:lnTo>
                  <a:lnTo>
                    <a:pt x="14022" y="42955"/>
                  </a:lnTo>
                  <a:lnTo>
                    <a:pt x="13767" y="45250"/>
                  </a:lnTo>
                  <a:lnTo>
                    <a:pt x="13384" y="47671"/>
                  </a:lnTo>
                  <a:lnTo>
                    <a:pt x="13639" y="48691"/>
                  </a:lnTo>
                  <a:lnTo>
                    <a:pt x="13894" y="47162"/>
                  </a:lnTo>
                  <a:lnTo>
                    <a:pt x="14149" y="45632"/>
                  </a:lnTo>
                  <a:lnTo>
                    <a:pt x="14659" y="42191"/>
                  </a:lnTo>
                  <a:lnTo>
                    <a:pt x="14914" y="39259"/>
                  </a:lnTo>
                  <a:lnTo>
                    <a:pt x="15041" y="37729"/>
                  </a:lnTo>
                  <a:lnTo>
                    <a:pt x="14914" y="34160"/>
                  </a:lnTo>
                  <a:lnTo>
                    <a:pt x="14659" y="30591"/>
                  </a:lnTo>
                  <a:lnTo>
                    <a:pt x="14149" y="27150"/>
                  </a:lnTo>
                  <a:lnTo>
                    <a:pt x="13512" y="23581"/>
                  </a:lnTo>
                  <a:lnTo>
                    <a:pt x="12747" y="20394"/>
                  </a:lnTo>
                  <a:lnTo>
                    <a:pt x="11855" y="17080"/>
                  </a:lnTo>
                  <a:lnTo>
                    <a:pt x="10835" y="14021"/>
                  </a:lnTo>
                  <a:lnTo>
                    <a:pt x="9433" y="10962"/>
                  </a:lnTo>
                  <a:lnTo>
                    <a:pt x="7903" y="8030"/>
                  </a:lnTo>
                  <a:lnTo>
                    <a:pt x="6246" y="5226"/>
                  </a:lnTo>
                  <a:lnTo>
                    <a:pt x="4207" y="2677"/>
                  </a:lnTo>
                  <a:lnTo>
                    <a:pt x="3187" y="1402"/>
                  </a:lnTo>
                  <a:lnTo>
                    <a:pt x="2040" y="128"/>
                  </a:lnTo>
                  <a:lnTo>
                    <a:pt x="1658"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2"/>
            <p:cNvSpPr/>
            <p:nvPr/>
          </p:nvSpPr>
          <p:spPr>
            <a:xfrm>
              <a:off x="5455031" y="3143238"/>
              <a:ext cx="210587" cy="580238"/>
            </a:xfrm>
            <a:custGeom>
              <a:avLst/>
              <a:gdLst/>
              <a:ahLst/>
              <a:cxnLst/>
              <a:rect l="l" t="t" r="r" b="b"/>
              <a:pathLst>
                <a:path w="11473" h="31612" extrusionOk="0">
                  <a:moveTo>
                    <a:pt x="1" y="0"/>
                  </a:moveTo>
                  <a:lnTo>
                    <a:pt x="1" y="128"/>
                  </a:lnTo>
                  <a:lnTo>
                    <a:pt x="1403" y="2422"/>
                  </a:lnTo>
                  <a:lnTo>
                    <a:pt x="2805" y="4844"/>
                  </a:lnTo>
                  <a:lnTo>
                    <a:pt x="3952" y="7393"/>
                  </a:lnTo>
                  <a:lnTo>
                    <a:pt x="5099" y="9815"/>
                  </a:lnTo>
                  <a:lnTo>
                    <a:pt x="3825" y="8540"/>
                  </a:lnTo>
                  <a:lnTo>
                    <a:pt x="2423" y="6883"/>
                  </a:lnTo>
                  <a:lnTo>
                    <a:pt x="1021" y="5099"/>
                  </a:lnTo>
                  <a:lnTo>
                    <a:pt x="893" y="5226"/>
                  </a:lnTo>
                  <a:lnTo>
                    <a:pt x="1913" y="6628"/>
                  </a:lnTo>
                  <a:lnTo>
                    <a:pt x="2933" y="7903"/>
                  </a:lnTo>
                  <a:lnTo>
                    <a:pt x="5354" y="10452"/>
                  </a:lnTo>
                  <a:lnTo>
                    <a:pt x="7139" y="15168"/>
                  </a:lnTo>
                  <a:lnTo>
                    <a:pt x="8668" y="20012"/>
                  </a:lnTo>
                  <a:lnTo>
                    <a:pt x="8668" y="20012"/>
                  </a:lnTo>
                  <a:lnTo>
                    <a:pt x="8541" y="19885"/>
                  </a:lnTo>
                  <a:lnTo>
                    <a:pt x="8286" y="19885"/>
                  </a:lnTo>
                  <a:lnTo>
                    <a:pt x="8286" y="20012"/>
                  </a:lnTo>
                  <a:lnTo>
                    <a:pt x="8796" y="20522"/>
                  </a:lnTo>
                  <a:lnTo>
                    <a:pt x="9688" y="24091"/>
                  </a:lnTo>
                  <a:lnTo>
                    <a:pt x="10453" y="27787"/>
                  </a:lnTo>
                  <a:lnTo>
                    <a:pt x="8796" y="26130"/>
                  </a:lnTo>
                  <a:lnTo>
                    <a:pt x="7139" y="24473"/>
                  </a:lnTo>
                  <a:lnTo>
                    <a:pt x="3952" y="21032"/>
                  </a:lnTo>
                  <a:lnTo>
                    <a:pt x="3825" y="21032"/>
                  </a:lnTo>
                  <a:lnTo>
                    <a:pt x="5354" y="23071"/>
                  </a:lnTo>
                  <a:lnTo>
                    <a:pt x="7011" y="24983"/>
                  </a:lnTo>
                  <a:lnTo>
                    <a:pt x="8796" y="26768"/>
                  </a:lnTo>
                  <a:lnTo>
                    <a:pt x="10580" y="28425"/>
                  </a:lnTo>
                  <a:lnTo>
                    <a:pt x="11218" y="31484"/>
                  </a:lnTo>
                  <a:lnTo>
                    <a:pt x="11218" y="31611"/>
                  </a:lnTo>
                  <a:lnTo>
                    <a:pt x="11345" y="31611"/>
                  </a:lnTo>
                  <a:lnTo>
                    <a:pt x="11473" y="31484"/>
                  </a:lnTo>
                  <a:lnTo>
                    <a:pt x="11473" y="31356"/>
                  </a:lnTo>
                  <a:lnTo>
                    <a:pt x="11345" y="29317"/>
                  </a:lnTo>
                  <a:lnTo>
                    <a:pt x="11090" y="27277"/>
                  </a:lnTo>
                  <a:lnTo>
                    <a:pt x="10325" y="23071"/>
                  </a:lnTo>
                  <a:lnTo>
                    <a:pt x="9178" y="18992"/>
                  </a:lnTo>
                  <a:lnTo>
                    <a:pt x="7904" y="15041"/>
                  </a:lnTo>
                  <a:lnTo>
                    <a:pt x="6247" y="11090"/>
                  </a:lnTo>
                  <a:lnTo>
                    <a:pt x="4462" y="7266"/>
                  </a:lnTo>
                  <a:lnTo>
                    <a:pt x="2423" y="3569"/>
                  </a:lnTo>
                  <a:lnTo>
                    <a:pt x="25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2"/>
            <p:cNvSpPr/>
            <p:nvPr/>
          </p:nvSpPr>
          <p:spPr>
            <a:xfrm>
              <a:off x="5485445" y="3353788"/>
              <a:ext cx="112333" cy="138066"/>
            </a:xfrm>
            <a:custGeom>
              <a:avLst/>
              <a:gdLst/>
              <a:ahLst/>
              <a:cxnLst/>
              <a:rect l="l" t="t" r="r" b="b"/>
              <a:pathLst>
                <a:path w="6120" h="7522" extrusionOk="0">
                  <a:moveTo>
                    <a:pt x="1" y="1"/>
                  </a:moveTo>
                  <a:lnTo>
                    <a:pt x="1" y="128"/>
                  </a:lnTo>
                  <a:lnTo>
                    <a:pt x="1276" y="2168"/>
                  </a:lnTo>
                  <a:lnTo>
                    <a:pt x="2805" y="4080"/>
                  </a:lnTo>
                  <a:lnTo>
                    <a:pt x="4335" y="5864"/>
                  </a:lnTo>
                  <a:lnTo>
                    <a:pt x="5992" y="7521"/>
                  </a:lnTo>
                  <a:lnTo>
                    <a:pt x="6119" y="7521"/>
                  </a:lnTo>
                  <a:lnTo>
                    <a:pt x="4717" y="5609"/>
                  </a:lnTo>
                  <a:lnTo>
                    <a:pt x="3188" y="3697"/>
                  </a:lnTo>
                  <a:lnTo>
                    <a:pt x="128" y="128"/>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2"/>
            <p:cNvSpPr/>
            <p:nvPr/>
          </p:nvSpPr>
          <p:spPr>
            <a:xfrm>
              <a:off x="5600091" y="3501197"/>
              <a:ext cx="4699" cy="2349"/>
            </a:xfrm>
            <a:custGeom>
              <a:avLst/>
              <a:gdLst/>
              <a:ahLst/>
              <a:cxnLst/>
              <a:rect l="l" t="t" r="r" b="b"/>
              <a:pathLst>
                <a:path w="256" h="128" extrusionOk="0">
                  <a:moveTo>
                    <a:pt x="1" y="0"/>
                  </a:moveTo>
                  <a:lnTo>
                    <a:pt x="1" y="128"/>
                  </a:lnTo>
                  <a:lnTo>
                    <a:pt x="256" y="128"/>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5281907" y="3419297"/>
              <a:ext cx="388392" cy="545143"/>
            </a:xfrm>
            <a:custGeom>
              <a:avLst/>
              <a:gdLst/>
              <a:ahLst/>
              <a:cxnLst/>
              <a:rect l="l" t="t" r="r" b="b"/>
              <a:pathLst>
                <a:path w="21160" h="29700" extrusionOk="0">
                  <a:moveTo>
                    <a:pt x="128" y="1"/>
                  </a:moveTo>
                  <a:lnTo>
                    <a:pt x="1" y="256"/>
                  </a:lnTo>
                  <a:lnTo>
                    <a:pt x="1" y="511"/>
                  </a:lnTo>
                  <a:lnTo>
                    <a:pt x="383" y="2295"/>
                  </a:lnTo>
                  <a:lnTo>
                    <a:pt x="765" y="4207"/>
                  </a:lnTo>
                  <a:lnTo>
                    <a:pt x="1530" y="6119"/>
                  </a:lnTo>
                  <a:lnTo>
                    <a:pt x="2295" y="8031"/>
                  </a:lnTo>
                  <a:lnTo>
                    <a:pt x="3187" y="9943"/>
                  </a:lnTo>
                  <a:lnTo>
                    <a:pt x="4207" y="11600"/>
                  </a:lnTo>
                  <a:lnTo>
                    <a:pt x="5354" y="13257"/>
                  </a:lnTo>
                  <a:lnTo>
                    <a:pt x="6501" y="14659"/>
                  </a:lnTo>
                  <a:lnTo>
                    <a:pt x="7648" y="15806"/>
                  </a:lnTo>
                  <a:lnTo>
                    <a:pt x="8923" y="16826"/>
                  </a:lnTo>
                  <a:lnTo>
                    <a:pt x="10198" y="17718"/>
                  </a:lnTo>
                  <a:lnTo>
                    <a:pt x="11600" y="18483"/>
                  </a:lnTo>
                  <a:lnTo>
                    <a:pt x="14914" y="20013"/>
                  </a:lnTo>
                  <a:lnTo>
                    <a:pt x="16698" y="20777"/>
                  </a:lnTo>
                  <a:lnTo>
                    <a:pt x="18355" y="21415"/>
                  </a:lnTo>
                  <a:lnTo>
                    <a:pt x="19120" y="23454"/>
                  </a:lnTo>
                  <a:lnTo>
                    <a:pt x="19885" y="25494"/>
                  </a:lnTo>
                  <a:lnTo>
                    <a:pt x="20395" y="27533"/>
                  </a:lnTo>
                  <a:lnTo>
                    <a:pt x="20905" y="29700"/>
                  </a:lnTo>
                  <a:lnTo>
                    <a:pt x="21160" y="28935"/>
                  </a:lnTo>
                  <a:lnTo>
                    <a:pt x="20777" y="26641"/>
                  </a:lnTo>
                  <a:lnTo>
                    <a:pt x="20140" y="24474"/>
                  </a:lnTo>
                  <a:lnTo>
                    <a:pt x="19503" y="22307"/>
                  </a:lnTo>
                  <a:lnTo>
                    <a:pt x="18610" y="20140"/>
                  </a:lnTo>
                  <a:lnTo>
                    <a:pt x="17718" y="18101"/>
                  </a:lnTo>
                  <a:lnTo>
                    <a:pt x="16698" y="16061"/>
                  </a:lnTo>
                  <a:lnTo>
                    <a:pt x="15424" y="14149"/>
                  </a:lnTo>
                  <a:lnTo>
                    <a:pt x="14149" y="12237"/>
                  </a:lnTo>
                  <a:lnTo>
                    <a:pt x="12747" y="10453"/>
                  </a:lnTo>
                  <a:lnTo>
                    <a:pt x="11345" y="8796"/>
                  </a:lnTo>
                  <a:lnTo>
                    <a:pt x="9688" y="7139"/>
                  </a:lnTo>
                  <a:lnTo>
                    <a:pt x="8031" y="5482"/>
                  </a:lnTo>
                  <a:lnTo>
                    <a:pt x="6374" y="3952"/>
                  </a:lnTo>
                  <a:lnTo>
                    <a:pt x="4589" y="2550"/>
                  </a:lnTo>
                  <a:lnTo>
                    <a:pt x="2677" y="1276"/>
                  </a:lnTo>
                  <a:lnTo>
                    <a:pt x="765"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5347416" y="3489487"/>
              <a:ext cx="248013" cy="290137"/>
            </a:xfrm>
            <a:custGeom>
              <a:avLst/>
              <a:gdLst/>
              <a:ahLst/>
              <a:cxnLst/>
              <a:rect l="l" t="t" r="r" b="b"/>
              <a:pathLst>
                <a:path w="13512" h="15807" extrusionOk="0">
                  <a:moveTo>
                    <a:pt x="128" y="1"/>
                  </a:moveTo>
                  <a:lnTo>
                    <a:pt x="1" y="128"/>
                  </a:lnTo>
                  <a:lnTo>
                    <a:pt x="1" y="256"/>
                  </a:lnTo>
                  <a:lnTo>
                    <a:pt x="1530" y="1530"/>
                  </a:lnTo>
                  <a:lnTo>
                    <a:pt x="2932" y="2805"/>
                  </a:lnTo>
                  <a:lnTo>
                    <a:pt x="2932" y="2805"/>
                  </a:lnTo>
                  <a:lnTo>
                    <a:pt x="2040" y="2423"/>
                  </a:lnTo>
                  <a:lnTo>
                    <a:pt x="1148" y="2040"/>
                  </a:lnTo>
                  <a:lnTo>
                    <a:pt x="1148" y="2168"/>
                  </a:lnTo>
                  <a:lnTo>
                    <a:pt x="3442" y="3315"/>
                  </a:lnTo>
                  <a:lnTo>
                    <a:pt x="5991" y="5864"/>
                  </a:lnTo>
                  <a:lnTo>
                    <a:pt x="8286" y="8541"/>
                  </a:lnTo>
                  <a:lnTo>
                    <a:pt x="4844" y="7011"/>
                  </a:lnTo>
                  <a:lnTo>
                    <a:pt x="1658" y="5227"/>
                  </a:lnTo>
                  <a:lnTo>
                    <a:pt x="1530" y="5227"/>
                  </a:lnTo>
                  <a:lnTo>
                    <a:pt x="1530" y="5354"/>
                  </a:lnTo>
                  <a:lnTo>
                    <a:pt x="3187" y="6501"/>
                  </a:lnTo>
                  <a:lnTo>
                    <a:pt x="4972" y="7521"/>
                  </a:lnTo>
                  <a:lnTo>
                    <a:pt x="6756" y="8413"/>
                  </a:lnTo>
                  <a:lnTo>
                    <a:pt x="8668" y="9051"/>
                  </a:lnTo>
                  <a:lnTo>
                    <a:pt x="10070" y="10963"/>
                  </a:lnTo>
                  <a:lnTo>
                    <a:pt x="11472" y="13002"/>
                  </a:lnTo>
                  <a:lnTo>
                    <a:pt x="9943" y="12492"/>
                  </a:lnTo>
                  <a:lnTo>
                    <a:pt x="8541" y="11855"/>
                  </a:lnTo>
                  <a:lnTo>
                    <a:pt x="6884" y="10963"/>
                  </a:lnTo>
                  <a:lnTo>
                    <a:pt x="5482" y="9943"/>
                  </a:lnTo>
                  <a:lnTo>
                    <a:pt x="6884" y="11090"/>
                  </a:lnTo>
                  <a:lnTo>
                    <a:pt x="8413" y="12110"/>
                  </a:lnTo>
                  <a:lnTo>
                    <a:pt x="10070" y="12875"/>
                  </a:lnTo>
                  <a:lnTo>
                    <a:pt x="10835" y="13257"/>
                  </a:lnTo>
                  <a:lnTo>
                    <a:pt x="11727" y="13385"/>
                  </a:lnTo>
                  <a:lnTo>
                    <a:pt x="13257" y="15806"/>
                  </a:lnTo>
                  <a:lnTo>
                    <a:pt x="13512" y="15806"/>
                  </a:lnTo>
                  <a:lnTo>
                    <a:pt x="13512" y="15679"/>
                  </a:lnTo>
                  <a:lnTo>
                    <a:pt x="12365" y="13385"/>
                  </a:lnTo>
                  <a:lnTo>
                    <a:pt x="10962" y="11218"/>
                  </a:lnTo>
                  <a:lnTo>
                    <a:pt x="9433" y="9051"/>
                  </a:lnTo>
                  <a:lnTo>
                    <a:pt x="7776" y="7011"/>
                  </a:lnTo>
                  <a:lnTo>
                    <a:pt x="5991" y="5099"/>
                  </a:lnTo>
                  <a:lnTo>
                    <a:pt x="4207" y="3315"/>
                  </a:lnTo>
                  <a:lnTo>
                    <a:pt x="2168" y="1530"/>
                  </a:lnTo>
                  <a:lnTo>
                    <a:pt x="12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5508848" y="3828742"/>
              <a:ext cx="388392" cy="641067"/>
            </a:xfrm>
            <a:custGeom>
              <a:avLst/>
              <a:gdLst/>
              <a:ahLst/>
              <a:cxnLst/>
              <a:rect l="l" t="t" r="r" b="b"/>
              <a:pathLst>
                <a:path w="21160" h="34926" extrusionOk="0">
                  <a:moveTo>
                    <a:pt x="1" y="0"/>
                  </a:moveTo>
                  <a:lnTo>
                    <a:pt x="383" y="9305"/>
                  </a:lnTo>
                  <a:lnTo>
                    <a:pt x="1530" y="34925"/>
                  </a:lnTo>
                  <a:lnTo>
                    <a:pt x="19630" y="34925"/>
                  </a:lnTo>
                  <a:lnTo>
                    <a:pt x="20777" y="9305"/>
                  </a:lnTo>
                  <a:lnTo>
                    <a:pt x="21160" y="0"/>
                  </a:lnTo>
                  <a:close/>
                </a:path>
              </a:pathLst>
            </a:custGeom>
            <a:solidFill>
              <a:srgbClr val="16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5508848" y="3828742"/>
              <a:ext cx="388392" cy="170793"/>
            </a:xfrm>
            <a:custGeom>
              <a:avLst/>
              <a:gdLst/>
              <a:ahLst/>
              <a:cxnLst/>
              <a:rect l="l" t="t" r="r" b="b"/>
              <a:pathLst>
                <a:path w="21160" h="9305" extrusionOk="0">
                  <a:moveTo>
                    <a:pt x="1" y="0"/>
                  </a:moveTo>
                  <a:lnTo>
                    <a:pt x="383" y="9305"/>
                  </a:lnTo>
                  <a:lnTo>
                    <a:pt x="20777" y="9305"/>
                  </a:lnTo>
                  <a:lnTo>
                    <a:pt x="2116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a:off x="5480783" y="3793647"/>
              <a:ext cx="444540" cy="107634"/>
            </a:xfrm>
            <a:custGeom>
              <a:avLst/>
              <a:gdLst/>
              <a:ahLst/>
              <a:cxnLst/>
              <a:rect l="l" t="t" r="r" b="b"/>
              <a:pathLst>
                <a:path w="24219" h="5864" extrusionOk="0">
                  <a:moveTo>
                    <a:pt x="0" y="0"/>
                  </a:moveTo>
                  <a:lnTo>
                    <a:pt x="0" y="5863"/>
                  </a:lnTo>
                  <a:lnTo>
                    <a:pt x="24218" y="5863"/>
                  </a:lnTo>
                  <a:lnTo>
                    <a:pt x="24218" y="0"/>
                  </a:lnTo>
                  <a:close/>
                </a:path>
              </a:pathLst>
            </a:custGeom>
            <a:solidFill>
              <a:srgbClr val="16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 name="Google Shape;954;p42">
            <a:hlinkClick r:id="rId3" action="ppaction://hlinksldjump"/>
          </p:cNvPr>
          <p:cNvSpPr/>
          <p:nvPr/>
        </p:nvSpPr>
        <p:spPr>
          <a:xfrm>
            <a:off x="285750" y="247650"/>
            <a:ext cx="4341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 name="Google Shape;955;p42"/>
          <p:cNvGrpSpPr/>
          <p:nvPr/>
        </p:nvGrpSpPr>
        <p:grpSpPr>
          <a:xfrm>
            <a:off x="307849" y="3657350"/>
            <a:ext cx="278848" cy="132251"/>
            <a:chOff x="395425" y="661226"/>
            <a:chExt cx="278848" cy="132251"/>
          </a:xfrm>
        </p:grpSpPr>
        <p:sp>
          <p:nvSpPr>
            <p:cNvPr id="956" name="Google Shape;956;p42"/>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2"/>
            <p:cNvSpPr/>
            <p:nvPr/>
          </p:nvSpPr>
          <p:spPr>
            <a:xfrm>
              <a:off x="395425" y="709050"/>
              <a:ext cx="258300" cy="36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267494"/>
            <a:ext cx="4824536" cy="4595201"/>
          </a:xfrm>
          <a:prstGeom prst="rect">
            <a:avLst/>
          </a:prstGeom>
        </p:spPr>
      </p:pic>
    </p:spTree>
    <p:extLst>
      <p:ext uri="{BB962C8B-B14F-4D97-AF65-F5344CB8AC3E}">
        <p14:creationId xmlns:p14="http://schemas.microsoft.com/office/powerpoint/2010/main" val="41931462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88"/>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70950"/>
          <a:stretch/>
        </p:blipFill>
        <p:spPr>
          <a:xfrm>
            <a:off x="4460393" y="1745754"/>
            <a:ext cx="3087045" cy="1680888"/>
          </a:xfrm>
          <a:prstGeom prst="rect">
            <a:avLst/>
          </a:prstGeom>
        </p:spPr>
      </p:pic>
      <p:sp>
        <p:nvSpPr>
          <p:cNvPr id="6889" name="Google Shape;6889;p67">
            <a:hlinkClick r:id="rId4" action="ppaction://hlinksldjump"/>
          </p:cNvPr>
          <p:cNvSpPr/>
          <p:nvPr/>
        </p:nvSpPr>
        <p:spPr>
          <a:xfrm>
            <a:off x="284800" y="3265875"/>
            <a:ext cx="278700" cy="18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7"/>
          <p:cNvSpPr txBox="1">
            <a:spLocks noGrp="1"/>
          </p:cNvSpPr>
          <p:nvPr>
            <p:ph type="title"/>
          </p:nvPr>
        </p:nvSpPr>
        <p:spPr>
          <a:xfrm>
            <a:off x="1662900" y="1829026"/>
            <a:ext cx="2154300" cy="9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Tampilan Desktop</a:t>
            </a:r>
            <a:endParaRPr dirty="0"/>
          </a:p>
        </p:txBody>
      </p:sp>
      <p:grpSp>
        <p:nvGrpSpPr>
          <p:cNvPr id="6892" name="Google Shape;6892;p67"/>
          <p:cNvGrpSpPr/>
          <p:nvPr/>
        </p:nvGrpSpPr>
        <p:grpSpPr>
          <a:xfrm>
            <a:off x="3841447" y="1608670"/>
            <a:ext cx="4278892" cy="2992111"/>
            <a:chOff x="3841447" y="1608670"/>
            <a:chExt cx="4278892" cy="2992111"/>
          </a:xfrm>
        </p:grpSpPr>
        <p:sp>
          <p:nvSpPr>
            <p:cNvPr id="6893" name="Google Shape;6893;p67"/>
            <p:cNvSpPr/>
            <p:nvPr/>
          </p:nvSpPr>
          <p:spPr>
            <a:xfrm>
              <a:off x="3841447" y="4222272"/>
              <a:ext cx="4278892" cy="378509"/>
            </a:xfrm>
            <a:custGeom>
              <a:avLst/>
              <a:gdLst/>
              <a:ahLst/>
              <a:cxnLst/>
              <a:rect l="l" t="t" r="r" b="b"/>
              <a:pathLst>
                <a:path w="242190" h="21424" extrusionOk="0">
                  <a:moveTo>
                    <a:pt x="108751" y="0"/>
                  </a:moveTo>
                  <a:lnTo>
                    <a:pt x="96713" y="204"/>
                  </a:lnTo>
                  <a:lnTo>
                    <a:pt x="85083" y="511"/>
                  </a:lnTo>
                  <a:lnTo>
                    <a:pt x="73963" y="817"/>
                  </a:lnTo>
                  <a:lnTo>
                    <a:pt x="63353" y="1225"/>
                  </a:lnTo>
                  <a:lnTo>
                    <a:pt x="53356" y="1837"/>
                  </a:lnTo>
                  <a:lnTo>
                    <a:pt x="44072" y="2449"/>
                  </a:lnTo>
                  <a:lnTo>
                    <a:pt x="35401" y="3163"/>
                  </a:lnTo>
                  <a:lnTo>
                    <a:pt x="27647" y="3877"/>
                  </a:lnTo>
                  <a:lnTo>
                    <a:pt x="20608" y="4693"/>
                  </a:lnTo>
                  <a:lnTo>
                    <a:pt x="14589" y="5611"/>
                  </a:lnTo>
                  <a:lnTo>
                    <a:pt x="9488" y="6530"/>
                  </a:lnTo>
                  <a:lnTo>
                    <a:pt x="7346" y="7040"/>
                  </a:lnTo>
                  <a:lnTo>
                    <a:pt x="5408" y="7550"/>
                  </a:lnTo>
                  <a:lnTo>
                    <a:pt x="3775" y="8060"/>
                  </a:lnTo>
                  <a:lnTo>
                    <a:pt x="2449" y="8570"/>
                  </a:lnTo>
                  <a:lnTo>
                    <a:pt x="1327" y="9080"/>
                  </a:lnTo>
                  <a:lnTo>
                    <a:pt x="613" y="9590"/>
                  </a:lnTo>
                  <a:lnTo>
                    <a:pt x="103" y="10100"/>
                  </a:lnTo>
                  <a:lnTo>
                    <a:pt x="1" y="10406"/>
                  </a:lnTo>
                  <a:lnTo>
                    <a:pt x="1" y="10712"/>
                  </a:lnTo>
                  <a:lnTo>
                    <a:pt x="1" y="11018"/>
                  </a:lnTo>
                  <a:lnTo>
                    <a:pt x="103" y="11222"/>
                  </a:lnTo>
                  <a:lnTo>
                    <a:pt x="613" y="11834"/>
                  </a:lnTo>
                  <a:lnTo>
                    <a:pt x="1327" y="12344"/>
                  </a:lnTo>
                  <a:lnTo>
                    <a:pt x="2449" y="12855"/>
                  </a:lnTo>
                  <a:lnTo>
                    <a:pt x="3775" y="13365"/>
                  </a:lnTo>
                  <a:lnTo>
                    <a:pt x="5408" y="13875"/>
                  </a:lnTo>
                  <a:lnTo>
                    <a:pt x="7346" y="14385"/>
                  </a:lnTo>
                  <a:lnTo>
                    <a:pt x="9488" y="14895"/>
                  </a:lnTo>
                  <a:lnTo>
                    <a:pt x="14589" y="15813"/>
                  </a:lnTo>
                  <a:lnTo>
                    <a:pt x="20608" y="16731"/>
                  </a:lnTo>
                  <a:lnTo>
                    <a:pt x="27647" y="17547"/>
                  </a:lnTo>
                  <a:lnTo>
                    <a:pt x="35401" y="18261"/>
                  </a:lnTo>
                  <a:lnTo>
                    <a:pt x="44072" y="18976"/>
                  </a:lnTo>
                  <a:lnTo>
                    <a:pt x="53356" y="19588"/>
                  </a:lnTo>
                  <a:lnTo>
                    <a:pt x="63353" y="20098"/>
                  </a:lnTo>
                  <a:lnTo>
                    <a:pt x="73963" y="20608"/>
                  </a:lnTo>
                  <a:lnTo>
                    <a:pt x="85083" y="20914"/>
                  </a:lnTo>
                  <a:lnTo>
                    <a:pt x="96713" y="21220"/>
                  </a:lnTo>
                  <a:lnTo>
                    <a:pt x="108751" y="21322"/>
                  </a:lnTo>
                  <a:lnTo>
                    <a:pt x="121095" y="21424"/>
                  </a:lnTo>
                  <a:lnTo>
                    <a:pt x="133439" y="21322"/>
                  </a:lnTo>
                  <a:lnTo>
                    <a:pt x="145477" y="21220"/>
                  </a:lnTo>
                  <a:lnTo>
                    <a:pt x="157107" y="20914"/>
                  </a:lnTo>
                  <a:lnTo>
                    <a:pt x="168227" y="20608"/>
                  </a:lnTo>
                  <a:lnTo>
                    <a:pt x="178837" y="20098"/>
                  </a:lnTo>
                  <a:lnTo>
                    <a:pt x="188834" y="19588"/>
                  </a:lnTo>
                  <a:lnTo>
                    <a:pt x="198118" y="18976"/>
                  </a:lnTo>
                  <a:lnTo>
                    <a:pt x="206789" y="18261"/>
                  </a:lnTo>
                  <a:lnTo>
                    <a:pt x="214543" y="17547"/>
                  </a:lnTo>
                  <a:lnTo>
                    <a:pt x="221582" y="16731"/>
                  </a:lnTo>
                  <a:lnTo>
                    <a:pt x="227601" y="15813"/>
                  </a:lnTo>
                  <a:lnTo>
                    <a:pt x="232702" y="14895"/>
                  </a:lnTo>
                  <a:lnTo>
                    <a:pt x="234844" y="14385"/>
                  </a:lnTo>
                  <a:lnTo>
                    <a:pt x="236783" y="13875"/>
                  </a:lnTo>
                  <a:lnTo>
                    <a:pt x="238415" y="13365"/>
                  </a:lnTo>
                  <a:lnTo>
                    <a:pt x="239741" y="12855"/>
                  </a:lnTo>
                  <a:lnTo>
                    <a:pt x="240863" y="12344"/>
                  </a:lnTo>
                  <a:lnTo>
                    <a:pt x="241577" y="11834"/>
                  </a:lnTo>
                  <a:lnTo>
                    <a:pt x="242087" y="11222"/>
                  </a:lnTo>
                  <a:lnTo>
                    <a:pt x="242189" y="11018"/>
                  </a:lnTo>
                  <a:lnTo>
                    <a:pt x="242189" y="10712"/>
                  </a:lnTo>
                  <a:lnTo>
                    <a:pt x="242189" y="10406"/>
                  </a:lnTo>
                  <a:lnTo>
                    <a:pt x="242087" y="10100"/>
                  </a:lnTo>
                  <a:lnTo>
                    <a:pt x="241577" y="9590"/>
                  </a:lnTo>
                  <a:lnTo>
                    <a:pt x="240863" y="9080"/>
                  </a:lnTo>
                  <a:lnTo>
                    <a:pt x="239741" y="8570"/>
                  </a:lnTo>
                  <a:lnTo>
                    <a:pt x="238415" y="8060"/>
                  </a:lnTo>
                  <a:lnTo>
                    <a:pt x="236783" y="7550"/>
                  </a:lnTo>
                  <a:lnTo>
                    <a:pt x="234844" y="7040"/>
                  </a:lnTo>
                  <a:lnTo>
                    <a:pt x="232702" y="6530"/>
                  </a:lnTo>
                  <a:lnTo>
                    <a:pt x="227601" y="5611"/>
                  </a:lnTo>
                  <a:lnTo>
                    <a:pt x="221582" y="4693"/>
                  </a:lnTo>
                  <a:lnTo>
                    <a:pt x="214543" y="3877"/>
                  </a:lnTo>
                  <a:lnTo>
                    <a:pt x="206789" y="3163"/>
                  </a:lnTo>
                  <a:lnTo>
                    <a:pt x="198118" y="2449"/>
                  </a:lnTo>
                  <a:lnTo>
                    <a:pt x="188834" y="1837"/>
                  </a:lnTo>
                  <a:lnTo>
                    <a:pt x="178837" y="1225"/>
                  </a:lnTo>
                  <a:lnTo>
                    <a:pt x="168227" y="817"/>
                  </a:lnTo>
                  <a:lnTo>
                    <a:pt x="157107" y="511"/>
                  </a:lnTo>
                  <a:lnTo>
                    <a:pt x="145477" y="204"/>
                  </a:lnTo>
                  <a:lnTo>
                    <a:pt x="133439"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7"/>
            <p:cNvSpPr/>
            <p:nvPr/>
          </p:nvSpPr>
          <p:spPr>
            <a:xfrm>
              <a:off x="4319113" y="1608670"/>
              <a:ext cx="3352461" cy="2280044"/>
            </a:xfrm>
            <a:custGeom>
              <a:avLst/>
              <a:gdLst/>
              <a:ahLst/>
              <a:cxnLst/>
              <a:rect l="l" t="t" r="r" b="b"/>
              <a:pathLst>
                <a:path w="189753" h="129053" extrusionOk="0">
                  <a:moveTo>
                    <a:pt x="181081" y="8366"/>
                  </a:moveTo>
                  <a:lnTo>
                    <a:pt x="181081" y="100998"/>
                  </a:lnTo>
                  <a:lnTo>
                    <a:pt x="8774" y="100998"/>
                  </a:lnTo>
                  <a:lnTo>
                    <a:pt x="8774" y="8366"/>
                  </a:lnTo>
                  <a:close/>
                  <a:moveTo>
                    <a:pt x="94876" y="115076"/>
                  </a:moveTo>
                  <a:lnTo>
                    <a:pt x="95590" y="115178"/>
                  </a:lnTo>
                  <a:lnTo>
                    <a:pt x="96100" y="115280"/>
                  </a:lnTo>
                  <a:lnTo>
                    <a:pt x="96713" y="115586"/>
                  </a:lnTo>
                  <a:lnTo>
                    <a:pt x="97121" y="115994"/>
                  </a:lnTo>
                  <a:lnTo>
                    <a:pt x="97529" y="116504"/>
                  </a:lnTo>
                  <a:lnTo>
                    <a:pt x="97835" y="117014"/>
                  </a:lnTo>
                  <a:lnTo>
                    <a:pt x="97937" y="117626"/>
                  </a:lnTo>
                  <a:lnTo>
                    <a:pt x="98039" y="118238"/>
                  </a:lnTo>
                  <a:lnTo>
                    <a:pt x="98039" y="118851"/>
                  </a:lnTo>
                  <a:lnTo>
                    <a:pt x="97835" y="119463"/>
                  </a:lnTo>
                  <a:lnTo>
                    <a:pt x="97529" y="119973"/>
                  </a:lnTo>
                  <a:lnTo>
                    <a:pt x="97121" y="120483"/>
                  </a:lnTo>
                  <a:lnTo>
                    <a:pt x="96713" y="120789"/>
                  </a:lnTo>
                  <a:lnTo>
                    <a:pt x="96100" y="121095"/>
                  </a:lnTo>
                  <a:lnTo>
                    <a:pt x="95590" y="121299"/>
                  </a:lnTo>
                  <a:lnTo>
                    <a:pt x="94876" y="121401"/>
                  </a:lnTo>
                  <a:lnTo>
                    <a:pt x="94264" y="121299"/>
                  </a:lnTo>
                  <a:lnTo>
                    <a:pt x="93652" y="121095"/>
                  </a:lnTo>
                  <a:lnTo>
                    <a:pt x="93142" y="120789"/>
                  </a:lnTo>
                  <a:lnTo>
                    <a:pt x="92632" y="120483"/>
                  </a:lnTo>
                  <a:lnTo>
                    <a:pt x="92326" y="119973"/>
                  </a:lnTo>
                  <a:lnTo>
                    <a:pt x="92020" y="119463"/>
                  </a:lnTo>
                  <a:lnTo>
                    <a:pt x="91816" y="118851"/>
                  </a:lnTo>
                  <a:lnTo>
                    <a:pt x="91714" y="118238"/>
                  </a:lnTo>
                  <a:lnTo>
                    <a:pt x="91816" y="117626"/>
                  </a:lnTo>
                  <a:lnTo>
                    <a:pt x="92020" y="117014"/>
                  </a:lnTo>
                  <a:lnTo>
                    <a:pt x="92326" y="116504"/>
                  </a:lnTo>
                  <a:lnTo>
                    <a:pt x="92632" y="115994"/>
                  </a:lnTo>
                  <a:lnTo>
                    <a:pt x="93142" y="115586"/>
                  </a:lnTo>
                  <a:lnTo>
                    <a:pt x="93652" y="115280"/>
                  </a:lnTo>
                  <a:lnTo>
                    <a:pt x="94264" y="115178"/>
                  </a:lnTo>
                  <a:lnTo>
                    <a:pt x="94876" y="115076"/>
                  </a:lnTo>
                  <a:close/>
                  <a:moveTo>
                    <a:pt x="0" y="1"/>
                  </a:moveTo>
                  <a:lnTo>
                    <a:pt x="0" y="129052"/>
                  </a:lnTo>
                  <a:lnTo>
                    <a:pt x="189752" y="129052"/>
                  </a:lnTo>
                  <a:lnTo>
                    <a:pt x="189752"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7"/>
            <p:cNvSpPr/>
            <p:nvPr/>
          </p:nvSpPr>
          <p:spPr>
            <a:xfrm>
              <a:off x="4320915" y="3551755"/>
              <a:ext cx="3352461" cy="337061"/>
            </a:xfrm>
            <a:custGeom>
              <a:avLst/>
              <a:gdLst/>
              <a:ahLst/>
              <a:cxnLst/>
              <a:rect l="l" t="t" r="r" b="b"/>
              <a:pathLst>
                <a:path w="189753" h="19078" extrusionOk="0">
                  <a:moveTo>
                    <a:pt x="94774" y="5101"/>
                  </a:moveTo>
                  <a:lnTo>
                    <a:pt x="95488" y="5203"/>
                  </a:lnTo>
                  <a:lnTo>
                    <a:pt x="95998" y="5305"/>
                  </a:lnTo>
                  <a:lnTo>
                    <a:pt x="96611" y="5611"/>
                  </a:lnTo>
                  <a:lnTo>
                    <a:pt x="97019" y="6019"/>
                  </a:lnTo>
                  <a:lnTo>
                    <a:pt x="97427" y="6529"/>
                  </a:lnTo>
                  <a:lnTo>
                    <a:pt x="97733" y="7039"/>
                  </a:lnTo>
                  <a:lnTo>
                    <a:pt x="97835" y="7651"/>
                  </a:lnTo>
                  <a:lnTo>
                    <a:pt x="97937" y="8263"/>
                  </a:lnTo>
                  <a:lnTo>
                    <a:pt x="97937" y="8876"/>
                  </a:lnTo>
                  <a:lnTo>
                    <a:pt x="97733" y="9488"/>
                  </a:lnTo>
                  <a:lnTo>
                    <a:pt x="97427" y="9998"/>
                  </a:lnTo>
                  <a:lnTo>
                    <a:pt x="97019" y="10508"/>
                  </a:lnTo>
                  <a:lnTo>
                    <a:pt x="96611" y="10814"/>
                  </a:lnTo>
                  <a:lnTo>
                    <a:pt x="95998" y="11120"/>
                  </a:lnTo>
                  <a:lnTo>
                    <a:pt x="95488" y="11324"/>
                  </a:lnTo>
                  <a:lnTo>
                    <a:pt x="94774" y="11426"/>
                  </a:lnTo>
                  <a:lnTo>
                    <a:pt x="94162" y="11324"/>
                  </a:lnTo>
                  <a:lnTo>
                    <a:pt x="93550" y="11120"/>
                  </a:lnTo>
                  <a:lnTo>
                    <a:pt x="93040" y="10814"/>
                  </a:lnTo>
                  <a:lnTo>
                    <a:pt x="92530" y="10508"/>
                  </a:lnTo>
                  <a:lnTo>
                    <a:pt x="92224" y="9998"/>
                  </a:lnTo>
                  <a:lnTo>
                    <a:pt x="91918" y="9488"/>
                  </a:lnTo>
                  <a:lnTo>
                    <a:pt x="91714" y="8876"/>
                  </a:lnTo>
                  <a:lnTo>
                    <a:pt x="91612" y="8263"/>
                  </a:lnTo>
                  <a:lnTo>
                    <a:pt x="91714" y="7651"/>
                  </a:lnTo>
                  <a:lnTo>
                    <a:pt x="91918" y="7039"/>
                  </a:lnTo>
                  <a:lnTo>
                    <a:pt x="92224" y="6529"/>
                  </a:lnTo>
                  <a:lnTo>
                    <a:pt x="92530" y="6019"/>
                  </a:lnTo>
                  <a:lnTo>
                    <a:pt x="93040" y="5611"/>
                  </a:lnTo>
                  <a:lnTo>
                    <a:pt x="93550" y="5305"/>
                  </a:lnTo>
                  <a:lnTo>
                    <a:pt x="94162" y="5203"/>
                  </a:lnTo>
                  <a:lnTo>
                    <a:pt x="94774" y="5101"/>
                  </a:lnTo>
                  <a:close/>
                  <a:moveTo>
                    <a:pt x="0" y="0"/>
                  </a:moveTo>
                  <a:lnTo>
                    <a:pt x="0" y="19077"/>
                  </a:lnTo>
                  <a:lnTo>
                    <a:pt x="189752" y="19077"/>
                  </a:lnTo>
                  <a:lnTo>
                    <a:pt x="189752"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7"/>
            <p:cNvSpPr/>
            <p:nvPr/>
          </p:nvSpPr>
          <p:spPr>
            <a:xfrm>
              <a:off x="5342929" y="4299783"/>
              <a:ext cx="1306741" cy="108160"/>
            </a:xfrm>
            <a:custGeom>
              <a:avLst/>
              <a:gdLst/>
              <a:ahLst/>
              <a:cxnLst/>
              <a:rect l="l" t="t" r="r" b="b"/>
              <a:pathLst>
                <a:path w="73963" h="6122" extrusionOk="0">
                  <a:moveTo>
                    <a:pt x="0" y="0"/>
                  </a:moveTo>
                  <a:lnTo>
                    <a:pt x="0" y="6121"/>
                  </a:lnTo>
                  <a:lnTo>
                    <a:pt x="73962" y="6121"/>
                  </a:lnTo>
                  <a:lnTo>
                    <a:pt x="73962"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7"/>
            <p:cNvSpPr/>
            <p:nvPr/>
          </p:nvSpPr>
          <p:spPr>
            <a:xfrm>
              <a:off x="5499737" y="3888816"/>
              <a:ext cx="994928" cy="410964"/>
            </a:xfrm>
            <a:custGeom>
              <a:avLst/>
              <a:gdLst/>
              <a:ahLst/>
              <a:cxnLst/>
              <a:rect l="l" t="t" r="r" b="b"/>
              <a:pathLst>
                <a:path w="56314" h="23261" extrusionOk="0">
                  <a:moveTo>
                    <a:pt x="3061" y="0"/>
                  </a:moveTo>
                  <a:lnTo>
                    <a:pt x="2041" y="7448"/>
                  </a:lnTo>
                  <a:lnTo>
                    <a:pt x="2041" y="7958"/>
                  </a:lnTo>
                  <a:lnTo>
                    <a:pt x="1837" y="8978"/>
                  </a:lnTo>
                  <a:lnTo>
                    <a:pt x="1837" y="9284"/>
                  </a:lnTo>
                  <a:lnTo>
                    <a:pt x="1837" y="9488"/>
                  </a:lnTo>
                  <a:lnTo>
                    <a:pt x="1633" y="10508"/>
                  </a:lnTo>
                  <a:lnTo>
                    <a:pt x="1633" y="11018"/>
                  </a:lnTo>
                  <a:lnTo>
                    <a:pt x="1429" y="12038"/>
                  </a:lnTo>
                  <a:lnTo>
                    <a:pt x="1429" y="12548"/>
                  </a:lnTo>
                  <a:lnTo>
                    <a:pt x="1" y="23260"/>
                  </a:lnTo>
                  <a:lnTo>
                    <a:pt x="56314" y="23260"/>
                  </a:lnTo>
                  <a:lnTo>
                    <a:pt x="54784" y="11936"/>
                  </a:lnTo>
                  <a:lnTo>
                    <a:pt x="54784" y="11630"/>
                  </a:lnTo>
                  <a:lnTo>
                    <a:pt x="54580" y="10406"/>
                  </a:lnTo>
                  <a:lnTo>
                    <a:pt x="54580" y="10100"/>
                  </a:lnTo>
                  <a:lnTo>
                    <a:pt x="54478" y="9284"/>
                  </a:lnTo>
                  <a:lnTo>
                    <a:pt x="54376" y="8876"/>
                  </a:lnTo>
                  <a:lnTo>
                    <a:pt x="54376" y="8570"/>
                  </a:lnTo>
                  <a:lnTo>
                    <a:pt x="54172" y="7346"/>
                  </a:lnTo>
                  <a:lnTo>
                    <a:pt x="54172" y="7039"/>
                  </a:lnTo>
                  <a:lnTo>
                    <a:pt x="53151"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7"/>
            <p:cNvSpPr/>
            <p:nvPr/>
          </p:nvSpPr>
          <p:spPr>
            <a:xfrm>
              <a:off x="5532176" y="3888816"/>
              <a:ext cx="930053" cy="164025"/>
            </a:xfrm>
            <a:custGeom>
              <a:avLst/>
              <a:gdLst/>
              <a:ahLst/>
              <a:cxnLst/>
              <a:rect l="l" t="t" r="r" b="b"/>
              <a:pathLst>
                <a:path w="52642" h="9284" extrusionOk="0">
                  <a:moveTo>
                    <a:pt x="1225" y="0"/>
                  </a:moveTo>
                  <a:lnTo>
                    <a:pt x="205" y="7448"/>
                  </a:lnTo>
                  <a:lnTo>
                    <a:pt x="205" y="7958"/>
                  </a:lnTo>
                  <a:lnTo>
                    <a:pt x="1" y="8978"/>
                  </a:lnTo>
                  <a:lnTo>
                    <a:pt x="1" y="9284"/>
                  </a:lnTo>
                  <a:lnTo>
                    <a:pt x="52642" y="9284"/>
                  </a:lnTo>
                  <a:lnTo>
                    <a:pt x="52540" y="8876"/>
                  </a:lnTo>
                  <a:lnTo>
                    <a:pt x="52540" y="8570"/>
                  </a:lnTo>
                  <a:lnTo>
                    <a:pt x="52336" y="7346"/>
                  </a:lnTo>
                  <a:lnTo>
                    <a:pt x="52336" y="7039"/>
                  </a:lnTo>
                  <a:lnTo>
                    <a:pt x="51315"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67"/>
          <p:cNvGrpSpPr/>
          <p:nvPr/>
        </p:nvGrpSpPr>
        <p:grpSpPr>
          <a:xfrm>
            <a:off x="3740427" y="987526"/>
            <a:ext cx="648900" cy="719202"/>
            <a:chOff x="3609155" y="1332816"/>
            <a:chExt cx="663565" cy="735456"/>
          </a:xfrm>
        </p:grpSpPr>
        <p:sp>
          <p:nvSpPr>
            <p:cNvPr id="6900" name="Google Shape;6900;p67"/>
            <p:cNvSpPr/>
            <p:nvPr/>
          </p:nvSpPr>
          <p:spPr>
            <a:xfrm>
              <a:off x="3609155" y="1332816"/>
              <a:ext cx="554817" cy="311520"/>
            </a:xfrm>
            <a:custGeom>
              <a:avLst/>
              <a:gdLst/>
              <a:ahLst/>
              <a:cxnLst/>
              <a:rect l="l" t="t" r="r" b="b"/>
              <a:pathLst>
                <a:path w="30708" h="17242" extrusionOk="0">
                  <a:moveTo>
                    <a:pt x="1" y="1"/>
                  </a:moveTo>
                  <a:lnTo>
                    <a:pt x="1" y="17242"/>
                  </a:lnTo>
                  <a:lnTo>
                    <a:pt x="30708" y="17242"/>
                  </a:lnTo>
                  <a:lnTo>
                    <a:pt x="30708"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7"/>
            <p:cNvSpPr/>
            <p:nvPr/>
          </p:nvSpPr>
          <p:spPr>
            <a:xfrm>
              <a:off x="3609155" y="1644318"/>
              <a:ext cx="94023" cy="97709"/>
            </a:xfrm>
            <a:custGeom>
              <a:avLst/>
              <a:gdLst/>
              <a:ahLst/>
              <a:cxnLst/>
              <a:rect l="l" t="t" r="r" b="b"/>
              <a:pathLst>
                <a:path w="5204" h="5408" extrusionOk="0">
                  <a:moveTo>
                    <a:pt x="1" y="1"/>
                  </a:moveTo>
                  <a:lnTo>
                    <a:pt x="1" y="5408"/>
                  </a:lnTo>
                  <a:lnTo>
                    <a:pt x="5203"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7"/>
            <p:cNvSpPr/>
            <p:nvPr/>
          </p:nvSpPr>
          <p:spPr>
            <a:xfrm>
              <a:off x="3651541" y="1377063"/>
              <a:ext cx="392625" cy="11075"/>
            </a:xfrm>
            <a:custGeom>
              <a:avLst/>
              <a:gdLst/>
              <a:ahLst/>
              <a:cxnLst/>
              <a:rect l="l" t="t" r="r" b="b"/>
              <a:pathLst>
                <a:path w="21731" h="613" extrusionOk="0">
                  <a:moveTo>
                    <a:pt x="1" y="0"/>
                  </a:moveTo>
                  <a:lnTo>
                    <a:pt x="1" y="612"/>
                  </a:lnTo>
                  <a:lnTo>
                    <a:pt x="21731" y="612"/>
                  </a:lnTo>
                  <a:lnTo>
                    <a:pt x="21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7"/>
            <p:cNvSpPr/>
            <p:nvPr/>
          </p:nvSpPr>
          <p:spPr>
            <a:xfrm>
              <a:off x="3651541" y="1412078"/>
              <a:ext cx="269133" cy="11075"/>
            </a:xfrm>
            <a:custGeom>
              <a:avLst/>
              <a:gdLst/>
              <a:ahLst/>
              <a:cxnLst/>
              <a:rect l="l" t="t" r="r" b="b"/>
              <a:pathLst>
                <a:path w="14896" h="613" extrusionOk="0">
                  <a:moveTo>
                    <a:pt x="1" y="1"/>
                  </a:moveTo>
                  <a:lnTo>
                    <a:pt x="1" y="613"/>
                  </a:lnTo>
                  <a:lnTo>
                    <a:pt x="14895" y="613"/>
                  </a:lnTo>
                  <a:lnTo>
                    <a:pt x="148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7"/>
            <p:cNvSpPr/>
            <p:nvPr/>
          </p:nvSpPr>
          <p:spPr>
            <a:xfrm>
              <a:off x="3651541" y="1447093"/>
              <a:ext cx="471887" cy="11093"/>
            </a:xfrm>
            <a:custGeom>
              <a:avLst/>
              <a:gdLst/>
              <a:ahLst/>
              <a:cxnLst/>
              <a:rect l="l" t="t" r="r" b="b"/>
              <a:pathLst>
                <a:path w="26118" h="614" extrusionOk="0">
                  <a:moveTo>
                    <a:pt x="1" y="1"/>
                  </a:moveTo>
                  <a:lnTo>
                    <a:pt x="1" y="613"/>
                  </a:lnTo>
                  <a:lnTo>
                    <a:pt x="26117" y="613"/>
                  </a:lnTo>
                  <a:lnTo>
                    <a:pt x="26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7"/>
            <p:cNvSpPr/>
            <p:nvPr/>
          </p:nvSpPr>
          <p:spPr>
            <a:xfrm>
              <a:off x="3651541" y="1482126"/>
              <a:ext cx="162228" cy="12918"/>
            </a:xfrm>
            <a:custGeom>
              <a:avLst/>
              <a:gdLst/>
              <a:ahLst/>
              <a:cxnLst/>
              <a:rect l="l" t="t" r="r" b="b"/>
              <a:pathLst>
                <a:path w="8979" h="715" extrusionOk="0">
                  <a:moveTo>
                    <a:pt x="1" y="0"/>
                  </a:moveTo>
                  <a:lnTo>
                    <a:pt x="1" y="714"/>
                  </a:lnTo>
                  <a:lnTo>
                    <a:pt x="8978" y="714"/>
                  </a:lnTo>
                  <a:lnTo>
                    <a:pt x="89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7"/>
            <p:cNvSpPr/>
            <p:nvPr/>
          </p:nvSpPr>
          <p:spPr>
            <a:xfrm>
              <a:off x="3651541" y="1518983"/>
              <a:ext cx="368667" cy="11075"/>
            </a:xfrm>
            <a:custGeom>
              <a:avLst/>
              <a:gdLst/>
              <a:ahLst/>
              <a:cxnLst/>
              <a:rect l="l" t="t" r="r" b="b"/>
              <a:pathLst>
                <a:path w="20405" h="613" extrusionOk="0">
                  <a:moveTo>
                    <a:pt x="1" y="1"/>
                  </a:moveTo>
                  <a:lnTo>
                    <a:pt x="1" y="613"/>
                  </a:lnTo>
                  <a:lnTo>
                    <a:pt x="20404" y="613"/>
                  </a:lnTo>
                  <a:lnTo>
                    <a:pt x="204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7"/>
            <p:cNvSpPr/>
            <p:nvPr/>
          </p:nvSpPr>
          <p:spPr>
            <a:xfrm>
              <a:off x="3651541" y="1553998"/>
              <a:ext cx="392625" cy="11093"/>
            </a:xfrm>
            <a:custGeom>
              <a:avLst/>
              <a:gdLst/>
              <a:ahLst/>
              <a:cxnLst/>
              <a:rect l="l" t="t" r="r" b="b"/>
              <a:pathLst>
                <a:path w="21731" h="614" extrusionOk="0">
                  <a:moveTo>
                    <a:pt x="1" y="1"/>
                  </a:moveTo>
                  <a:lnTo>
                    <a:pt x="1" y="613"/>
                  </a:lnTo>
                  <a:lnTo>
                    <a:pt x="21731" y="613"/>
                  </a:lnTo>
                  <a:lnTo>
                    <a:pt x="21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7"/>
            <p:cNvSpPr/>
            <p:nvPr/>
          </p:nvSpPr>
          <p:spPr>
            <a:xfrm>
              <a:off x="3651541" y="1589031"/>
              <a:ext cx="294934" cy="11075"/>
            </a:xfrm>
            <a:custGeom>
              <a:avLst/>
              <a:gdLst/>
              <a:ahLst/>
              <a:cxnLst/>
              <a:rect l="l" t="t" r="r" b="b"/>
              <a:pathLst>
                <a:path w="16324" h="613" extrusionOk="0">
                  <a:moveTo>
                    <a:pt x="1" y="0"/>
                  </a:moveTo>
                  <a:lnTo>
                    <a:pt x="1" y="612"/>
                  </a:lnTo>
                  <a:lnTo>
                    <a:pt x="16324" y="612"/>
                  </a:lnTo>
                  <a:lnTo>
                    <a:pt x="16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7"/>
            <p:cNvSpPr/>
            <p:nvPr/>
          </p:nvSpPr>
          <p:spPr>
            <a:xfrm>
              <a:off x="3719746" y="1743852"/>
              <a:ext cx="552974" cy="228572"/>
            </a:xfrm>
            <a:custGeom>
              <a:avLst/>
              <a:gdLst/>
              <a:ahLst/>
              <a:cxnLst/>
              <a:rect l="l" t="t" r="r" b="b"/>
              <a:pathLst>
                <a:path w="30606" h="12651" extrusionOk="0">
                  <a:moveTo>
                    <a:pt x="1" y="1"/>
                  </a:moveTo>
                  <a:lnTo>
                    <a:pt x="1" y="12651"/>
                  </a:lnTo>
                  <a:lnTo>
                    <a:pt x="30606" y="12651"/>
                  </a:lnTo>
                  <a:lnTo>
                    <a:pt x="3060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7"/>
            <p:cNvSpPr/>
            <p:nvPr/>
          </p:nvSpPr>
          <p:spPr>
            <a:xfrm>
              <a:off x="4178697" y="1972405"/>
              <a:ext cx="94023" cy="95866"/>
            </a:xfrm>
            <a:custGeom>
              <a:avLst/>
              <a:gdLst/>
              <a:ahLst/>
              <a:cxnLst/>
              <a:rect l="l" t="t" r="r" b="b"/>
              <a:pathLst>
                <a:path w="5204" h="5306" extrusionOk="0">
                  <a:moveTo>
                    <a:pt x="1" y="1"/>
                  </a:moveTo>
                  <a:lnTo>
                    <a:pt x="5204" y="5306"/>
                  </a:lnTo>
                  <a:lnTo>
                    <a:pt x="520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7"/>
            <p:cNvSpPr/>
            <p:nvPr/>
          </p:nvSpPr>
          <p:spPr>
            <a:xfrm>
              <a:off x="3760290" y="1780727"/>
              <a:ext cx="346553" cy="12918"/>
            </a:xfrm>
            <a:custGeom>
              <a:avLst/>
              <a:gdLst/>
              <a:ahLst/>
              <a:cxnLst/>
              <a:rect l="l" t="t" r="r" b="b"/>
              <a:pathLst>
                <a:path w="19181" h="715" extrusionOk="0">
                  <a:moveTo>
                    <a:pt x="1" y="0"/>
                  </a:moveTo>
                  <a:lnTo>
                    <a:pt x="1" y="714"/>
                  </a:lnTo>
                  <a:lnTo>
                    <a:pt x="19180" y="714"/>
                  </a:lnTo>
                  <a:lnTo>
                    <a:pt x="191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7"/>
            <p:cNvSpPr/>
            <p:nvPr/>
          </p:nvSpPr>
          <p:spPr>
            <a:xfrm>
              <a:off x="3760290" y="1815742"/>
              <a:ext cx="440558" cy="12918"/>
            </a:xfrm>
            <a:custGeom>
              <a:avLst/>
              <a:gdLst/>
              <a:ahLst/>
              <a:cxnLst/>
              <a:rect l="l" t="t" r="r" b="b"/>
              <a:pathLst>
                <a:path w="24384" h="715" extrusionOk="0">
                  <a:moveTo>
                    <a:pt x="1" y="0"/>
                  </a:moveTo>
                  <a:lnTo>
                    <a:pt x="1" y="714"/>
                  </a:lnTo>
                  <a:lnTo>
                    <a:pt x="24383" y="714"/>
                  </a:lnTo>
                  <a:lnTo>
                    <a:pt x="243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7"/>
            <p:cNvSpPr/>
            <p:nvPr/>
          </p:nvSpPr>
          <p:spPr>
            <a:xfrm>
              <a:off x="3760290" y="1852600"/>
              <a:ext cx="320734" cy="11075"/>
            </a:xfrm>
            <a:custGeom>
              <a:avLst/>
              <a:gdLst/>
              <a:ahLst/>
              <a:cxnLst/>
              <a:rect l="l" t="t" r="r" b="b"/>
              <a:pathLst>
                <a:path w="17752" h="613" extrusionOk="0">
                  <a:moveTo>
                    <a:pt x="1" y="1"/>
                  </a:moveTo>
                  <a:lnTo>
                    <a:pt x="1" y="613"/>
                  </a:lnTo>
                  <a:lnTo>
                    <a:pt x="17752" y="613"/>
                  </a:lnTo>
                  <a:lnTo>
                    <a:pt x="17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7"/>
            <p:cNvSpPr/>
            <p:nvPr/>
          </p:nvSpPr>
          <p:spPr>
            <a:xfrm>
              <a:off x="3760290" y="1887615"/>
              <a:ext cx="403682" cy="11093"/>
            </a:xfrm>
            <a:custGeom>
              <a:avLst/>
              <a:gdLst/>
              <a:ahLst/>
              <a:cxnLst/>
              <a:rect l="l" t="t" r="r" b="b"/>
              <a:pathLst>
                <a:path w="22343" h="614" extrusionOk="0">
                  <a:moveTo>
                    <a:pt x="1" y="1"/>
                  </a:moveTo>
                  <a:lnTo>
                    <a:pt x="1" y="613"/>
                  </a:lnTo>
                  <a:lnTo>
                    <a:pt x="22343" y="613"/>
                  </a:lnTo>
                  <a:lnTo>
                    <a:pt x="22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7"/>
            <p:cNvSpPr/>
            <p:nvPr/>
          </p:nvSpPr>
          <p:spPr>
            <a:xfrm>
              <a:off x="3760290" y="1922648"/>
              <a:ext cx="263605" cy="11075"/>
            </a:xfrm>
            <a:custGeom>
              <a:avLst/>
              <a:gdLst/>
              <a:ahLst/>
              <a:cxnLst/>
              <a:rect l="l" t="t" r="r" b="b"/>
              <a:pathLst>
                <a:path w="14590" h="613" extrusionOk="0">
                  <a:moveTo>
                    <a:pt x="1" y="0"/>
                  </a:moveTo>
                  <a:lnTo>
                    <a:pt x="1" y="612"/>
                  </a:lnTo>
                  <a:lnTo>
                    <a:pt x="14589" y="612"/>
                  </a:lnTo>
                  <a:lnTo>
                    <a:pt x="145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67">
            <a:hlinkClick r:id="rId5" action="ppaction://hlinksldjump"/>
          </p:cNvPr>
          <p:cNvSpPr/>
          <p:nvPr/>
        </p:nvSpPr>
        <p:spPr>
          <a:xfrm>
            <a:off x="369950" y="359900"/>
            <a:ext cx="223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7">
            <a:hlinkClick r:id="rId6" action="ppaction://hlinksldjump"/>
          </p:cNvPr>
          <p:cNvSpPr txBox="1"/>
          <p:nvPr/>
        </p:nvSpPr>
        <p:spPr>
          <a:xfrm>
            <a:off x="172700" y="931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mon</a:t>
            </a:r>
            <a:endParaRPr sz="1600" b="1">
              <a:solidFill>
                <a:schemeClr val="lt1"/>
              </a:solidFill>
              <a:latin typeface="Raleway"/>
              <a:ea typeface="Raleway"/>
              <a:cs typeface="Raleway"/>
              <a:sym typeface="Raleway"/>
            </a:endParaRPr>
          </a:p>
        </p:txBody>
      </p:sp>
      <p:sp>
        <p:nvSpPr>
          <p:cNvPr id="6919" name="Google Shape;6919;p67">
            <a:hlinkClick r:id="rId4" action="ppaction://hlinksldjump"/>
          </p:cNvPr>
          <p:cNvSpPr txBox="1"/>
          <p:nvPr/>
        </p:nvSpPr>
        <p:spPr>
          <a:xfrm>
            <a:off x="172700" y="13749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tue</a:t>
            </a:r>
            <a:endParaRPr sz="1600" b="1">
              <a:solidFill>
                <a:schemeClr val="lt1"/>
              </a:solidFill>
              <a:latin typeface="Raleway"/>
              <a:ea typeface="Raleway"/>
              <a:cs typeface="Raleway"/>
              <a:sym typeface="Raleway"/>
            </a:endParaRPr>
          </a:p>
        </p:txBody>
      </p:sp>
      <p:sp>
        <p:nvSpPr>
          <p:cNvPr id="6920" name="Google Shape;6920;p67">
            <a:hlinkClick r:id="rId4" action="ppaction://hlinksldjump"/>
          </p:cNvPr>
          <p:cNvSpPr txBox="1"/>
          <p:nvPr/>
        </p:nvSpPr>
        <p:spPr>
          <a:xfrm>
            <a:off x="172700" y="18186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wed</a:t>
            </a:r>
            <a:endParaRPr sz="1600" b="1">
              <a:solidFill>
                <a:schemeClr val="lt1"/>
              </a:solidFill>
              <a:latin typeface="Raleway"/>
              <a:ea typeface="Raleway"/>
              <a:cs typeface="Raleway"/>
              <a:sym typeface="Raleway"/>
            </a:endParaRPr>
          </a:p>
        </p:txBody>
      </p:sp>
      <p:sp>
        <p:nvSpPr>
          <p:cNvPr id="6921" name="Google Shape;6921;p67">
            <a:hlinkClick r:id="rId4" action="ppaction://hlinksldjump"/>
          </p:cNvPr>
          <p:cNvSpPr txBox="1"/>
          <p:nvPr/>
        </p:nvSpPr>
        <p:spPr>
          <a:xfrm>
            <a:off x="172700" y="22624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thu</a:t>
            </a:r>
            <a:endParaRPr sz="1600" b="1">
              <a:solidFill>
                <a:schemeClr val="lt1"/>
              </a:solidFill>
              <a:latin typeface="Raleway"/>
              <a:ea typeface="Raleway"/>
              <a:cs typeface="Raleway"/>
              <a:sym typeface="Raleway"/>
            </a:endParaRPr>
          </a:p>
        </p:txBody>
      </p:sp>
      <p:sp>
        <p:nvSpPr>
          <p:cNvPr id="6922" name="Google Shape;6922;p67">
            <a:hlinkClick r:id="" action="ppaction://noaction"/>
          </p:cNvPr>
          <p:cNvSpPr txBox="1"/>
          <p:nvPr/>
        </p:nvSpPr>
        <p:spPr>
          <a:xfrm>
            <a:off x="172700" y="2706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fri</a:t>
            </a:r>
            <a:endParaRPr sz="1600" b="1">
              <a:solidFill>
                <a:schemeClr val="lt1"/>
              </a:solidFill>
              <a:latin typeface="Raleway"/>
              <a:ea typeface="Raleway"/>
              <a:cs typeface="Raleway"/>
              <a:sym typeface="Raleway"/>
            </a:endParaRPr>
          </a:p>
        </p:txBody>
      </p:sp>
      <p:sp>
        <p:nvSpPr>
          <p:cNvPr id="6923" name="Google Shape;6923;p67"/>
          <p:cNvSpPr/>
          <p:nvPr/>
        </p:nvSpPr>
        <p:spPr>
          <a:xfrm rot="2700000">
            <a:off x="341904" y="45340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7"/>
          <p:cNvSpPr/>
          <p:nvPr/>
        </p:nvSpPr>
        <p:spPr>
          <a:xfrm rot="8100000">
            <a:off x="341911" y="45348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5" name="Google Shape;6925;p67"/>
          <p:cNvGrpSpPr/>
          <p:nvPr/>
        </p:nvGrpSpPr>
        <p:grpSpPr>
          <a:xfrm>
            <a:off x="284809" y="3333172"/>
            <a:ext cx="278329" cy="45600"/>
            <a:chOff x="284809" y="3376035"/>
            <a:chExt cx="278329" cy="45600"/>
          </a:xfrm>
        </p:grpSpPr>
        <p:sp>
          <p:nvSpPr>
            <p:cNvPr id="6926" name="Google Shape;6926;p67"/>
            <p:cNvSpPr/>
            <p:nvPr/>
          </p:nvSpPr>
          <p:spPr>
            <a:xfrm>
              <a:off x="284809" y="3376035"/>
              <a:ext cx="465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7"/>
            <p:cNvSpPr/>
            <p:nvPr/>
          </p:nvSpPr>
          <p:spPr>
            <a:xfrm>
              <a:off x="400686" y="3376035"/>
              <a:ext cx="465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7"/>
            <p:cNvSpPr/>
            <p:nvPr/>
          </p:nvSpPr>
          <p:spPr>
            <a:xfrm>
              <a:off x="516638" y="3376035"/>
              <a:ext cx="465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7"/>
          <p:cNvGrpSpPr/>
          <p:nvPr/>
        </p:nvGrpSpPr>
        <p:grpSpPr>
          <a:xfrm>
            <a:off x="284550" y="4160639"/>
            <a:ext cx="278848" cy="132251"/>
            <a:chOff x="395425" y="661226"/>
            <a:chExt cx="278848" cy="132251"/>
          </a:xfrm>
        </p:grpSpPr>
        <p:sp>
          <p:nvSpPr>
            <p:cNvPr id="6930" name="Google Shape;6930;p67"/>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7"/>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67"/>
          <p:cNvGrpSpPr/>
          <p:nvPr/>
        </p:nvGrpSpPr>
        <p:grpSpPr>
          <a:xfrm flipH="1">
            <a:off x="284550" y="4427339"/>
            <a:ext cx="278848" cy="132251"/>
            <a:chOff x="395425" y="661226"/>
            <a:chExt cx="278848" cy="132251"/>
          </a:xfrm>
        </p:grpSpPr>
        <p:sp>
          <p:nvSpPr>
            <p:cNvPr id="6933" name="Google Shape;6933;p67"/>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7"/>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67"/>
          <p:cNvGrpSpPr/>
          <p:nvPr/>
        </p:nvGrpSpPr>
        <p:grpSpPr>
          <a:xfrm>
            <a:off x="303960" y="3655421"/>
            <a:ext cx="240047" cy="228601"/>
            <a:chOff x="1378351" y="1703511"/>
            <a:chExt cx="343759" cy="339271"/>
          </a:xfrm>
        </p:grpSpPr>
        <p:sp>
          <p:nvSpPr>
            <p:cNvPr id="6936" name="Google Shape;6936;p67"/>
            <p:cNvSpPr/>
            <p:nvPr/>
          </p:nvSpPr>
          <p:spPr>
            <a:xfrm>
              <a:off x="1531123" y="1842676"/>
              <a:ext cx="39764" cy="39764"/>
            </a:xfrm>
            <a:custGeom>
              <a:avLst/>
              <a:gdLst/>
              <a:ahLst/>
              <a:cxnLst/>
              <a:rect l="l" t="t" r="r" b="b"/>
              <a:pathLst>
                <a:path w="2259" h="2259" extrusionOk="0">
                  <a:moveTo>
                    <a:pt x="0" y="0"/>
                  </a:moveTo>
                  <a:lnTo>
                    <a:pt x="0" y="2259"/>
                  </a:lnTo>
                  <a:lnTo>
                    <a:pt x="2259" y="2259"/>
                  </a:lnTo>
                  <a:lnTo>
                    <a:pt x="2259"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67"/>
            <p:cNvSpPr/>
            <p:nvPr/>
          </p:nvSpPr>
          <p:spPr>
            <a:xfrm>
              <a:off x="1378351" y="1703511"/>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67"/>
            <p:cNvSpPr/>
            <p:nvPr/>
          </p:nvSpPr>
          <p:spPr>
            <a:xfrm>
              <a:off x="1419910" y="1775787"/>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67"/>
            <p:cNvSpPr/>
            <p:nvPr/>
          </p:nvSpPr>
          <p:spPr>
            <a:xfrm>
              <a:off x="1511925" y="1818525"/>
              <a:ext cx="87600" cy="92400"/>
            </a:xfrm>
            <a:prstGeom prst="roundRect">
              <a:avLst>
                <a:gd name="adj" fmla="val 16667"/>
              </a:avLst>
            </a:prstGeom>
            <a:solidFill>
              <a:srgbClr val="FFFAF7"/>
            </a:solidFill>
            <a:ln w="9525" cap="flat" cmpd="sng">
              <a:solidFill>
                <a:srgbClr val="FFFA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0" name="Google Shape;6940;p67">
            <a:hlinkClick r:id="" action="ppaction://hlinkshowjump?jump=firstslide"/>
          </p:cNvPr>
          <p:cNvSpPr/>
          <p:nvPr/>
        </p:nvSpPr>
        <p:spPr>
          <a:xfrm>
            <a:off x="312225" y="3660525"/>
            <a:ext cx="2235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7">
            <a:hlinkClick r:id="" action="ppaction://hlinkshowjump?jump=nextslide"/>
          </p:cNvPr>
          <p:cNvSpPr/>
          <p:nvPr/>
        </p:nvSpPr>
        <p:spPr>
          <a:xfrm>
            <a:off x="284625" y="41367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7">
            <a:hlinkClick r:id="" action="ppaction://hlinkshowjump?jump=previousslide"/>
          </p:cNvPr>
          <p:cNvSpPr/>
          <p:nvPr/>
        </p:nvSpPr>
        <p:spPr>
          <a:xfrm>
            <a:off x="284625" y="44034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7"/>
        <p:cNvGrpSpPr/>
        <p:nvPr/>
      </p:nvGrpSpPr>
      <p:grpSpPr>
        <a:xfrm>
          <a:off x="0" y="0"/>
          <a:ext cx="0" cy="0"/>
          <a:chOff x="0" y="0"/>
          <a:chExt cx="0" cy="0"/>
        </a:xfrm>
      </p:grpSpPr>
      <p:sp>
        <p:nvSpPr>
          <p:cNvPr id="3" name="Rectangle 2"/>
          <p:cNvSpPr/>
          <p:nvPr/>
        </p:nvSpPr>
        <p:spPr>
          <a:xfrm>
            <a:off x="5801171" y="1415632"/>
            <a:ext cx="1525986" cy="124938"/>
          </a:xfrm>
          <a:prstGeom prst="rect">
            <a:avLst/>
          </a:prstGeom>
          <a:solidFill>
            <a:schemeClr val="accent5">
              <a:lumMod val="10000"/>
              <a:lumOff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d-ID"/>
          </a:p>
        </p:txBody>
      </p:sp>
      <p:sp>
        <p:nvSpPr>
          <p:cNvPr id="6988" name="Google Shape;6988;p69"/>
          <p:cNvSpPr/>
          <p:nvPr/>
        </p:nvSpPr>
        <p:spPr>
          <a:xfrm>
            <a:off x="5374653" y="4320534"/>
            <a:ext cx="2376986" cy="280368"/>
          </a:xfrm>
          <a:custGeom>
            <a:avLst/>
            <a:gdLst/>
            <a:ahLst/>
            <a:cxnLst/>
            <a:rect l="l" t="t" r="r" b="b"/>
            <a:pathLst>
              <a:path w="139066" h="16403" extrusionOk="0">
                <a:moveTo>
                  <a:pt x="62401" y="0"/>
                </a:moveTo>
                <a:lnTo>
                  <a:pt x="55507" y="238"/>
                </a:lnTo>
                <a:lnTo>
                  <a:pt x="48851" y="357"/>
                </a:lnTo>
                <a:lnTo>
                  <a:pt x="42433" y="714"/>
                </a:lnTo>
                <a:lnTo>
                  <a:pt x="36371" y="951"/>
                </a:lnTo>
                <a:lnTo>
                  <a:pt x="30666" y="1427"/>
                </a:lnTo>
                <a:lnTo>
                  <a:pt x="25317" y="1902"/>
                </a:lnTo>
                <a:lnTo>
                  <a:pt x="20444" y="2378"/>
                </a:lnTo>
                <a:lnTo>
                  <a:pt x="15927" y="2972"/>
                </a:lnTo>
                <a:lnTo>
                  <a:pt x="11886" y="3685"/>
                </a:lnTo>
                <a:lnTo>
                  <a:pt x="8439" y="4279"/>
                </a:lnTo>
                <a:lnTo>
                  <a:pt x="5468" y="4992"/>
                </a:lnTo>
                <a:lnTo>
                  <a:pt x="3209" y="5824"/>
                </a:lnTo>
                <a:lnTo>
                  <a:pt x="2258" y="6181"/>
                </a:lnTo>
                <a:lnTo>
                  <a:pt x="1426" y="6538"/>
                </a:lnTo>
                <a:lnTo>
                  <a:pt x="832" y="7013"/>
                </a:lnTo>
                <a:lnTo>
                  <a:pt x="357" y="7370"/>
                </a:lnTo>
                <a:lnTo>
                  <a:pt x="119" y="7845"/>
                </a:lnTo>
                <a:lnTo>
                  <a:pt x="0" y="8202"/>
                </a:lnTo>
                <a:lnTo>
                  <a:pt x="119" y="8677"/>
                </a:lnTo>
                <a:lnTo>
                  <a:pt x="357" y="9034"/>
                </a:lnTo>
                <a:lnTo>
                  <a:pt x="832" y="9509"/>
                </a:lnTo>
                <a:lnTo>
                  <a:pt x="1426" y="9866"/>
                </a:lnTo>
                <a:lnTo>
                  <a:pt x="2258" y="10222"/>
                </a:lnTo>
                <a:lnTo>
                  <a:pt x="3209" y="10698"/>
                </a:lnTo>
                <a:lnTo>
                  <a:pt x="5468" y="11411"/>
                </a:lnTo>
                <a:lnTo>
                  <a:pt x="8439" y="12124"/>
                </a:lnTo>
                <a:lnTo>
                  <a:pt x="11886" y="12837"/>
                </a:lnTo>
                <a:lnTo>
                  <a:pt x="15927" y="13432"/>
                </a:lnTo>
                <a:lnTo>
                  <a:pt x="20444" y="14026"/>
                </a:lnTo>
                <a:lnTo>
                  <a:pt x="25317" y="14501"/>
                </a:lnTo>
                <a:lnTo>
                  <a:pt x="30666" y="14977"/>
                </a:lnTo>
                <a:lnTo>
                  <a:pt x="36371" y="15452"/>
                </a:lnTo>
                <a:lnTo>
                  <a:pt x="42433" y="15809"/>
                </a:lnTo>
                <a:lnTo>
                  <a:pt x="48851" y="16046"/>
                </a:lnTo>
                <a:lnTo>
                  <a:pt x="55507" y="16284"/>
                </a:lnTo>
                <a:lnTo>
                  <a:pt x="62401" y="16403"/>
                </a:lnTo>
                <a:lnTo>
                  <a:pt x="76664" y="16403"/>
                </a:lnTo>
                <a:lnTo>
                  <a:pt x="83558" y="16284"/>
                </a:lnTo>
                <a:lnTo>
                  <a:pt x="90214" y="16046"/>
                </a:lnTo>
                <a:lnTo>
                  <a:pt x="96633" y="15809"/>
                </a:lnTo>
                <a:lnTo>
                  <a:pt x="102695" y="15452"/>
                </a:lnTo>
                <a:lnTo>
                  <a:pt x="108400" y="14977"/>
                </a:lnTo>
                <a:lnTo>
                  <a:pt x="113748" y="14501"/>
                </a:lnTo>
                <a:lnTo>
                  <a:pt x="118622" y="14026"/>
                </a:lnTo>
                <a:lnTo>
                  <a:pt x="123138" y="13432"/>
                </a:lnTo>
                <a:lnTo>
                  <a:pt x="127180" y="12837"/>
                </a:lnTo>
                <a:lnTo>
                  <a:pt x="130626" y="12124"/>
                </a:lnTo>
                <a:lnTo>
                  <a:pt x="133598" y="11411"/>
                </a:lnTo>
                <a:lnTo>
                  <a:pt x="135856" y="10698"/>
                </a:lnTo>
                <a:lnTo>
                  <a:pt x="136807" y="10222"/>
                </a:lnTo>
                <a:lnTo>
                  <a:pt x="137639" y="9866"/>
                </a:lnTo>
                <a:lnTo>
                  <a:pt x="138233" y="9509"/>
                </a:lnTo>
                <a:lnTo>
                  <a:pt x="138709" y="9034"/>
                </a:lnTo>
                <a:lnTo>
                  <a:pt x="138947" y="8677"/>
                </a:lnTo>
                <a:lnTo>
                  <a:pt x="139065" y="8202"/>
                </a:lnTo>
                <a:lnTo>
                  <a:pt x="138947" y="7845"/>
                </a:lnTo>
                <a:lnTo>
                  <a:pt x="138709" y="7370"/>
                </a:lnTo>
                <a:lnTo>
                  <a:pt x="138233" y="7013"/>
                </a:lnTo>
                <a:lnTo>
                  <a:pt x="137639" y="6538"/>
                </a:lnTo>
                <a:lnTo>
                  <a:pt x="136807" y="6181"/>
                </a:lnTo>
                <a:lnTo>
                  <a:pt x="135856" y="5824"/>
                </a:lnTo>
                <a:lnTo>
                  <a:pt x="133598" y="4992"/>
                </a:lnTo>
                <a:lnTo>
                  <a:pt x="130626" y="4279"/>
                </a:lnTo>
                <a:lnTo>
                  <a:pt x="127180" y="3685"/>
                </a:lnTo>
                <a:lnTo>
                  <a:pt x="123138" y="2972"/>
                </a:lnTo>
                <a:lnTo>
                  <a:pt x="118622" y="2378"/>
                </a:lnTo>
                <a:lnTo>
                  <a:pt x="113748" y="1902"/>
                </a:lnTo>
                <a:lnTo>
                  <a:pt x="108400" y="1427"/>
                </a:lnTo>
                <a:lnTo>
                  <a:pt x="102695" y="951"/>
                </a:lnTo>
                <a:lnTo>
                  <a:pt x="96633" y="714"/>
                </a:lnTo>
                <a:lnTo>
                  <a:pt x="90214" y="357"/>
                </a:lnTo>
                <a:lnTo>
                  <a:pt x="83558" y="238"/>
                </a:lnTo>
                <a:lnTo>
                  <a:pt x="76664"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540570"/>
            <a:ext cx="1525986" cy="2862905"/>
          </a:xfrm>
          <a:prstGeom prst="rect">
            <a:avLst/>
          </a:prstGeom>
        </p:spPr>
      </p:pic>
      <p:sp>
        <p:nvSpPr>
          <p:cNvPr id="6990" name="Google Shape;6990;p69"/>
          <p:cNvSpPr txBox="1">
            <a:spLocks noGrp="1"/>
          </p:cNvSpPr>
          <p:nvPr>
            <p:ph type="title"/>
          </p:nvPr>
        </p:nvSpPr>
        <p:spPr>
          <a:xfrm>
            <a:off x="1662899" y="1758188"/>
            <a:ext cx="3532634" cy="9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Tampilan M</a:t>
            </a:r>
            <a:r>
              <a:rPr lang="id-ID" dirty="0" smtClean="0"/>
              <a:t>o</a:t>
            </a:r>
            <a:r>
              <a:rPr lang="en" dirty="0" smtClean="0"/>
              <a:t>bile/ Handphone</a:t>
            </a:r>
            <a:endParaRPr dirty="0"/>
          </a:p>
        </p:txBody>
      </p:sp>
      <p:sp>
        <p:nvSpPr>
          <p:cNvPr id="6992" name="Google Shape;6992;p69"/>
          <p:cNvSpPr/>
          <p:nvPr/>
        </p:nvSpPr>
        <p:spPr>
          <a:xfrm>
            <a:off x="5744398" y="1348285"/>
            <a:ext cx="1657802" cy="3126663"/>
          </a:xfrm>
          <a:custGeom>
            <a:avLst/>
            <a:gdLst/>
            <a:ahLst/>
            <a:cxnLst/>
            <a:rect l="l" t="t" r="r" b="b"/>
            <a:pathLst>
              <a:path w="96990" h="182926" extrusionOk="0">
                <a:moveTo>
                  <a:pt x="53249" y="6181"/>
                </a:moveTo>
                <a:lnTo>
                  <a:pt x="53487" y="6300"/>
                </a:lnTo>
                <a:lnTo>
                  <a:pt x="53606" y="6538"/>
                </a:lnTo>
                <a:lnTo>
                  <a:pt x="53606" y="6775"/>
                </a:lnTo>
                <a:lnTo>
                  <a:pt x="53606" y="6894"/>
                </a:lnTo>
                <a:lnTo>
                  <a:pt x="53487" y="7132"/>
                </a:lnTo>
                <a:lnTo>
                  <a:pt x="53249" y="7251"/>
                </a:lnTo>
                <a:lnTo>
                  <a:pt x="43741" y="7251"/>
                </a:lnTo>
                <a:lnTo>
                  <a:pt x="43503" y="7132"/>
                </a:lnTo>
                <a:lnTo>
                  <a:pt x="43384" y="7013"/>
                </a:lnTo>
                <a:lnTo>
                  <a:pt x="43384" y="6775"/>
                </a:lnTo>
                <a:lnTo>
                  <a:pt x="43384" y="6538"/>
                </a:lnTo>
                <a:lnTo>
                  <a:pt x="43503" y="6300"/>
                </a:lnTo>
                <a:lnTo>
                  <a:pt x="43741" y="6181"/>
                </a:lnTo>
                <a:close/>
                <a:moveTo>
                  <a:pt x="84628" y="5230"/>
                </a:moveTo>
                <a:lnTo>
                  <a:pt x="86173" y="5349"/>
                </a:lnTo>
                <a:lnTo>
                  <a:pt x="87481" y="5587"/>
                </a:lnTo>
                <a:lnTo>
                  <a:pt x="88075" y="5824"/>
                </a:lnTo>
                <a:lnTo>
                  <a:pt x="88670" y="6062"/>
                </a:lnTo>
                <a:lnTo>
                  <a:pt x="89264" y="6419"/>
                </a:lnTo>
                <a:lnTo>
                  <a:pt x="89858" y="6894"/>
                </a:lnTo>
                <a:lnTo>
                  <a:pt x="90334" y="7488"/>
                </a:lnTo>
                <a:lnTo>
                  <a:pt x="90690" y="8083"/>
                </a:lnTo>
                <a:lnTo>
                  <a:pt x="91047" y="8796"/>
                </a:lnTo>
                <a:lnTo>
                  <a:pt x="91403" y="9747"/>
                </a:lnTo>
                <a:lnTo>
                  <a:pt x="91641" y="10698"/>
                </a:lnTo>
                <a:lnTo>
                  <a:pt x="91879" y="11886"/>
                </a:lnTo>
                <a:lnTo>
                  <a:pt x="91998" y="13194"/>
                </a:lnTo>
                <a:lnTo>
                  <a:pt x="91998" y="14620"/>
                </a:lnTo>
                <a:lnTo>
                  <a:pt x="91879" y="169376"/>
                </a:lnTo>
                <a:lnTo>
                  <a:pt x="91879" y="170208"/>
                </a:lnTo>
                <a:lnTo>
                  <a:pt x="91760" y="170921"/>
                </a:lnTo>
                <a:lnTo>
                  <a:pt x="91641" y="171753"/>
                </a:lnTo>
                <a:lnTo>
                  <a:pt x="91403" y="172466"/>
                </a:lnTo>
                <a:lnTo>
                  <a:pt x="91166" y="173060"/>
                </a:lnTo>
                <a:lnTo>
                  <a:pt x="90809" y="173773"/>
                </a:lnTo>
                <a:lnTo>
                  <a:pt x="89858" y="174843"/>
                </a:lnTo>
                <a:lnTo>
                  <a:pt x="88788" y="175913"/>
                </a:lnTo>
                <a:lnTo>
                  <a:pt x="88194" y="176270"/>
                </a:lnTo>
                <a:lnTo>
                  <a:pt x="87600" y="176626"/>
                </a:lnTo>
                <a:lnTo>
                  <a:pt x="86887" y="176864"/>
                </a:lnTo>
                <a:lnTo>
                  <a:pt x="86173" y="177102"/>
                </a:lnTo>
                <a:lnTo>
                  <a:pt x="85341" y="177220"/>
                </a:lnTo>
                <a:lnTo>
                  <a:pt x="84628" y="177339"/>
                </a:lnTo>
                <a:lnTo>
                  <a:pt x="11649" y="177339"/>
                </a:lnTo>
                <a:lnTo>
                  <a:pt x="10817" y="177102"/>
                </a:lnTo>
                <a:lnTo>
                  <a:pt x="10104" y="176864"/>
                </a:lnTo>
                <a:lnTo>
                  <a:pt x="9390" y="176626"/>
                </a:lnTo>
                <a:lnTo>
                  <a:pt x="8796" y="176270"/>
                </a:lnTo>
                <a:lnTo>
                  <a:pt x="8202" y="175913"/>
                </a:lnTo>
                <a:lnTo>
                  <a:pt x="7132" y="174962"/>
                </a:lnTo>
                <a:lnTo>
                  <a:pt x="6181" y="173773"/>
                </a:lnTo>
                <a:lnTo>
                  <a:pt x="5825" y="173060"/>
                </a:lnTo>
                <a:lnTo>
                  <a:pt x="5587" y="172466"/>
                </a:lnTo>
                <a:lnTo>
                  <a:pt x="5349" y="171753"/>
                </a:lnTo>
                <a:lnTo>
                  <a:pt x="5111" y="171040"/>
                </a:lnTo>
                <a:lnTo>
                  <a:pt x="5111" y="170208"/>
                </a:lnTo>
                <a:lnTo>
                  <a:pt x="5111" y="169495"/>
                </a:lnTo>
                <a:lnTo>
                  <a:pt x="5111" y="169376"/>
                </a:lnTo>
                <a:lnTo>
                  <a:pt x="5111" y="14739"/>
                </a:lnTo>
                <a:lnTo>
                  <a:pt x="5111" y="14620"/>
                </a:lnTo>
                <a:lnTo>
                  <a:pt x="5111" y="13075"/>
                </a:lnTo>
                <a:lnTo>
                  <a:pt x="5230" y="11767"/>
                </a:lnTo>
                <a:lnTo>
                  <a:pt x="5349" y="10460"/>
                </a:lnTo>
                <a:lnTo>
                  <a:pt x="5587" y="9509"/>
                </a:lnTo>
                <a:lnTo>
                  <a:pt x="5943" y="8558"/>
                </a:lnTo>
                <a:lnTo>
                  <a:pt x="6300" y="7845"/>
                </a:lnTo>
                <a:lnTo>
                  <a:pt x="6775" y="7132"/>
                </a:lnTo>
                <a:lnTo>
                  <a:pt x="7251" y="6656"/>
                </a:lnTo>
                <a:lnTo>
                  <a:pt x="7726" y="6300"/>
                </a:lnTo>
                <a:lnTo>
                  <a:pt x="8321" y="5943"/>
                </a:lnTo>
                <a:lnTo>
                  <a:pt x="8915" y="5706"/>
                </a:lnTo>
                <a:lnTo>
                  <a:pt x="9509" y="5587"/>
                </a:lnTo>
                <a:lnTo>
                  <a:pt x="10936" y="5349"/>
                </a:lnTo>
                <a:lnTo>
                  <a:pt x="27100" y="5349"/>
                </a:lnTo>
                <a:lnTo>
                  <a:pt x="27457" y="5468"/>
                </a:lnTo>
                <a:lnTo>
                  <a:pt x="27932" y="5943"/>
                </a:lnTo>
                <a:lnTo>
                  <a:pt x="28289" y="6656"/>
                </a:lnTo>
                <a:lnTo>
                  <a:pt x="28408" y="7488"/>
                </a:lnTo>
                <a:lnTo>
                  <a:pt x="28408" y="7964"/>
                </a:lnTo>
                <a:lnTo>
                  <a:pt x="28408" y="8915"/>
                </a:lnTo>
                <a:lnTo>
                  <a:pt x="28646" y="9628"/>
                </a:lnTo>
                <a:lnTo>
                  <a:pt x="29002" y="10103"/>
                </a:lnTo>
                <a:lnTo>
                  <a:pt x="29359" y="10460"/>
                </a:lnTo>
                <a:lnTo>
                  <a:pt x="29834" y="10579"/>
                </a:lnTo>
                <a:lnTo>
                  <a:pt x="30428" y="10698"/>
                </a:lnTo>
                <a:lnTo>
                  <a:pt x="31736" y="10817"/>
                </a:lnTo>
                <a:lnTo>
                  <a:pt x="65254" y="10817"/>
                </a:lnTo>
                <a:lnTo>
                  <a:pt x="66562" y="10698"/>
                </a:lnTo>
                <a:lnTo>
                  <a:pt x="67156" y="10579"/>
                </a:lnTo>
                <a:lnTo>
                  <a:pt x="67631" y="10460"/>
                </a:lnTo>
                <a:lnTo>
                  <a:pt x="67988" y="10103"/>
                </a:lnTo>
                <a:lnTo>
                  <a:pt x="68345" y="9628"/>
                </a:lnTo>
                <a:lnTo>
                  <a:pt x="68582" y="8915"/>
                </a:lnTo>
                <a:lnTo>
                  <a:pt x="68582" y="7964"/>
                </a:lnTo>
                <a:lnTo>
                  <a:pt x="68582" y="7370"/>
                </a:lnTo>
                <a:lnTo>
                  <a:pt x="68701" y="6538"/>
                </a:lnTo>
                <a:lnTo>
                  <a:pt x="69058" y="5943"/>
                </a:lnTo>
                <a:lnTo>
                  <a:pt x="69533" y="5468"/>
                </a:lnTo>
                <a:lnTo>
                  <a:pt x="69771" y="5349"/>
                </a:lnTo>
                <a:lnTo>
                  <a:pt x="70127" y="5230"/>
                </a:lnTo>
                <a:close/>
                <a:moveTo>
                  <a:pt x="8083" y="0"/>
                </a:moveTo>
                <a:lnTo>
                  <a:pt x="7251" y="119"/>
                </a:lnTo>
                <a:lnTo>
                  <a:pt x="6419" y="238"/>
                </a:lnTo>
                <a:lnTo>
                  <a:pt x="5706" y="476"/>
                </a:lnTo>
                <a:lnTo>
                  <a:pt x="4874" y="713"/>
                </a:lnTo>
                <a:lnTo>
                  <a:pt x="4161" y="1070"/>
                </a:lnTo>
                <a:lnTo>
                  <a:pt x="3566" y="1545"/>
                </a:lnTo>
                <a:lnTo>
                  <a:pt x="2853" y="2021"/>
                </a:lnTo>
                <a:lnTo>
                  <a:pt x="2259" y="2496"/>
                </a:lnTo>
                <a:lnTo>
                  <a:pt x="1783" y="3091"/>
                </a:lnTo>
                <a:lnTo>
                  <a:pt x="1308" y="3685"/>
                </a:lnTo>
                <a:lnTo>
                  <a:pt x="951" y="4398"/>
                </a:lnTo>
                <a:lnTo>
                  <a:pt x="595" y="5111"/>
                </a:lnTo>
                <a:lnTo>
                  <a:pt x="357" y="5943"/>
                </a:lnTo>
                <a:lnTo>
                  <a:pt x="119" y="6656"/>
                </a:lnTo>
                <a:lnTo>
                  <a:pt x="0" y="7488"/>
                </a:lnTo>
                <a:lnTo>
                  <a:pt x="0" y="8320"/>
                </a:lnTo>
                <a:lnTo>
                  <a:pt x="0" y="174606"/>
                </a:lnTo>
                <a:lnTo>
                  <a:pt x="0" y="175438"/>
                </a:lnTo>
                <a:lnTo>
                  <a:pt x="119" y="176270"/>
                </a:lnTo>
                <a:lnTo>
                  <a:pt x="357" y="176983"/>
                </a:lnTo>
                <a:lnTo>
                  <a:pt x="595" y="177815"/>
                </a:lnTo>
                <a:lnTo>
                  <a:pt x="951" y="178528"/>
                </a:lnTo>
                <a:lnTo>
                  <a:pt x="1308" y="179122"/>
                </a:lnTo>
                <a:lnTo>
                  <a:pt x="1783" y="179835"/>
                </a:lnTo>
                <a:lnTo>
                  <a:pt x="2259" y="180430"/>
                </a:lnTo>
                <a:lnTo>
                  <a:pt x="2853" y="180905"/>
                </a:lnTo>
                <a:lnTo>
                  <a:pt x="3566" y="181381"/>
                </a:lnTo>
                <a:lnTo>
                  <a:pt x="4161" y="181856"/>
                </a:lnTo>
                <a:lnTo>
                  <a:pt x="4874" y="182213"/>
                </a:lnTo>
                <a:lnTo>
                  <a:pt x="5706" y="182450"/>
                </a:lnTo>
                <a:lnTo>
                  <a:pt x="6419" y="182688"/>
                </a:lnTo>
                <a:lnTo>
                  <a:pt x="7251" y="182807"/>
                </a:lnTo>
                <a:lnTo>
                  <a:pt x="8083" y="182926"/>
                </a:lnTo>
                <a:lnTo>
                  <a:pt x="88788" y="182926"/>
                </a:lnTo>
                <a:lnTo>
                  <a:pt x="89739" y="182807"/>
                </a:lnTo>
                <a:lnTo>
                  <a:pt x="90452" y="182688"/>
                </a:lnTo>
                <a:lnTo>
                  <a:pt x="91284" y="182450"/>
                </a:lnTo>
                <a:lnTo>
                  <a:pt x="91998" y="182213"/>
                </a:lnTo>
                <a:lnTo>
                  <a:pt x="92711" y="181856"/>
                </a:lnTo>
                <a:lnTo>
                  <a:pt x="93424" y="181381"/>
                </a:lnTo>
                <a:lnTo>
                  <a:pt x="94018" y="180905"/>
                </a:lnTo>
                <a:lnTo>
                  <a:pt x="94612" y="180430"/>
                </a:lnTo>
                <a:lnTo>
                  <a:pt x="95207" y="179835"/>
                </a:lnTo>
                <a:lnTo>
                  <a:pt x="95682" y="179122"/>
                </a:lnTo>
                <a:lnTo>
                  <a:pt x="96039" y="178528"/>
                </a:lnTo>
                <a:lnTo>
                  <a:pt x="96395" y="177815"/>
                </a:lnTo>
                <a:lnTo>
                  <a:pt x="96633" y="176983"/>
                </a:lnTo>
                <a:lnTo>
                  <a:pt x="96871" y="176270"/>
                </a:lnTo>
                <a:lnTo>
                  <a:pt x="96990" y="175438"/>
                </a:lnTo>
                <a:lnTo>
                  <a:pt x="96990" y="174606"/>
                </a:lnTo>
                <a:lnTo>
                  <a:pt x="96990" y="8320"/>
                </a:lnTo>
                <a:lnTo>
                  <a:pt x="96990" y="7488"/>
                </a:lnTo>
                <a:lnTo>
                  <a:pt x="96871" y="6656"/>
                </a:lnTo>
                <a:lnTo>
                  <a:pt x="96633" y="5943"/>
                </a:lnTo>
                <a:lnTo>
                  <a:pt x="96395" y="5111"/>
                </a:lnTo>
                <a:lnTo>
                  <a:pt x="96039" y="4398"/>
                </a:lnTo>
                <a:lnTo>
                  <a:pt x="95682" y="3804"/>
                </a:lnTo>
                <a:lnTo>
                  <a:pt x="95207" y="3091"/>
                </a:lnTo>
                <a:lnTo>
                  <a:pt x="94612" y="2496"/>
                </a:lnTo>
                <a:lnTo>
                  <a:pt x="94137" y="2021"/>
                </a:lnTo>
                <a:lnTo>
                  <a:pt x="93424" y="1545"/>
                </a:lnTo>
                <a:lnTo>
                  <a:pt x="92830" y="1070"/>
                </a:lnTo>
                <a:lnTo>
                  <a:pt x="92116" y="713"/>
                </a:lnTo>
                <a:lnTo>
                  <a:pt x="91284" y="476"/>
                </a:lnTo>
                <a:lnTo>
                  <a:pt x="90571" y="238"/>
                </a:lnTo>
                <a:lnTo>
                  <a:pt x="89739" y="119"/>
                </a:lnTo>
                <a:lnTo>
                  <a:pt x="88907"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3" name="Google Shape;6993;p69"/>
          <p:cNvGrpSpPr/>
          <p:nvPr/>
        </p:nvGrpSpPr>
        <p:grpSpPr>
          <a:xfrm>
            <a:off x="4391020" y="540000"/>
            <a:ext cx="3401248" cy="2722081"/>
            <a:chOff x="4391020" y="540000"/>
            <a:chExt cx="3401248" cy="2722081"/>
          </a:xfrm>
        </p:grpSpPr>
        <p:sp>
          <p:nvSpPr>
            <p:cNvPr id="6994" name="Google Shape;6994;p69"/>
            <p:cNvSpPr/>
            <p:nvPr/>
          </p:nvSpPr>
          <p:spPr>
            <a:xfrm>
              <a:off x="4391020" y="540000"/>
              <a:ext cx="1154855" cy="455088"/>
            </a:xfrm>
            <a:custGeom>
              <a:avLst/>
              <a:gdLst/>
              <a:ahLst/>
              <a:cxnLst/>
              <a:rect l="l" t="t" r="r" b="b"/>
              <a:pathLst>
                <a:path w="42314" h="26625" extrusionOk="0">
                  <a:moveTo>
                    <a:pt x="0" y="0"/>
                  </a:moveTo>
                  <a:lnTo>
                    <a:pt x="0" y="26625"/>
                  </a:lnTo>
                  <a:lnTo>
                    <a:pt x="42314" y="26625"/>
                  </a:lnTo>
                  <a:lnTo>
                    <a:pt x="42314"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9"/>
            <p:cNvSpPr/>
            <p:nvPr/>
          </p:nvSpPr>
          <p:spPr>
            <a:xfrm>
              <a:off x="4391020" y="995071"/>
              <a:ext cx="194650" cy="140193"/>
            </a:xfrm>
            <a:custGeom>
              <a:avLst/>
              <a:gdLst/>
              <a:ahLst/>
              <a:cxnLst/>
              <a:rect l="l" t="t" r="r" b="b"/>
              <a:pathLst>
                <a:path w="7132" h="8202" extrusionOk="0">
                  <a:moveTo>
                    <a:pt x="0" y="1"/>
                  </a:moveTo>
                  <a:lnTo>
                    <a:pt x="0" y="8202"/>
                  </a:lnTo>
                  <a:lnTo>
                    <a:pt x="7132"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9"/>
            <p:cNvSpPr/>
            <p:nvPr/>
          </p:nvSpPr>
          <p:spPr>
            <a:xfrm>
              <a:off x="4478601" y="605003"/>
              <a:ext cx="820740" cy="16272"/>
            </a:xfrm>
            <a:custGeom>
              <a:avLst/>
              <a:gdLst/>
              <a:ahLst/>
              <a:cxnLst/>
              <a:rect l="l" t="t" r="r" b="b"/>
              <a:pathLst>
                <a:path w="30072" h="952" extrusionOk="0">
                  <a:moveTo>
                    <a:pt x="0" y="1"/>
                  </a:moveTo>
                  <a:lnTo>
                    <a:pt x="0" y="951"/>
                  </a:lnTo>
                  <a:lnTo>
                    <a:pt x="30072" y="951"/>
                  </a:lnTo>
                  <a:lnTo>
                    <a:pt x="30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9"/>
            <p:cNvSpPr/>
            <p:nvPr/>
          </p:nvSpPr>
          <p:spPr>
            <a:xfrm>
              <a:off x="4478601" y="655802"/>
              <a:ext cx="561216" cy="16255"/>
            </a:xfrm>
            <a:custGeom>
              <a:avLst/>
              <a:gdLst/>
              <a:ahLst/>
              <a:cxnLst/>
              <a:rect l="l" t="t" r="r" b="b"/>
              <a:pathLst>
                <a:path w="20563" h="951" extrusionOk="0">
                  <a:moveTo>
                    <a:pt x="0" y="0"/>
                  </a:moveTo>
                  <a:lnTo>
                    <a:pt x="0" y="951"/>
                  </a:lnTo>
                  <a:lnTo>
                    <a:pt x="20563" y="951"/>
                  </a:lnTo>
                  <a:lnTo>
                    <a:pt x="205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9"/>
            <p:cNvSpPr/>
            <p:nvPr/>
          </p:nvSpPr>
          <p:spPr>
            <a:xfrm>
              <a:off x="4478601" y="706584"/>
              <a:ext cx="982939" cy="18306"/>
            </a:xfrm>
            <a:custGeom>
              <a:avLst/>
              <a:gdLst/>
              <a:ahLst/>
              <a:cxnLst/>
              <a:rect l="l" t="t" r="r" b="b"/>
              <a:pathLst>
                <a:path w="36015" h="1071" extrusionOk="0">
                  <a:moveTo>
                    <a:pt x="0" y="1"/>
                  </a:moveTo>
                  <a:lnTo>
                    <a:pt x="0" y="1070"/>
                  </a:lnTo>
                  <a:lnTo>
                    <a:pt x="36015" y="1070"/>
                  </a:lnTo>
                  <a:lnTo>
                    <a:pt x="360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9"/>
            <p:cNvSpPr/>
            <p:nvPr/>
          </p:nvSpPr>
          <p:spPr>
            <a:xfrm>
              <a:off x="4478601" y="759399"/>
              <a:ext cx="337390" cy="16272"/>
            </a:xfrm>
            <a:custGeom>
              <a:avLst/>
              <a:gdLst/>
              <a:ahLst/>
              <a:cxnLst/>
              <a:rect l="l" t="t" r="r" b="b"/>
              <a:pathLst>
                <a:path w="12362" h="952" extrusionOk="0">
                  <a:moveTo>
                    <a:pt x="0" y="1"/>
                  </a:moveTo>
                  <a:lnTo>
                    <a:pt x="0" y="952"/>
                  </a:lnTo>
                  <a:lnTo>
                    <a:pt x="12362" y="952"/>
                  </a:lnTo>
                  <a:lnTo>
                    <a:pt x="123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9"/>
            <p:cNvSpPr/>
            <p:nvPr/>
          </p:nvSpPr>
          <p:spPr>
            <a:xfrm>
              <a:off x="4478601" y="810198"/>
              <a:ext cx="768830" cy="18306"/>
            </a:xfrm>
            <a:custGeom>
              <a:avLst/>
              <a:gdLst/>
              <a:ahLst/>
              <a:cxnLst/>
              <a:rect l="l" t="t" r="r" b="b"/>
              <a:pathLst>
                <a:path w="28170" h="1071" extrusionOk="0">
                  <a:moveTo>
                    <a:pt x="0" y="0"/>
                  </a:moveTo>
                  <a:lnTo>
                    <a:pt x="0" y="1070"/>
                  </a:lnTo>
                  <a:lnTo>
                    <a:pt x="28170" y="1070"/>
                  </a:lnTo>
                  <a:lnTo>
                    <a:pt x="281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9"/>
            <p:cNvSpPr/>
            <p:nvPr/>
          </p:nvSpPr>
          <p:spPr>
            <a:xfrm>
              <a:off x="4478601" y="863014"/>
              <a:ext cx="820740" cy="16272"/>
            </a:xfrm>
            <a:custGeom>
              <a:avLst/>
              <a:gdLst/>
              <a:ahLst/>
              <a:cxnLst/>
              <a:rect l="l" t="t" r="r" b="b"/>
              <a:pathLst>
                <a:path w="30072" h="952" extrusionOk="0">
                  <a:moveTo>
                    <a:pt x="0" y="1"/>
                  </a:moveTo>
                  <a:lnTo>
                    <a:pt x="0" y="952"/>
                  </a:lnTo>
                  <a:lnTo>
                    <a:pt x="30072" y="952"/>
                  </a:lnTo>
                  <a:lnTo>
                    <a:pt x="300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9"/>
            <p:cNvSpPr/>
            <p:nvPr/>
          </p:nvSpPr>
          <p:spPr>
            <a:xfrm>
              <a:off x="4478601" y="913813"/>
              <a:ext cx="613126" cy="16272"/>
            </a:xfrm>
            <a:custGeom>
              <a:avLst/>
              <a:gdLst/>
              <a:ahLst/>
              <a:cxnLst/>
              <a:rect l="l" t="t" r="r" b="b"/>
              <a:pathLst>
                <a:path w="22465" h="952" extrusionOk="0">
                  <a:moveTo>
                    <a:pt x="0" y="0"/>
                  </a:moveTo>
                  <a:lnTo>
                    <a:pt x="0" y="951"/>
                  </a:lnTo>
                  <a:lnTo>
                    <a:pt x="22465" y="951"/>
                  </a:lnTo>
                  <a:lnTo>
                    <a:pt x="22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9"/>
            <p:cNvSpPr/>
            <p:nvPr/>
          </p:nvSpPr>
          <p:spPr>
            <a:xfrm>
              <a:off x="4618092" y="1139315"/>
              <a:ext cx="1154882" cy="333201"/>
            </a:xfrm>
            <a:custGeom>
              <a:avLst/>
              <a:gdLst/>
              <a:ahLst/>
              <a:cxnLst/>
              <a:rect l="l" t="t" r="r" b="b"/>
              <a:pathLst>
                <a:path w="42315" h="19494" extrusionOk="0">
                  <a:moveTo>
                    <a:pt x="0" y="1"/>
                  </a:moveTo>
                  <a:lnTo>
                    <a:pt x="0" y="19494"/>
                  </a:lnTo>
                  <a:lnTo>
                    <a:pt x="42314" y="19494"/>
                  </a:lnTo>
                  <a:lnTo>
                    <a:pt x="4231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9"/>
            <p:cNvSpPr/>
            <p:nvPr/>
          </p:nvSpPr>
          <p:spPr>
            <a:xfrm>
              <a:off x="5578293" y="1470465"/>
              <a:ext cx="194677" cy="140210"/>
            </a:xfrm>
            <a:custGeom>
              <a:avLst/>
              <a:gdLst/>
              <a:ahLst/>
              <a:cxnLst/>
              <a:rect l="l" t="t" r="r" b="b"/>
              <a:pathLst>
                <a:path w="7133" h="8203" extrusionOk="0">
                  <a:moveTo>
                    <a:pt x="1" y="1"/>
                  </a:moveTo>
                  <a:lnTo>
                    <a:pt x="7132" y="8202"/>
                  </a:lnTo>
                  <a:lnTo>
                    <a:pt x="7132"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9"/>
            <p:cNvSpPr/>
            <p:nvPr/>
          </p:nvSpPr>
          <p:spPr>
            <a:xfrm>
              <a:off x="4705674" y="1192148"/>
              <a:ext cx="720194" cy="18289"/>
            </a:xfrm>
            <a:custGeom>
              <a:avLst/>
              <a:gdLst/>
              <a:ahLst/>
              <a:cxnLst/>
              <a:rect l="l" t="t" r="r" b="b"/>
              <a:pathLst>
                <a:path w="26388" h="1070" extrusionOk="0">
                  <a:moveTo>
                    <a:pt x="0" y="0"/>
                  </a:moveTo>
                  <a:lnTo>
                    <a:pt x="0" y="1070"/>
                  </a:lnTo>
                  <a:lnTo>
                    <a:pt x="26387" y="1070"/>
                  </a:lnTo>
                  <a:lnTo>
                    <a:pt x="26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9"/>
            <p:cNvSpPr/>
            <p:nvPr/>
          </p:nvSpPr>
          <p:spPr>
            <a:xfrm>
              <a:off x="4705674" y="1244964"/>
              <a:ext cx="918065" cy="16272"/>
            </a:xfrm>
            <a:custGeom>
              <a:avLst/>
              <a:gdLst/>
              <a:ahLst/>
              <a:cxnLst/>
              <a:rect l="l" t="t" r="r" b="b"/>
              <a:pathLst>
                <a:path w="33638" h="952" extrusionOk="0">
                  <a:moveTo>
                    <a:pt x="0" y="0"/>
                  </a:moveTo>
                  <a:lnTo>
                    <a:pt x="0" y="951"/>
                  </a:lnTo>
                  <a:lnTo>
                    <a:pt x="33638" y="951"/>
                  </a:lnTo>
                  <a:lnTo>
                    <a:pt x="33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9"/>
            <p:cNvSpPr/>
            <p:nvPr/>
          </p:nvSpPr>
          <p:spPr>
            <a:xfrm>
              <a:off x="4705674" y="1295745"/>
              <a:ext cx="668284" cy="18306"/>
            </a:xfrm>
            <a:custGeom>
              <a:avLst/>
              <a:gdLst/>
              <a:ahLst/>
              <a:cxnLst/>
              <a:rect l="l" t="t" r="r" b="b"/>
              <a:pathLst>
                <a:path w="24486" h="1071" extrusionOk="0">
                  <a:moveTo>
                    <a:pt x="0" y="1"/>
                  </a:moveTo>
                  <a:lnTo>
                    <a:pt x="0" y="1071"/>
                  </a:lnTo>
                  <a:lnTo>
                    <a:pt x="24485" y="1071"/>
                  </a:lnTo>
                  <a:lnTo>
                    <a:pt x="244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9"/>
            <p:cNvSpPr/>
            <p:nvPr/>
          </p:nvSpPr>
          <p:spPr>
            <a:xfrm>
              <a:off x="4705674" y="1348578"/>
              <a:ext cx="840200" cy="16272"/>
            </a:xfrm>
            <a:custGeom>
              <a:avLst/>
              <a:gdLst/>
              <a:ahLst/>
              <a:cxnLst/>
              <a:rect l="l" t="t" r="r" b="b"/>
              <a:pathLst>
                <a:path w="30785" h="952" extrusionOk="0">
                  <a:moveTo>
                    <a:pt x="0" y="0"/>
                  </a:moveTo>
                  <a:lnTo>
                    <a:pt x="0" y="951"/>
                  </a:lnTo>
                  <a:lnTo>
                    <a:pt x="30785" y="951"/>
                  </a:lnTo>
                  <a:lnTo>
                    <a:pt x="307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9"/>
            <p:cNvSpPr/>
            <p:nvPr/>
          </p:nvSpPr>
          <p:spPr>
            <a:xfrm>
              <a:off x="4705674" y="1399360"/>
              <a:ext cx="551500" cy="16272"/>
            </a:xfrm>
            <a:custGeom>
              <a:avLst/>
              <a:gdLst/>
              <a:ahLst/>
              <a:cxnLst/>
              <a:rect l="l" t="t" r="r" b="b"/>
              <a:pathLst>
                <a:path w="20207" h="952" extrusionOk="0">
                  <a:moveTo>
                    <a:pt x="0" y="1"/>
                  </a:moveTo>
                  <a:lnTo>
                    <a:pt x="0" y="952"/>
                  </a:lnTo>
                  <a:lnTo>
                    <a:pt x="20206" y="952"/>
                  </a:lnTo>
                  <a:lnTo>
                    <a:pt x="20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9"/>
            <p:cNvSpPr/>
            <p:nvPr/>
          </p:nvSpPr>
          <p:spPr>
            <a:xfrm>
              <a:off x="7430624" y="2798857"/>
              <a:ext cx="361643" cy="446969"/>
            </a:xfrm>
            <a:custGeom>
              <a:avLst/>
              <a:gdLst/>
              <a:ahLst/>
              <a:cxnLst/>
              <a:rect l="l" t="t" r="r" b="b"/>
              <a:pathLst>
                <a:path w="21158" h="26150" extrusionOk="0">
                  <a:moveTo>
                    <a:pt x="2378" y="25912"/>
                  </a:moveTo>
                  <a:lnTo>
                    <a:pt x="2378" y="25912"/>
                  </a:lnTo>
                  <a:lnTo>
                    <a:pt x="1427" y="25199"/>
                  </a:lnTo>
                  <a:lnTo>
                    <a:pt x="952" y="24961"/>
                  </a:lnTo>
                  <a:lnTo>
                    <a:pt x="357" y="24961"/>
                  </a:lnTo>
                  <a:lnTo>
                    <a:pt x="357" y="24961"/>
                  </a:lnTo>
                  <a:lnTo>
                    <a:pt x="120" y="24961"/>
                  </a:lnTo>
                  <a:lnTo>
                    <a:pt x="120" y="24842"/>
                  </a:lnTo>
                  <a:lnTo>
                    <a:pt x="120" y="24604"/>
                  </a:lnTo>
                  <a:lnTo>
                    <a:pt x="120" y="24604"/>
                  </a:lnTo>
                  <a:lnTo>
                    <a:pt x="1" y="14858"/>
                  </a:lnTo>
                  <a:lnTo>
                    <a:pt x="1" y="14858"/>
                  </a:lnTo>
                  <a:lnTo>
                    <a:pt x="120" y="14620"/>
                  </a:lnTo>
                  <a:lnTo>
                    <a:pt x="120" y="14382"/>
                  </a:lnTo>
                  <a:lnTo>
                    <a:pt x="357" y="14382"/>
                  </a:lnTo>
                  <a:lnTo>
                    <a:pt x="357" y="14382"/>
                  </a:lnTo>
                  <a:lnTo>
                    <a:pt x="1189" y="13788"/>
                  </a:lnTo>
                  <a:lnTo>
                    <a:pt x="1902" y="13194"/>
                  </a:lnTo>
                  <a:lnTo>
                    <a:pt x="2616" y="12481"/>
                  </a:lnTo>
                  <a:lnTo>
                    <a:pt x="3210" y="11767"/>
                  </a:lnTo>
                  <a:lnTo>
                    <a:pt x="4280" y="10103"/>
                  </a:lnTo>
                  <a:lnTo>
                    <a:pt x="5349" y="8558"/>
                  </a:lnTo>
                  <a:lnTo>
                    <a:pt x="5349" y="8558"/>
                  </a:lnTo>
                  <a:lnTo>
                    <a:pt x="5944" y="7726"/>
                  </a:lnTo>
                  <a:lnTo>
                    <a:pt x="6300" y="6894"/>
                  </a:lnTo>
                  <a:lnTo>
                    <a:pt x="6657" y="5943"/>
                  </a:lnTo>
                  <a:lnTo>
                    <a:pt x="7013" y="5111"/>
                  </a:lnTo>
                  <a:lnTo>
                    <a:pt x="7132" y="4160"/>
                  </a:lnTo>
                  <a:lnTo>
                    <a:pt x="7251" y="3209"/>
                  </a:lnTo>
                  <a:lnTo>
                    <a:pt x="7251" y="2140"/>
                  </a:lnTo>
                  <a:lnTo>
                    <a:pt x="7132" y="1189"/>
                  </a:lnTo>
                  <a:lnTo>
                    <a:pt x="7132" y="1189"/>
                  </a:lnTo>
                  <a:lnTo>
                    <a:pt x="7132" y="713"/>
                  </a:lnTo>
                  <a:lnTo>
                    <a:pt x="7251" y="357"/>
                  </a:lnTo>
                  <a:lnTo>
                    <a:pt x="7608" y="119"/>
                  </a:lnTo>
                  <a:lnTo>
                    <a:pt x="7964" y="0"/>
                  </a:lnTo>
                  <a:lnTo>
                    <a:pt x="7964" y="0"/>
                  </a:lnTo>
                  <a:lnTo>
                    <a:pt x="8559" y="0"/>
                  </a:lnTo>
                  <a:lnTo>
                    <a:pt x="9153" y="0"/>
                  </a:lnTo>
                  <a:lnTo>
                    <a:pt x="9509" y="238"/>
                  </a:lnTo>
                  <a:lnTo>
                    <a:pt x="9866" y="595"/>
                  </a:lnTo>
                  <a:lnTo>
                    <a:pt x="9866" y="595"/>
                  </a:lnTo>
                  <a:lnTo>
                    <a:pt x="10341" y="1545"/>
                  </a:lnTo>
                  <a:lnTo>
                    <a:pt x="10698" y="2615"/>
                  </a:lnTo>
                  <a:lnTo>
                    <a:pt x="11055" y="3685"/>
                  </a:lnTo>
                  <a:lnTo>
                    <a:pt x="11292" y="4755"/>
                  </a:lnTo>
                  <a:lnTo>
                    <a:pt x="11292" y="4755"/>
                  </a:lnTo>
                  <a:lnTo>
                    <a:pt x="11292" y="5706"/>
                  </a:lnTo>
                  <a:lnTo>
                    <a:pt x="11173" y="6656"/>
                  </a:lnTo>
                  <a:lnTo>
                    <a:pt x="10817" y="8439"/>
                  </a:lnTo>
                  <a:lnTo>
                    <a:pt x="10817" y="8439"/>
                  </a:lnTo>
                  <a:lnTo>
                    <a:pt x="10579" y="9747"/>
                  </a:lnTo>
                  <a:lnTo>
                    <a:pt x="10341" y="11054"/>
                  </a:lnTo>
                  <a:lnTo>
                    <a:pt x="10341" y="11054"/>
                  </a:lnTo>
                  <a:lnTo>
                    <a:pt x="10698" y="11173"/>
                  </a:lnTo>
                  <a:lnTo>
                    <a:pt x="11055" y="11173"/>
                  </a:lnTo>
                  <a:lnTo>
                    <a:pt x="19256" y="11173"/>
                  </a:lnTo>
                  <a:lnTo>
                    <a:pt x="19256" y="11173"/>
                  </a:lnTo>
                  <a:lnTo>
                    <a:pt x="19969" y="11173"/>
                  </a:lnTo>
                  <a:lnTo>
                    <a:pt x="20563" y="11411"/>
                  </a:lnTo>
                  <a:lnTo>
                    <a:pt x="20920" y="11767"/>
                  </a:lnTo>
                  <a:lnTo>
                    <a:pt x="21039" y="12243"/>
                  </a:lnTo>
                  <a:lnTo>
                    <a:pt x="21039" y="12243"/>
                  </a:lnTo>
                  <a:lnTo>
                    <a:pt x="21158" y="12956"/>
                  </a:lnTo>
                  <a:lnTo>
                    <a:pt x="20920" y="13669"/>
                  </a:lnTo>
                  <a:lnTo>
                    <a:pt x="20445" y="14145"/>
                  </a:lnTo>
                  <a:lnTo>
                    <a:pt x="19850" y="14620"/>
                  </a:lnTo>
                  <a:lnTo>
                    <a:pt x="19850" y="14620"/>
                  </a:lnTo>
                  <a:lnTo>
                    <a:pt x="19494" y="14739"/>
                  </a:lnTo>
                  <a:lnTo>
                    <a:pt x="19375" y="14739"/>
                  </a:lnTo>
                  <a:lnTo>
                    <a:pt x="19256" y="14977"/>
                  </a:lnTo>
                  <a:lnTo>
                    <a:pt x="19256" y="14977"/>
                  </a:lnTo>
                  <a:lnTo>
                    <a:pt x="19375" y="15095"/>
                  </a:lnTo>
                  <a:lnTo>
                    <a:pt x="19494" y="15214"/>
                  </a:lnTo>
                  <a:lnTo>
                    <a:pt x="19850" y="15333"/>
                  </a:lnTo>
                  <a:lnTo>
                    <a:pt x="19850" y="15333"/>
                  </a:lnTo>
                  <a:lnTo>
                    <a:pt x="20207" y="15690"/>
                  </a:lnTo>
                  <a:lnTo>
                    <a:pt x="20326" y="15928"/>
                  </a:lnTo>
                  <a:lnTo>
                    <a:pt x="20445" y="16403"/>
                  </a:lnTo>
                  <a:lnTo>
                    <a:pt x="20445" y="16760"/>
                  </a:lnTo>
                  <a:lnTo>
                    <a:pt x="20445" y="17116"/>
                  </a:lnTo>
                  <a:lnTo>
                    <a:pt x="20207" y="17592"/>
                  </a:lnTo>
                  <a:lnTo>
                    <a:pt x="19850" y="17948"/>
                  </a:lnTo>
                  <a:lnTo>
                    <a:pt x="19494" y="18186"/>
                  </a:lnTo>
                  <a:lnTo>
                    <a:pt x="19494" y="18186"/>
                  </a:lnTo>
                  <a:lnTo>
                    <a:pt x="19018" y="18424"/>
                  </a:lnTo>
                  <a:lnTo>
                    <a:pt x="18780" y="18542"/>
                  </a:lnTo>
                  <a:lnTo>
                    <a:pt x="18662" y="18780"/>
                  </a:lnTo>
                  <a:lnTo>
                    <a:pt x="18662" y="18780"/>
                  </a:lnTo>
                  <a:lnTo>
                    <a:pt x="18780" y="18899"/>
                  </a:lnTo>
                  <a:lnTo>
                    <a:pt x="19018" y="19018"/>
                  </a:lnTo>
                  <a:lnTo>
                    <a:pt x="19375" y="19256"/>
                  </a:lnTo>
                  <a:lnTo>
                    <a:pt x="19375" y="19256"/>
                  </a:lnTo>
                  <a:lnTo>
                    <a:pt x="19731" y="19612"/>
                  </a:lnTo>
                  <a:lnTo>
                    <a:pt x="19850" y="19969"/>
                  </a:lnTo>
                  <a:lnTo>
                    <a:pt x="19850" y="20325"/>
                  </a:lnTo>
                  <a:lnTo>
                    <a:pt x="19731" y="20801"/>
                  </a:lnTo>
                  <a:lnTo>
                    <a:pt x="19612" y="21157"/>
                  </a:lnTo>
                  <a:lnTo>
                    <a:pt x="19375" y="21514"/>
                  </a:lnTo>
                  <a:lnTo>
                    <a:pt x="19018" y="21870"/>
                  </a:lnTo>
                  <a:lnTo>
                    <a:pt x="18662" y="22108"/>
                  </a:lnTo>
                  <a:lnTo>
                    <a:pt x="18662" y="22108"/>
                  </a:lnTo>
                  <a:lnTo>
                    <a:pt x="18186" y="22346"/>
                  </a:lnTo>
                  <a:lnTo>
                    <a:pt x="18186" y="22346"/>
                  </a:lnTo>
                  <a:lnTo>
                    <a:pt x="18067" y="22465"/>
                  </a:lnTo>
                  <a:lnTo>
                    <a:pt x="18067" y="22584"/>
                  </a:lnTo>
                  <a:lnTo>
                    <a:pt x="18186" y="22703"/>
                  </a:lnTo>
                  <a:lnTo>
                    <a:pt x="18186" y="22703"/>
                  </a:lnTo>
                  <a:lnTo>
                    <a:pt x="18543" y="23059"/>
                  </a:lnTo>
                  <a:lnTo>
                    <a:pt x="18780" y="23416"/>
                  </a:lnTo>
                  <a:lnTo>
                    <a:pt x="19018" y="23772"/>
                  </a:lnTo>
                  <a:lnTo>
                    <a:pt x="19018" y="24129"/>
                  </a:lnTo>
                  <a:lnTo>
                    <a:pt x="19018" y="24485"/>
                  </a:lnTo>
                  <a:lnTo>
                    <a:pt x="18780" y="24842"/>
                  </a:lnTo>
                  <a:lnTo>
                    <a:pt x="18543" y="25199"/>
                  </a:lnTo>
                  <a:lnTo>
                    <a:pt x="18186" y="25555"/>
                  </a:lnTo>
                  <a:lnTo>
                    <a:pt x="17830" y="25793"/>
                  </a:lnTo>
                  <a:lnTo>
                    <a:pt x="17830" y="25793"/>
                  </a:lnTo>
                  <a:lnTo>
                    <a:pt x="17116" y="26031"/>
                  </a:lnTo>
                  <a:lnTo>
                    <a:pt x="16403" y="26149"/>
                  </a:lnTo>
                  <a:lnTo>
                    <a:pt x="16403" y="26149"/>
                  </a:lnTo>
                  <a:lnTo>
                    <a:pt x="3566" y="26149"/>
                  </a:lnTo>
                  <a:lnTo>
                    <a:pt x="3566" y="26149"/>
                  </a:lnTo>
                  <a:lnTo>
                    <a:pt x="2972" y="26149"/>
                  </a:lnTo>
                  <a:lnTo>
                    <a:pt x="2378" y="25912"/>
                  </a:lnTo>
                  <a:lnTo>
                    <a:pt x="2378" y="25912"/>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9"/>
            <p:cNvSpPr/>
            <p:nvPr/>
          </p:nvSpPr>
          <p:spPr>
            <a:xfrm>
              <a:off x="7264041" y="3028427"/>
              <a:ext cx="148312" cy="233654"/>
            </a:xfrm>
            <a:custGeom>
              <a:avLst/>
              <a:gdLst/>
              <a:ahLst/>
              <a:cxnLst/>
              <a:rect l="l" t="t" r="r" b="b"/>
              <a:pathLst>
                <a:path w="8677" h="13670" extrusionOk="0">
                  <a:moveTo>
                    <a:pt x="0" y="6775"/>
                  </a:moveTo>
                  <a:lnTo>
                    <a:pt x="0" y="6775"/>
                  </a:lnTo>
                  <a:lnTo>
                    <a:pt x="0" y="595"/>
                  </a:lnTo>
                  <a:lnTo>
                    <a:pt x="0" y="595"/>
                  </a:lnTo>
                  <a:lnTo>
                    <a:pt x="0" y="357"/>
                  </a:lnTo>
                  <a:lnTo>
                    <a:pt x="0" y="238"/>
                  </a:lnTo>
                  <a:lnTo>
                    <a:pt x="238" y="119"/>
                  </a:lnTo>
                  <a:lnTo>
                    <a:pt x="476" y="0"/>
                  </a:lnTo>
                  <a:lnTo>
                    <a:pt x="476" y="0"/>
                  </a:lnTo>
                  <a:lnTo>
                    <a:pt x="7964" y="0"/>
                  </a:lnTo>
                  <a:lnTo>
                    <a:pt x="7964" y="0"/>
                  </a:lnTo>
                  <a:lnTo>
                    <a:pt x="8320" y="119"/>
                  </a:lnTo>
                  <a:lnTo>
                    <a:pt x="8439" y="119"/>
                  </a:lnTo>
                  <a:lnTo>
                    <a:pt x="8558" y="357"/>
                  </a:lnTo>
                  <a:lnTo>
                    <a:pt x="8558" y="595"/>
                  </a:lnTo>
                  <a:lnTo>
                    <a:pt x="8558" y="595"/>
                  </a:lnTo>
                  <a:lnTo>
                    <a:pt x="8677" y="12956"/>
                  </a:lnTo>
                  <a:lnTo>
                    <a:pt x="8677" y="12956"/>
                  </a:lnTo>
                  <a:lnTo>
                    <a:pt x="8558" y="13313"/>
                  </a:lnTo>
                  <a:lnTo>
                    <a:pt x="8439" y="13550"/>
                  </a:lnTo>
                  <a:lnTo>
                    <a:pt x="8320" y="13669"/>
                  </a:lnTo>
                  <a:lnTo>
                    <a:pt x="7964" y="13669"/>
                  </a:lnTo>
                  <a:lnTo>
                    <a:pt x="7964" y="13669"/>
                  </a:lnTo>
                  <a:lnTo>
                    <a:pt x="713" y="13669"/>
                  </a:lnTo>
                  <a:lnTo>
                    <a:pt x="713" y="13669"/>
                  </a:lnTo>
                  <a:lnTo>
                    <a:pt x="357" y="13669"/>
                  </a:lnTo>
                  <a:lnTo>
                    <a:pt x="119" y="13550"/>
                  </a:lnTo>
                  <a:lnTo>
                    <a:pt x="0" y="13313"/>
                  </a:lnTo>
                  <a:lnTo>
                    <a:pt x="0" y="12956"/>
                  </a:lnTo>
                  <a:lnTo>
                    <a:pt x="0" y="12956"/>
                  </a:lnTo>
                  <a:lnTo>
                    <a:pt x="0" y="6775"/>
                  </a:lnTo>
                  <a:lnTo>
                    <a:pt x="0" y="6775"/>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69">
            <a:hlinkClick r:id="rId4" action="ppaction://hlinksldjump"/>
          </p:cNvPr>
          <p:cNvSpPr/>
          <p:nvPr/>
        </p:nvSpPr>
        <p:spPr>
          <a:xfrm>
            <a:off x="284800" y="3265875"/>
            <a:ext cx="278700" cy="18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9">
            <a:hlinkClick r:id="rId5" action="ppaction://hlinksldjump"/>
          </p:cNvPr>
          <p:cNvSpPr/>
          <p:nvPr/>
        </p:nvSpPr>
        <p:spPr>
          <a:xfrm>
            <a:off x="369950" y="359900"/>
            <a:ext cx="223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a:hlinkClick r:id="rId6" action="ppaction://hlinksldjump"/>
          </p:cNvPr>
          <p:cNvSpPr txBox="1"/>
          <p:nvPr/>
        </p:nvSpPr>
        <p:spPr>
          <a:xfrm>
            <a:off x="172700" y="931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mon</a:t>
            </a:r>
            <a:endParaRPr sz="1600" b="1">
              <a:solidFill>
                <a:schemeClr val="lt1"/>
              </a:solidFill>
              <a:latin typeface="Raleway"/>
              <a:ea typeface="Raleway"/>
              <a:cs typeface="Raleway"/>
              <a:sym typeface="Raleway"/>
            </a:endParaRPr>
          </a:p>
        </p:txBody>
      </p:sp>
      <p:sp>
        <p:nvSpPr>
          <p:cNvPr id="7015" name="Google Shape;7015;p69">
            <a:hlinkClick r:id="rId4" action="ppaction://hlinksldjump"/>
          </p:cNvPr>
          <p:cNvSpPr txBox="1"/>
          <p:nvPr/>
        </p:nvSpPr>
        <p:spPr>
          <a:xfrm>
            <a:off x="172700" y="13749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tue</a:t>
            </a:r>
            <a:endParaRPr sz="1600" b="1">
              <a:solidFill>
                <a:schemeClr val="lt1"/>
              </a:solidFill>
              <a:latin typeface="Raleway"/>
              <a:ea typeface="Raleway"/>
              <a:cs typeface="Raleway"/>
              <a:sym typeface="Raleway"/>
            </a:endParaRPr>
          </a:p>
        </p:txBody>
      </p:sp>
      <p:sp>
        <p:nvSpPr>
          <p:cNvPr id="7016" name="Google Shape;7016;p69">
            <a:hlinkClick r:id="rId4" action="ppaction://hlinksldjump"/>
          </p:cNvPr>
          <p:cNvSpPr txBox="1"/>
          <p:nvPr/>
        </p:nvSpPr>
        <p:spPr>
          <a:xfrm>
            <a:off x="172700" y="18186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wed</a:t>
            </a:r>
            <a:endParaRPr sz="1600" b="1">
              <a:solidFill>
                <a:schemeClr val="lt1"/>
              </a:solidFill>
              <a:latin typeface="Raleway"/>
              <a:ea typeface="Raleway"/>
              <a:cs typeface="Raleway"/>
              <a:sym typeface="Raleway"/>
            </a:endParaRPr>
          </a:p>
        </p:txBody>
      </p:sp>
      <p:sp>
        <p:nvSpPr>
          <p:cNvPr id="7017" name="Google Shape;7017;p69">
            <a:hlinkClick r:id="rId4" action="ppaction://hlinksldjump"/>
          </p:cNvPr>
          <p:cNvSpPr txBox="1"/>
          <p:nvPr/>
        </p:nvSpPr>
        <p:spPr>
          <a:xfrm>
            <a:off x="172700" y="22624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thu</a:t>
            </a:r>
            <a:endParaRPr sz="1600" b="1">
              <a:solidFill>
                <a:schemeClr val="lt1"/>
              </a:solidFill>
              <a:latin typeface="Raleway"/>
              <a:ea typeface="Raleway"/>
              <a:cs typeface="Raleway"/>
              <a:sym typeface="Raleway"/>
            </a:endParaRPr>
          </a:p>
        </p:txBody>
      </p:sp>
      <p:sp>
        <p:nvSpPr>
          <p:cNvPr id="7018" name="Google Shape;7018;p69">
            <a:hlinkClick r:id="" action="ppaction://noaction"/>
          </p:cNvPr>
          <p:cNvSpPr txBox="1"/>
          <p:nvPr/>
        </p:nvSpPr>
        <p:spPr>
          <a:xfrm>
            <a:off x="172700" y="2706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fri</a:t>
            </a:r>
            <a:endParaRPr sz="1600" b="1">
              <a:solidFill>
                <a:schemeClr val="lt1"/>
              </a:solidFill>
              <a:latin typeface="Raleway"/>
              <a:ea typeface="Raleway"/>
              <a:cs typeface="Raleway"/>
              <a:sym typeface="Raleway"/>
            </a:endParaRPr>
          </a:p>
        </p:txBody>
      </p:sp>
      <p:sp>
        <p:nvSpPr>
          <p:cNvPr id="7019" name="Google Shape;7019;p69"/>
          <p:cNvSpPr/>
          <p:nvPr/>
        </p:nvSpPr>
        <p:spPr>
          <a:xfrm rot="2700000">
            <a:off x="341904" y="45340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9"/>
          <p:cNvSpPr/>
          <p:nvPr/>
        </p:nvSpPr>
        <p:spPr>
          <a:xfrm rot="8100000">
            <a:off x="341911" y="45348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1" name="Google Shape;7021;p69"/>
          <p:cNvGrpSpPr/>
          <p:nvPr/>
        </p:nvGrpSpPr>
        <p:grpSpPr>
          <a:xfrm>
            <a:off x="284809" y="3333172"/>
            <a:ext cx="278329" cy="45600"/>
            <a:chOff x="284809" y="3376035"/>
            <a:chExt cx="278329" cy="45600"/>
          </a:xfrm>
        </p:grpSpPr>
        <p:sp>
          <p:nvSpPr>
            <p:cNvPr id="7022" name="Google Shape;7022;p69"/>
            <p:cNvSpPr/>
            <p:nvPr/>
          </p:nvSpPr>
          <p:spPr>
            <a:xfrm>
              <a:off x="284809" y="3376035"/>
              <a:ext cx="465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9"/>
            <p:cNvSpPr/>
            <p:nvPr/>
          </p:nvSpPr>
          <p:spPr>
            <a:xfrm>
              <a:off x="400686" y="3376035"/>
              <a:ext cx="465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9"/>
            <p:cNvSpPr/>
            <p:nvPr/>
          </p:nvSpPr>
          <p:spPr>
            <a:xfrm>
              <a:off x="516638" y="3376035"/>
              <a:ext cx="465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69"/>
          <p:cNvGrpSpPr/>
          <p:nvPr/>
        </p:nvGrpSpPr>
        <p:grpSpPr>
          <a:xfrm>
            <a:off x="284550" y="4160639"/>
            <a:ext cx="278848" cy="132251"/>
            <a:chOff x="395425" y="661226"/>
            <a:chExt cx="278848" cy="132251"/>
          </a:xfrm>
        </p:grpSpPr>
        <p:sp>
          <p:nvSpPr>
            <p:cNvPr id="7026" name="Google Shape;7026;p69"/>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9"/>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69"/>
          <p:cNvGrpSpPr/>
          <p:nvPr/>
        </p:nvGrpSpPr>
        <p:grpSpPr>
          <a:xfrm flipH="1">
            <a:off x="284550" y="4427339"/>
            <a:ext cx="278848" cy="132251"/>
            <a:chOff x="395425" y="661226"/>
            <a:chExt cx="278848" cy="132251"/>
          </a:xfrm>
        </p:grpSpPr>
        <p:sp>
          <p:nvSpPr>
            <p:cNvPr id="7029" name="Google Shape;7029;p69"/>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9"/>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69"/>
          <p:cNvGrpSpPr/>
          <p:nvPr/>
        </p:nvGrpSpPr>
        <p:grpSpPr>
          <a:xfrm>
            <a:off x="303960" y="3655421"/>
            <a:ext cx="240047" cy="228601"/>
            <a:chOff x="1378351" y="1703511"/>
            <a:chExt cx="343759" cy="339271"/>
          </a:xfrm>
        </p:grpSpPr>
        <p:sp>
          <p:nvSpPr>
            <p:cNvPr id="7032" name="Google Shape;7032;p69"/>
            <p:cNvSpPr/>
            <p:nvPr/>
          </p:nvSpPr>
          <p:spPr>
            <a:xfrm>
              <a:off x="1531123" y="1842676"/>
              <a:ext cx="39764" cy="39764"/>
            </a:xfrm>
            <a:custGeom>
              <a:avLst/>
              <a:gdLst/>
              <a:ahLst/>
              <a:cxnLst/>
              <a:rect l="l" t="t" r="r" b="b"/>
              <a:pathLst>
                <a:path w="2259" h="2259" extrusionOk="0">
                  <a:moveTo>
                    <a:pt x="0" y="0"/>
                  </a:moveTo>
                  <a:lnTo>
                    <a:pt x="0" y="2259"/>
                  </a:lnTo>
                  <a:lnTo>
                    <a:pt x="2259" y="2259"/>
                  </a:lnTo>
                  <a:lnTo>
                    <a:pt x="2259"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69"/>
            <p:cNvSpPr/>
            <p:nvPr/>
          </p:nvSpPr>
          <p:spPr>
            <a:xfrm>
              <a:off x="1378351" y="1703511"/>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69"/>
            <p:cNvSpPr/>
            <p:nvPr/>
          </p:nvSpPr>
          <p:spPr>
            <a:xfrm>
              <a:off x="1419910" y="1775787"/>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69"/>
            <p:cNvSpPr/>
            <p:nvPr/>
          </p:nvSpPr>
          <p:spPr>
            <a:xfrm>
              <a:off x="1511925" y="1818525"/>
              <a:ext cx="87600" cy="92400"/>
            </a:xfrm>
            <a:prstGeom prst="roundRect">
              <a:avLst>
                <a:gd name="adj" fmla="val 16667"/>
              </a:avLst>
            </a:prstGeom>
            <a:solidFill>
              <a:srgbClr val="FFFAF7"/>
            </a:solidFill>
            <a:ln w="9525" cap="flat" cmpd="sng">
              <a:solidFill>
                <a:srgbClr val="FFFA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6" name="Google Shape;7036;p69">
            <a:hlinkClick r:id="" action="ppaction://hlinkshowjump?jump=firstslide"/>
          </p:cNvPr>
          <p:cNvSpPr/>
          <p:nvPr/>
        </p:nvSpPr>
        <p:spPr>
          <a:xfrm>
            <a:off x="312225" y="3660525"/>
            <a:ext cx="2235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9">
            <a:hlinkClick r:id="" action="ppaction://hlinkshowjump?jump=nextslide"/>
          </p:cNvPr>
          <p:cNvSpPr/>
          <p:nvPr/>
        </p:nvSpPr>
        <p:spPr>
          <a:xfrm>
            <a:off x="284625" y="41367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a:hlinkClick r:id="" action="ppaction://hlinkshowjump?jump=previousslide"/>
          </p:cNvPr>
          <p:cNvSpPr/>
          <p:nvPr/>
        </p:nvSpPr>
        <p:spPr>
          <a:xfrm>
            <a:off x="284625" y="44034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0538"/>
            <a:ext cx="7200800" cy="4992317"/>
          </a:xfrm>
          <a:prstGeom prst="rect">
            <a:avLst/>
          </a:prstGeom>
        </p:spPr>
      </p:pic>
      <p:sp>
        <p:nvSpPr>
          <p:cNvPr id="5" name="TextBox 4"/>
          <p:cNvSpPr txBox="1"/>
          <p:nvPr/>
        </p:nvSpPr>
        <p:spPr>
          <a:xfrm>
            <a:off x="1819722" y="3137941"/>
            <a:ext cx="960519" cy="307777"/>
          </a:xfrm>
          <a:prstGeom prst="rect">
            <a:avLst/>
          </a:prstGeom>
          <a:noFill/>
        </p:spPr>
        <p:txBody>
          <a:bodyPr wrap="none" rtlCol="0">
            <a:spAutoFit/>
          </a:bodyPr>
          <a:lstStyle/>
          <a:p>
            <a:r>
              <a:rPr lang="en-AU" dirty="0" err="1" smtClean="0"/>
              <a:t>Hompage</a:t>
            </a:r>
            <a:endParaRPr lang="id-ID" dirty="0"/>
          </a:p>
        </p:txBody>
      </p:sp>
      <p:sp>
        <p:nvSpPr>
          <p:cNvPr id="6" name="TextBox 5"/>
          <p:cNvSpPr txBox="1"/>
          <p:nvPr/>
        </p:nvSpPr>
        <p:spPr>
          <a:xfrm>
            <a:off x="4018168" y="4835722"/>
            <a:ext cx="1827744" cy="307777"/>
          </a:xfrm>
          <a:prstGeom prst="rect">
            <a:avLst/>
          </a:prstGeom>
          <a:noFill/>
        </p:spPr>
        <p:txBody>
          <a:bodyPr wrap="none" rtlCol="0">
            <a:spAutoFit/>
          </a:bodyPr>
          <a:lstStyle/>
          <a:p>
            <a:r>
              <a:rPr lang="en-AU" dirty="0" err="1" smtClean="0"/>
              <a:t>Riwayat</a:t>
            </a:r>
            <a:r>
              <a:rPr lang="en-AU" dirty="0" smtClean="0"/>
              <a:t> </a:t>
            </a:r>
            <a:r>
              <a:rPr lang="en-AU" dirty="0" err="1" smtClean="0"/>
              <a:t>Pemesanan</a:t>
            </a:r>
            <a:endParaRPr lang="id-ID" dirty="0"/>
          </a:p>
        </p:txBody>
      </p:sp>
      <p:sp>
        <p:nvSpPr>
          <p:cNvPr id="7" name="TextBox 6"/>
          <p:cNvSpPr txBox="1"/>
          <p:nvPr/>
        </p:nvSpPr>
        <p:spPr>
          <a:xfrm>
            <a:off x="6444208" y="4835723"/>
            <a:ext cx="2223686" cy="307777"/>
          </a:xfrm>
          <a:prstGeom prst="rect">
            <a:avLst/>
          </a:prstGeom>
          <a:noFill/>
        </p:spPr>
        <p:txBody>
          <a:bodyPr wrap="none" rtlCol="0">
            <a:spAutoFit/>
          </a:bodyPr>
          <a:lstStyle/>
          <a:p>
            <a:r>
              <a:rPr lang="en-AU" dirty="0" smtClean="0"/>
              <a:t>Data </a:t>
            </a:r>
            <a:r>
              <a:rPr lang="en-AU" dirty="0" err="1" smtClean="0"/>
              <a:t>pemesanan</a:t>
            </a:r>
            <a:r>
              <a:rPr lang="en-AU" dirty="0" smtClean="0"/>
              <a:t> Armada</a:t>
            </a:r>
            <a:endParaRPr lang="id-ID" dirty="0"/>
          </a:p>
        </p:txBody>
      </p:sp>
      <p:sp>
        <p:nvSpPr>
          <p:cNvPr id="8" name="TextBox 7"/>
          <p:cNvSpPr txBox="1"/>
          <p:nvPr/>
        </p:nvSpPr>
        <p:spPr>
          <a:xfrm>
            <a:off x="6444208" y="3144489"/>
            <a:ext cx="2105063" cy="307777"/>
          </a:xfrm>
          <a:prstGeom prst="rect">
            <a:avLst/>
          </a:prstGeom>
          <a:noFill/>
        </p:spPr>
        <p:txBody>
          <a:bodyPr wrap="none" rtlCol="0">
            <a:spAutoFit/>
          </a:bodyPr>
          <a:lstStyle/>
          <a:p>
            <a:r>
              <a:rPr lang="en-AU" dirty="0" smtClean="0"/>
              <a:t>Data </a:t>
            </a:r>
            <a:r>
              <a:rPr lang="en-AU" dirty="0" err="1" smtClean="0"/>
              <a:t>pemesanan</a:t>
            </a:r>
            <a:r>
              <a:rPr lang="en-AU" dirty="0" smtClean="0"/>
              <a:t> </a:t>
            </a:r>
            <a:r>
              <a:rPr lang="en-AU" dirty="0" err="1" smtClean="0"/>
              <a:t>Hariini</a:t>
            </a:r>
            <a:endParaRPr lang="id-ID" dirty="0"/>
          </a:p>
        </p:txBody>
      </p:sp>
      <p:sp>
        <p:nvSpPr>
          <p:cNvPr id="9" name="TextBox 8"/>
          <p:cNvSpPr txBox="1"/>
          <p:nvPr/>
        </p:nvSpPr>
        <p:spPr>
          <a:xfrm>
            <a:off x="6444208" y="1419622"/>
            <a:ext cx="2223686" cy="307777"/>
          </a:xfrm>
          <a:prstGeom prst="rect">
            <a:avLst/>
          </a:prstGeom>
          <a:noFill/>
        </p:spPr>
        <p:txBody>
          <a:bodyPr wrap="none" rtlCol="0">
            <a:spAutoFit/>
          </a:bodyPr>
          <a:lstStyle/>
          <a:p>
            <a:r>
              <a:rPr lang="en-AU" dirty="0" smtClean="0"/>
              <a:t>Data </a:t>
            </a:r>
            <a:r>
              <a:rPr lang="en-AU" dirty="0" err="1" smtClean="0"/>
              <a:t>pemesanan</a:t>
            </a:r>
            <a:r>
              <a:rPr lang="en-AU" dirty="0" smtClean="0"/>
              <a:t> </a:t>
            </a:r>
            <a:r>
              <a:rPr lang="en-AU" dirty="0" err="1" smtClean="0"/>
              <a:t>Cabang</a:t>
            </a:r>
            <a:endParaRPr lang="id-ID" dirty="0"/>
          </a:p>
        </p:txBody>
      </p:sp>
      <p:sp>
        <p:nvSpPr>
          <p:cNvPr id="10" name="TextBox 9"/>
          <p:cNvSpPr txBox="1"/>
          <p:nvPr/>
        </p:nvSpPr>
        <p:spPr>
          <a:xfrm>
            <a:off x="4451780" y="3136452"/>
            <a:ext cx="622286" cy="307777"/>
          </a:xfrm>
          <a:prstGeom prst="rect">
            <a:avLst/>
          </a:prstGeom>
          <a:noFill/>
        </p:spPr>
        <p:txBody>
          <a:bodyPr wrap="none" rtlCol="0">
            <a:spAutoFit/>
          </a:bodyPr>
          <a:lstStyle/>
          <a:p>
            <a:r>
              <a:rPr lang="en-AU" dirty="0" smtClean="0"/>
              <a:t>Login</a:t>
            </a:r>
            <a:endParaRPr lang="id-ID" dirty="0"/>
          </a:p>
        </p:txBody>
      </p:sp>
      <p:sp>
        <p:nvSpPr>
          <p:cNvPr id="11" name="Google Shape;6990;p69"/>
          <p:cNvSpPr txBox="1">
            <a:spLocks noGrp="1"/>
          </p:cNvSpPr>
          <p:nvPr>
            <p:ph type="title"/>
          </p:nvPr>
        </p:nvSpPr>
        <p:spPr>
          <a:xfrm>
            <a:off x="1819722" y="462891"/>
            <a:ext cx="3532634" cy="9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err="1" smtClean="0">
                <a:solidFill>
                  <a:schemeClr val="bg1"/>
                </a:solidFill>
              </a:rPr>
              <a:t>Desain</a:t>
            </a:r>
            <a:r>
              <a:rPr lang="en-AU" dirty="0" smtClean="0">
                <a:solidFill>
                  <a:schemeClr val="bg1"/>
                </a:solidFill>
              </a:rPr>
              <a:t> </a:t>
            </a:r>
            <a:r>
              <a:rPr lang="en-AU" dirty="0" err="1" smtClean="0">
                <a:solidFill>
                  <a:schemeClr val="bg1"/>
                </a:solidFill>
              </a:rPr>
              <a:t>Interaksi</a:t>
            </a:r>
            <a:r>
              <a:rPr lang="en-AU" dirty="0" smtClean="0">
                <a:solidFill>
                  <a:schemeClr val="bg1"/>
                </a:solidFill>
              </a:rPr>
              <a:t> </a:t>
            </a:r>
            <a:br>
              <a:rPr lang="en-AU" dirty="0" smtClean="0">
                <a:solidFill>
                  <a:schemeClr val="bg1"/>
                </a:solidFill>
              </a:rPr>
            </a:br>
            <a:r>
              <a:rPr lang="en-AU" dirty="0" err="1" smtClean="0">
                <a:solidFill>
                  <a:schemeClr val="bg1"/>
                </a:solidFill>
              </a:rPr>
              <a:t>Karyawan</a:t>
            </a:r>
            <a:r>
              <a:rPr lang="en-AU" dirty="0" smtClean="0">
                <a:solidFill>
                  <a:schemeClr val="bg1"/>
                </a:solidFill>
              </a:rPr>
              <a:t> </a:t>
            </a:r>
            <a:r>
              <a:rPr lang="en-AU" dirty="0" err="1" smtClean="0">
                <a:solidFill>
                  <a:schemeClr val="bg1"/>
                </a:solidFill>
              </a:rPr>
              <a:t>Produksi</a:t>
            </a:r>
            <a:r>
              <a:rPr lang="en-AU" dirty="0" smtClean="0">
                <a:solidFill>
                  <a:schemeClr val="bg1"/>
                </a:solidFill>
              </a:rPr>
              <a:t> </a:t>
            </a:r>
            <a:r>
              <a:rPr lang="en-AU" dirty="0" err="1" smtClean="0">
                <a:solidFill>
                  <a:schemeClr val="bg1"/>
                </a:solidFill>
              </a:rPr>
              <a:t>dan</a:t>
            </a:r>
            <a:r>
              <a:rPr lang="en-AU" dirty="0" smtClean="0">
                <a:solidFill>
                  <a:schemeClr val="bg1"/>
                </a:solidFill>
              </a:rPr>
              <a:t> </a:t>
            </a:r>
            <a:r>
              <a:rPr lang="en-AU" dirty="0" err="1" smtClean="0">
                <a:solidFill>
                  <a:schemeClr val="bg1"/>
                </a:solidFill>
              </a:rPr>
              <a:t>Pengawas</a:t>
            </a:r>
            <a:endParaRPr dirty="0">
              <a:solidFill>
                <a:schemeClr val="bg1"/>
              </a:solidFill>
            </a:endParaRPr>
          </a:p>
        </p:txBody>
      </p:sp>
    </p:spTree>
    <p:extLst>
      <p:ext uri="{BB962C8B-B14F-4D97-AF65-F5344CB8AC3E}">
        <p14:creationId xmlns:p14="http://schemas.microsoft.com/office/powerpoint/2010/main" val="35903308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Text Placeholder 2"/>
          <p:cNvSpPr>
            <a:spLocks noGrp="1"/>
          </p:cNvSpPr>
          <p:nvPr>
            <p:ph type="body" idx="1"/>
          </p:nvPr>
        </p:nvSpPr>
        <p:spPr/>
        <p:txBody>
          <a:bodyPr/>
          <a:lstStyle/>
          <a:p>
            <a:endParaRPr lang="id-ID"/>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951"/>
            <a:ext cx="9144000" cy="4527597"/>
          </a:xfrm>
          <a:prstGeom prst="rect">
            <a:avLst/>
          </a:prstGeom>
        </p:spPr>
      </p:pic>
      <p:sp>
        <p:nvSpPr>
          <p:cNvPr id="5" name="TextBox 4"/>
          <p:cNvSpPr txBox="1"/>
          <p:nvPr/>
        </p:nvSpPr>
        <p:spPr>
          <a:xfrm>
            <a:off x="827584" y="2273845"/>
            <a:ext cx="960519" cy="307777"/>
          </a:xfrm>
          <a:prstGeom prst="rect">
            <a:avLst/>
          </a:prstGeom>
          <a:noFill/>
        </p:spPr>
        <p:txBody>
          <a:bodyPr wrap="none" rtlCol="0">
            <a:spAutoFit/>
          </a:bodyPr>
          <a:lstStyle/>
          <a:p>
            <a:r>
              <a:rPr lang="en-AU" dirty="0" err="1" smtClean="0"/>
              <a:t>Hompage</a:t>
            </a:r>
            <a:endParaRPr lang="id-ID" dirty="0"/>
          </a:p>
        </p:txBody>
      </p:sp>
      <p:sp>
        <p:nvSpPr>
          <p:cNvPr id="6" name="TextBox 5"/>
          <p:cNvSpPr txBox="1"/>
          <p:nvPr/>
        </p:nvSpPr>
        <p:spPr>
          <a:xfrm>
            <a:off x="4261998" y="2407193"/>
            <a:ext cx="622286" cy="307777"/>
          </a:xfrm>
          <a:prstGeom prst="rect">
            <a:avLst/>
          </a:prstGeom>
          <a:noFill/>
        </p:spPr>
        <p:txBody>
          <a:bodyPr wrap="none" rtlCol="0">
            <a:spAutoFit/>
          </a:bodyPr>
          <a:lstStyle/>
          <a:p>
            <a:r>
              <a:rPr lang="en-AU" dirty="0" smtClean="0"/>
              <a:t>Login</a:t>
            </a:r>
            <a:endParaRPr lang="id-ID" dirty="0"/>
          </a:p>
        </p:txBody>
      </p:sp>
      <p:sp>
        <p:nvSpPr>
          <p:cNvPr id="7" name="TextBox 6"/>
          <p:cNvSpPr txBox="1"/>
          <p:nvPr/>
        </p:nvSpPr>
        <p:spPr>
          <a:xfrm>
            <a:off x="6876256" y="2406051"/>
            <a:ext cx="1229824" cy="307777"/>
          </a:xfrm>
          <a:prstGeom prst="rect">
            <a:avLst/>
          </a:prstGeom>
          <a:noFill/>
        </p:spPr>
        <p:txBody>
          <a:bodyPr wrap="none" rtlCol="0">
            <a:spAutoFit/>
          </a:bodyPr>
          <a:lstStyle/>
          <a:p>
            <a:r>
              <a:rPr lang="en-AU" dirty="0" err="1" smtClean="0"/>
              <a:t>Mengisi</a:t>
            </a:r>
            <a:r>
              <a:rPr lang="en-AU" dirty="0" smtClean="0"/>
              <a:t> Data</a:t>
            </a:r>
            <a:endParaRPr lang="id-ID" dirty="0"/>
          </a:p>
        </p:txBody>
      </p:sp>
      <p:sp>
        <p:nvSpPr>
          <p:cNvPr id="8" name="TextBox 7"/>
          <p:cNvSpPr txBox="1"/>
          <p:nvPr/>
        </p:nvSpPr>
        <p:spPr>
          <a:xfrm>
            <a:off x="6732240" y="4518593"/>
            <a:ext cx="1268296" cy="307777"/>
          </a:xfrm>
          <a:prstGeom prst="rect">
            <a:avLst/>
          </a:prstGeom>
          <a:noFill/>
        </p:spPr>
        <p:txBody>
          <a:bodyPr wrap="none" rtlCol="0">
            <a:spAutoFit/>
          </a:bodyPr>
          <a:lstStyle/>
          <a:p>
            <a:r>
              <a:rPr lang="en-AU" dirty="0" err="1" smtClean="0"/>
              <a:t>Tambah</a:t>
            </a:r>
            <a:r>
              <a:rPr lang="en-AU" dirty="0" smtClean="0"/>
              <a:t> Data</a:t>
            </a:r>
            <a:endParaRPr lang="id-ID" dirty="0"/>
          </a:p>
        </p:txBody>
      </p:sp>
      <p:sp>
        <p:nvSpPr>
          <p:cNvPr id="9" name="TextBox 8"/>
          <p:cNvSpPr txBox="1"/>
          <p:nvPr/>
        </p:nvSpPr>
        <p:spPr>
          <a:xfrm>
            <a:off x="4061283" y="4541039"/>
            <a:ext cx="1021433" cy="307777"/>
          </a:xfrm>
          <a:prstGeom prst="rect">
            <a:avLst/>
          </a:prstGeom>
          <a:noFill/>
        </p:spPr>
        <p:txBody>
          <a:bodyPr wrap="none" rtlCol="0">
            <a:spAutoFit/>
          </a:bodyPr>
          <a:lstStyle/>
          <a:p>
            <a:r>
              <a:rPr lang="en-AU" dirty="0" err="1" smtClean="0"/>
              <a:t>Kirim</a:t>
            </a:r>
            <a:r>
              <a:rPr lang="en-AU" dirty="0" smtClean="0"/>
              <a:t> Data</a:t>
            </a:r>
            <a:endParaRPr lang="id-ID" dirty="0"/>
          </a:p>
        </p:txBody>
      </p:sp>
      <p:sp>
        <p:nvSpPr>
          <p:cNvPr id="10" name="TextBox 9"/>
          <p:cNvSpPr txBox="1"/>
          <p:nvPr/>
        </p:nvSpPr>
        <p:spPr>
          <a:xfrm>
            <a:off x="611560" y="4541039"/>
            <a:ext cx="1636987" cy="307777"/>
          </a:xfrm>
          <a:prstGeom prst="rect">
            <a:avLst/>
          </a:prstGeom>
          <a:noFill/>
        </p:spPr>
        <p:txBody>
          <a:bodyPr wrap="none" rtlCol="0">
            <a:spAutoFit/>
          </a:bodyPr>
          <a:lstStyle/>
          <a:p>
            <a:r>
              <a:rPr lang="en-AU" dirty="0" smtClean="0"/>
              <a:t>Data </a:t>
            </a:r>
            <a:r>
              <a:rPr lang="en-AU" dirty="0" err="1" smtClean="0"/>
              <a:t>telah</a:t>
            </a:r>
            <a:r>
              <a:rPr lang="en-AU" dirty="0" smtClean="0"/>
              <a:t> </a:t>
            </a:r>
            <a:r>
              <a:rPr lang="en-AU" dirty="0" err="1" smtClean="0"/>
              <a:t>terkirim</a:t>
            </a:r>
            <a:endParaRPr lang="id-ID" dirty="0"/>
          </a:p>
        </p:txBody>
      </p:sp>
      <p:sp>
        <p:nvSpPr>
          <p:cNvPr id="11" name="Google Shape;6990;p69"/>
          <p:cNvSpPr txBox="1">
            <a:spLocks/>
          </p:cNvSpPr>
          <p:nvPr/>
        </p:nvSpPr>
        <p:spPr>
          <a:xfrm>
            <a:off x="1531057" y="255598"/>
            <a:ext cx="3532634" cy="9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2"/>
              </a:buClr>
              <a:buSzPts val="3000"/>
              <a:buFont typeface="Signika"/>
              <a:buNone/>
              <a:defRPr sz="3000" b="0" i="0" u="none" strike="noStrike" cap="none">
                <a:solidFill>
                  <a:schemeClr val="dk2"/>
                </a:solidFill>
                <a:latin typeface="Signika"/>
                <a:ea typeface="Signika"/>
                <a:cs typeface="Signika"/>
                <a:sym typeface="Signik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9pPr>
          </a:lstStyle>
          <a:p>
            <a:pPr algn="l"/>
            <a:r>
              <a:rPr lang="en-AU" sz="2000" dirty="0" err="1" smtClean="0">
                <a:solidFill>
                  <a:schemeClr val="bg1"/>
                </a:solidFill>
              </a:rPr>
              <a:t>Desain</a:t>
            </a:r>
            <a:r>
              <a:rPr lang="en-AU" sz="2000" dirty="0" smtClean="0">
                <a:solidFill>
                  <a:schemeClr val="bg1"/>
                </a:solidFill>
              </a:rPr>
              <a:t> </a:t>
            </a:r>
            <a:r>
              <a:rPr lang="en-AU" sz="2000" dirty="0" err="1" smtClean="0">
                <a:solidFill>
                  <a:schemeClr val="bg1"/>
                </a:solidFill>
              </a:rPr>
              <a:t>Interaksi</a:t>
            </a:r>
            <a:r>
              <a:rPr lang="en-AU" sz="2000" dirty="0" smtClean="0">
                <a:solidFill>
                  <a:schemeClr val="bg1"/>
                </a:solidFill>
              </a:rPr>
              <a:t> </a:t>
            </a:r>
            <a:br>
              <a:rPr lang="en-AU" sz="2000" dirty="0" smtClean="0">
                <a:solidFill>
                  <a:schemeClr val="bg1"/>
                </a:solidFill>
              </a:rPr>
            </a:br>
            <a:r>
              <a:rPr lang="en-AU" sz="2000" dirty="0" err="1" smtClean="0">
                <a:solidFill>
                  <a:schemeClr val="bg1"/>
                </a:solidFill>
              </a:rPr>
              <a:t>Karyawan</a:t>
            </a:r>
            <a:r>
              <a:rPr lang="en-AU" sz="2000" dirty="0" smtClean="0">
                <a:solidFill>
                  <a:schemeClr val="bg1"/>
                </a:solidFill>
              </a:rPr>
              <a:t> Armada</a:t>
            </a:r>
            <a:endParaRPr lang="en-AU" sz="2000" dirty="0">
              <a:solidFill>
                <a:schemeClr val="bg1"/>
              </a:solidFill>
            </a:endParaRPr>
          </a:p>
        </p:txBody>
      </p:sp>
    </p:spTree>
    <p:extLst>
      <p:ext uri="{BB962C8B-B14F-4D97-AF65-F5344CB8AC3E}">
        <p14:creationId xmlns:p14="http://schemas.microsoft.com/office/powerpoint/2010/main" val="942549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4"/>
          <p:cNvSpPr txBox="1">
            <a:spLocks noGrp="1"/>
          </p:cNvSpPr>
          <p:nvPr>
            <p:ph type="title"/>
          </p:nvPr>
        </p:nvSpPr>
        <p:spPr>
          <a:xfrm flipH="1">
            <a:off x="5635624" y="1068526"/>
            <a:ext cx="2782800" cy="94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Terima Kasih</a:t>
            </a:r>
            <a:endParaRPr dirty="0"/>
          </a:p>
        </p:txBody>
      </p:sp>
      <p:sp>
        <p:nvSpPr>
          <p:cNvPr id="975" name="Google Shape;975;p44"/>
          <p:cNvSpPr txBox="1">
            <a:spLocks noGrp="1"/>
          </p:cNvSpPr>
          <p:nvPr>
            <p:ph type="subTitle" idx="1"/>
          </p:nvPr>
        </p:nvSpPr>
        <p:spPr>
          <a:xfrm flipH="1">
            <a:off x="5635924" y="2663890"/>
            <a:ext cx="3184548" cy="112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Atas partisipasi Ibu Devania Ardhita selaku pemilik bisnis usaha Roti dalam pembuatan tugas kami kali ini</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smtClean="0"/>
              <a:t>Tim D </a:t>
            </a:r>
          </a:p>
          <a:p>
            <a:pPr marL="0" lvl="0" indent="0" algn="l" rtl="0">
              <a:spcBef>
                <a:spcPts val="0"/>
              </a:spcBef>
              <a:spcAft>
                <a:spcPts val="0"/>
              </a:spcAft>
              <a:buNone/>
            </a:pPr>
            <a:r>
              <a:rPr lang="en" b="1" dirty="0" smtClean="0"/>
              <a:t>Human Computer Interaction</a:t>
            </a:r>
            <a:endParaRPr b="1" dirty="0"/>
          </a:p>
        </p:txBody>
      </p:sp>
      <p:sp>
        <p:nvSpPr>
          <p:cNvPr id="976" name="Google Shape;976;p44">
            <a:hlinkClick r:id="rId3" action="ppaction://hlinksldjump"/>
          </p:cNvPr>
          <p:cNvSpPr/>
          <p:nvPr/>
        </p:nvSpPr>
        <p:spPr>
          <a:xfrm>
            <a:off x="285750" y="247650"/>
            <a:ext cx="4341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44"/>
          <p:cNvGrpSpPr/>
          <p:nvPr/>
        </p:nvGrpSpPr>
        <p:grpSpPr>
          <a:xfrm>
            <a:off x="720000" y="539992"/>
            <a:ext cx="4480455" cy="4062127"/>
            <a:chOff x="720000" y="539992"/>
            <a:chExt cx="4480455" cy="4062127"/>
          </a:xfrm>
        </p:grpSpPr>
        <p:sp>
          <p:nvSpPr>
            <p:cNvPr id="978" name="Google Shape;978;p44"/>
            <p:cNvSpPr/>
            <p:nvPr/>
          </p:nvSpPr>
          <p:spPr>
            <a:xfrm>
              <a:off x="918018" y="2059873"/>
              <a:ext cx="554508" cy="725309"/>
            </a:xfrm>
            <a:custGeom>
              <a:avLst/>
              <a:gdLst/>
              <a:ahLst/>
              <a:cxnLst/>
              <a:rect l="l" t="t" r="r" b="b"/>
              <a:pathLst>
                <a:path w="28605" h="37416" extrusionOk="0">
                  <a:moveTo>
                    <a:pt x="26561" y="1"/>
                  </a:moveTo>
                  <a:lnTo>
                    <a:pt x="18389" y="2299"/>
                  </a:lnTo>
                  <a:lnTo>
                    <a:pt x="12515" y="3959"/>
                  </a:lnTo>
                  <a:lnTo>
                    <a:pt x="9450" y="4725"/>
                  </a:lnTo>
                  <a:lnTo>
                    <a:pt x="5875" y="5236"/>
                  </a:lnTo>
                  <a:lnTo>
                    <a:pt x="2938" y="5619"/>
                  </a:lnTo>
                  <a:lnTo>
                    <a:pt x="895" y="6130"/>
                  </a:lnTo>
                  <a:lnTo>
                    <a:pt x="384" y="6258"/>
                  </a:lnTo>
                  <a:lnTo>
                    <a:pt x="128" y="6513"/>
                  </a:lnTo>
                  <a:lnTo>
                    <a:pt x="1" y="7024"/>
                  </a:lnTo>
                  <a:lnTo>
                    <a:pt x="1" y="8046"/>
                  </a:lnTo>
                  <a:lnTo>
                    <a:pt x="256" y="11621"/>
                  </a:lnTo>
                  <a:lnTo>
                    <a:pt x="1022" y="21837"/>
                  </a:lnTo>
                  <a:lnTo>
                    <a:pt x="2044" y="32052"/>
                  </a:lnTo>
                  <a:lnTo>
                    <a:pt x="2555" y="35500"/>
                  </a:lnTo>
                  <a:lnTo>
                    <a:pt x="2810" y="37033"/>
                  </a:lnTo>
                  <a:lnTo>
                    <a:pt x="3065" y="37288"/>
                  </a:lnTo>
                  <a:lnTo>
                    <a:pt x="3448" y="37416"/>
                  </a:lnTo>
                  <a:lnTo>
                    <a:pt x="3959" y="37288"/>
                  </a:lnTo>
                  <a:lnTo>
                    <a:pt x="4598" y="37160"/>
                  </a:lnTo>
                  <a:lnTo>
                    <a:pt x="5236" y="36905"/>
                  </a:lnTo>
                  <a:lnTo>
                    <a:pt x="5875" y="36522"/>
                  </a:lnTo>
                  <a:lnTo>
                    <a:pt x="6385" y="36139"/>
                  </a:lnTo>
                  <a:lnTo>
                    <a:pt x="6769" y="35628"/>
                  </a:lnTo>
                  <a:lnTo>
                    <a:pt x="7152" y="34734"/>
                  </a:lnTo>
                  <a:lnTo>
                    <a:pt x="7790" y="33202"/>
                  </a:lnTo>
                  <a:lnTo>
                    <a:pt x="9323" y="28860"/>
                  </a:lnTo>
                  <a:lnTo>
                    <a:pt x="11238" y="23114"/>
                  </a:lnTo>
                  <a:lnTo>
                    <a:pt x="28605" y="19027"/>
                  </a:lnTo>
                  <a:lnTo>
                    <a:pt x="26561"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a:off x="918018" y="2158891"/>
              <a:ext cx="165877" cy="626291"/>
            </a:xfrm>
            <a:custGeom>
              <a:avLst/>
              <a:gdLst/>
              <a:ahLst/>
              <a:cxnLst/>
              <a:rect l="l" t="t" r="r" b="b"/>
              <a:pathLst>
                <a:path w="8557" h="32308" extrusionOk="0">
                  <a:moveTo>
                    <a:pt x="6769" y="1"/>
                  </a:moveTo>
                  <a:lnTo>
                    <a:pt x="2044" y="767"/>
                  </a:lnTo>
                  <a:lnTo>
                    <a:pt x="639" y="1022"/>
                  </a:lnTo>
                  <a:lnTo>
                    <a:pt x="256" y="1277"/>
                  </a:lnTo>
                  <a:lnTo>
                    <a:pt x="128" y="1405"/>
                  </a:lnTo>
                  <a:lnTo>
                    <a:pt x="1" y="1916"/>
                  </a:lnTo>
                  <a:lnTo>
                    <a:pt x="1" y="2938"/>
                  </a:lnTo>
                  <a:lnTo>
                    <a:pt x="128" y="6513"/>
                  </a:lnTo>
                  <a:lnTo>
                    <a:pt x="1022" y="16729"/>
                  </a:lnTo>
                  <a:lnTo>
                    <a:pt x="2044" y="26944"/>
                  </a:lnTo>
                  <a:lnTo>
                    <a:pt x="2555" y="30392"/>
                  </a:lnTo>
                  <a:lnTo>
                    <a:pt x="2810" y="31925"/>
                  </a:lnTo>
                  <a:lnTo>
                    <a:pt x="3065" y="32180"/>
                  </a:lnTo>
                  <a:lnTo>
                    <a:pt x="3448" y="32308"/>
                  </a:lnTo>
                  <a:lnTo>
                    <a:pt x="3959" y="32180"/>
                  </a:lnTo>
                  <a:lnTo>
                    <a:pt x="4598" y="32052"/>
                  </a:lnTo>
                  <a:lnTo>
                    <a:pt x="5236" y="31797"/>
                  </a:lnTo>
                  <a:lnTo>
                    <a:pt x="5875" y="31414"/>
                  </a:lnTo>
                  <a:lnTo>
                    <a:pt x="6385" y="31031"/>
                  </a:lnTo>
                  <a:lnTo>
                    <a:pt x="6769" y="30520"/>
                  </a:lnTo>
                  <a:lnTo>
                    <a:pt x="7662" y="28221"/>
                  </a:lnTo>
                  <a:lnTo>
                    <a:pt x="8556" y="25923"/>
                  </a:lnTo>
                  <a:lnTo>
                    <a:pt x="8173" y="26434"/>
                  </a:lnTo>
                  <a:lnTo>
                    <a:pt x="7918" y="26689"/>
                  </a:lnTo>
                  <a:lnTo>
                    <a:pt x="7662" y="26689"/>
                  </a:lnTo>
                  <a:lnTo>
                    <a:pt x="7535" y="26561"/>
                  </a:lnTo>
                  <a:lnTo>
                    <a:pt x="7279" y="25923"/>
                  </a:lnTo>
                  <a:lnTo>
                    <a:pt x="7152" y="24901"/>
                  </a:lnTo>
                  <a:lnTo>
                    <a:pt x="6896" y="23624"/>
                  </a:lnTo>
                  <a:lnTo>
                    <a:pt x="6769" y="20177"/>
                  </a:lnTo>
                  <a:lnTo>
                    <a:pt x="6641" y="15963"/>
                  </a:lnTo>
                  <a:lnTo>
                    <a:pt x="6641" y="7024"/>
                  </a:lnTo>
                  <a:lnTo>
                    <a:pt x="676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a:off x="809113" y="3347076"/>
              <a:ext cx="1106515" cy="388669"/>
            </a:xfrm>
            <a:custGeom>
              <a:avLst/>
              <a:gdLst/>
              <a:ahLst/>
              <a:cxnLst/>
              <a:rect l="l" t="t" r="r" b="b"/>
              <a:pathLst>
                <a:path w="57081" h="20050" extrusionOk="0">
                  <a:moveTo>
                    <a:pt x="16984" y="1"/>
                  </a:moveTo>
                  <a:lnTo>
                    <a:pt x="0" y="11877"/>
                  </a:lnTo>
                  <a:lnTo>
                    <a:pt x="39586" y="20049"/>
                  </a:lnTo>
                  <a:lnTo>
                    <a:pt x="57080" y="5620"/>
                  </a:lnTo>
                  <a:lnTo>
                    <a:pt x="1698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a:off x="838811" y="3347076"/>
              <a:ext cx="1029789" cy="368858"/>
            </a:xfrm>
            <a:custGeom>
              <a:avLst/>
              <a:gdLst/>
              <a:ahLst/>
              <a:cxnLst/>
              <a:rect l="l" t="t" r="r" b="b"/>
              <a:pathLst>
                <a:path w="53123" h="19028" extrusionOk="0">
                  <a:moveTo>
                    <a:pt x="16473" y="1"/>
                  </a:moveTo>
                  <a:lnTo>
                    <a:pt x="0" y="11366"/>
                  </a:lnTo>
                  <a:lnTo>
                    <a:pt x="37160" y="19028"/>
                  </a:lnTo>
                  <a:lnTo>
                    <a:pt x="53122" y="5747"/>
                  </a:lnTo>
                  <a:lnTo>
                    <a:pt x="40480" y="2172"/>
                  </a:lnTo>
                  <a:lnTo>
                    <a:pt x="36649" y="1916"/>
                  </a:lnTo>
                  <a:lnTo>
                    <a:pt x="33201" y="1661"/>
                  </a:lnTo>
                  <a:lnTo>
                    <a:pt x="27710" y="256"/>
                  </a:lnTo>
                  <a:lnTo>
                    <a:pt x="21836" y="129"/>
                  </a:lnTo>
                  <a:lnTo>
                    <a:pt x="16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1185356" y="3379255"/>
              <a:ext cx="297075" cy="259953"/>
            </a:xfrm>
            <a:custGeom>
              <a:avLst/>
              <a:gdLst/>
              <a:ahLst/>
              <a:cxnLst/>
              <a:rect l="l" t="t" r="r" b="b"/>
              <a:pathLst>
                <a:path w="15325" h="13410" extrusionOk="0">
                  <a:moveTo>
                    <a:pt x="15324" y="1"/>
                  </a:moveTo>
                  <a:lnTo>
                    <a:pt x="11494" y="3321"/>
                  </a:lnTo>
                  <a:lnTo>
                    <a:pt x="7535" y="6641"/>
                  </a:lnTo>
                  <a:lnTo>
                    <a:pt x="3832" y="9961"/>
                  </a:lnTo>
                  <a:lnTo>
                    <a:pt x="1" y="13409"/>
                  </a:lnTo>
                  <a:lnTo>
                    <a:pt x="3959" y="10089"/>
                  </a:lnTo>
                  <a:lnTo>
                    <a:pt x="7790" y="6769"/>
                  </a:lnTo>
                  <a:lnTo>
                    <a:pt x="11621" y="3449"/>
                  </a:lnTo>
                  <a:lnTo>
                    <a:pt x="1532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a:off x="1482412" y="3399066"/>
              <a:ext cx="311924" cy="66859"/>
            </a:xfrm>
            <a:custGeom>
              <a:avLst/>
              <a:gdLst/>
              <a:ahLst/>
              <a:cxnLst/>
              <a:rect l="l" t="t" r="r" b="b"/>
              <a:pathLst>
                <a:path w="16091" h="3449" extrusionOk="0">
                  <a:moveTo>
                    <a:pt x="0" y="0"/>
                  </a:moveTo>
                  <a:lnTo>
                    <a:pt x="4087" y="511"/>
                  </a:lnTo>
                  <a:lnTo>
                    <a:pt x="6130" y="767"/>
                  </a:lnTo>
                  <a:lnTo>
                    <a:pt x="6641" y="767"/>
                  </a:lnTo>
                  <a:lnTo>
                    <a:pt x="7151" y="894"/>
                  </a:lnTo>
                  <a:lnTo>
                    <a:pt x="8173" y="1277"/>
                  </a:lnTo>
                  <a:lnTo>
                    <a:pt x="12132" y="2299"/>
                  </a:lnTo>
                  <a:lnTo>
                    <a:pt x="16090" y="3448"/>
                  </a:lnTo>
                  <a:lnTo>
                    <a:pt x="12132" y="2171"/>
                  </a:lnTo>
                  <a:lnTo>
                    <a:pt x="8173" y="1022"/>
                  </a:lnTo>
                  <a:lnTo>
                    <a:pt x="7151" y="767"/>
                  </a:lnTo>
                  <a:lnTo>
                    <a:pt x="6641" y="639"/>
                  </a:lnTo>
                  <a:lnTo>
                    <a:pt x="6130" y="511"/>
                  </a:lnTo>
                  <a:lnTo>
                    <a:pt x="4087" y="384"/>
                  </a:lnTo>
                  <a:lnTo>
                    <a:pt x="0"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a:off x="1462601" y="3416396"/>
              <a:ext cx="309443" cy="64378"/>
            </a:xfrm>
            <a:custGeom>
              <a:avLst/>
              <a:gdLst/>
              <a:ahLst/>
              <a:cxnLst/>
              <a:rect l="l" t="t" r="r" b="b"/>
              <a:pathLst>
                <a:path w="15963" h="3321" extrusionOk="0">
                  <a:moveTo>
                    <a:pt x="1" y="0"/>
                  </a:moveTo>
                  <a:lnTo>
                    <a:pt x="4087" y="511"/>
                  </a:lnTo>
                  <a:lnTo>
                    <a:pt x="6130" y="767"/>
                  </a:lnTo>
                  <a:lnTo>
                    <a:pt x="6641" y="767"/>
                  </a:lnTo>
                  <a:lnTo>
                    <a:pt x="7152" y="894"/>
                  </a:lnTo>
                  <a:lnTo>
                    <a:pt x="8046" y="1150"/>
                  </a:lnTo>
                  <a:lnTo>
                    <a:pt x="12004" y="2299"/>
                  </a:lnTo>
                  <a:lnTo>
                    <a:pt x="15963" y="3320"/>
                  </a:lnTo>
                  <a:lnTo>
                    <a:pt x="15963" y="3320"/>
                  </a:lnTo>
                  <a:lnTo>
                    <a:pt x="12004" y="2171"/>
                  </a:lnTo>
                  <a:lnTo>
                    <a:pt x="8046" y="894"/>
                  </a:lnTo>
                  <a:lnTo>
                    <a:pt x="7152" y="639"/>
                  </a:lnTo>
                  <a:lnTo>
                    <a:pt x="6641" y="511"/>
                  </a:lnTo>
                  <a:lnTo>
                    <a:pt x="6130" y="511"/>
                  </a:lnTo>
                  <a:lnTo>
                    <a:pt x="4087" y="256"/>
                  </a:lnTo>
                  <a:lnTo>
                    <a:pt x="1"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a:off x="1447752" y="3433727"/>
              <a:ext cx="304500" cy="64378"/>
            </a:xfrm>
            <a:custGeom>
              <a:avLst/>
              <a:gdLst/>
              <a:ahLst/>
              <a:cxnLst/>
              <a:rect l="l" t="t" r="r" b="b"/>
              <a:pathLst>
                <a:path w="15708" h="3321" extrusionOk="0">
                  <a:moveTo>
                    <a:pt x="1" y="0"/>
                  </a:moveTo>
                  <a:lnTo>
                    <a:pt x="3959" y="511"/>
                  </a:lnTo>
                  <a:lnTo>
                    <a:pt x="6002" y="766"/>
                  </a:lnTo>
                  <a:lnTo>
                    <a:pt x="6896" y="894"/>
                  </a:lnTo>
                  <a:lnTo>
                    <a:pt x="7918" y="1150"/>
                  </a:lnTo>
                  <a:lnTo>
                    <a:pt x="11749" y="2299"/>
                  </a:lnTo>
                  <a:lnTo>
                    <a:pt x="15707" y="3320"/>
                  </a:lnTo>
                  <a:lnTo>
                    <a:pt x="15707" y="3320"/>
                  </a:lnTo>
                  <a:lnTo>
                    <a:pt x="11876" y="2043"/>
                  </a:lnTo>
                  <a:lnTo>
                    <a:pt x="8046" y="894"/>
                  </a:lnTo>
                  <a:lnTo>
                    <a:pt x="7024" y="639"/>
                  </a:lnTo>
                  <a:lnTo>
                    <a:pt x="6002" y="511"/>
                  </a:lnTo>
                  <a:lnTo>
                    <a:pt x="3959" y="256"/>
                  </a:lnTo>
                  <a:lnTo>
                    <a:pt x="1"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a:off x="1430421" y="3451057"/>
              <a:ext cx="299556" cy="64378"/>
            </a:xfrm>
            <a:custGeom>
              <a:avLst/>
              <a:gdLst/>
              <a:ahLst/>
              <a:cxnLst/>
              <a:rect l="l" t="t" r="r" b="b"/>
              <a:pathLst>
                <a:path w="15453" h="3321" extrusionOk="0">
                  <a:moveTo>
                    <a:pt x="1" y="0"/>
                  </a:moveTo>
                  <a:lnTo>
                    <a:pt x="3959" y="511"/>
                  </a:lnTo>
                  <a:lnTo>
                    <a:pt x="5875" y="639"/>
                  </a:lnTo>
                  <a:lnTo>
                    <a:pt x="7790" y="1149"/>
                  </a:lnTo>
                  <a:lnTo>
                    <a:pt x="11621" y="2299"/>
                  </a:lnTo>
                  <a:lnTo>
                    <a:pt x="15452" y="3320"/>
                  </a:lnTo>
                  <a:lnTo>
                    <a:pt x="11621" y="2043"/>
                  </a:lnTo>
                  <a:lnTo>
                    <a:pt x="7918" y="1022"/>
                  </a:lnTo>
                  <a:lnTo>
                    <a:pt x="6896" y="639"/>
                  </a:lnTo>
                  <a:lnTo>
                    <a:pt x="5875" y="511"/>
                  </a:lnTo>
                  <a:lnTo>
                    <a:pt x="3959" y="256"/>
                  </a:lnTo>
                  <a:lnTo>
                    <a:pt x="1"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1410629" y="3465906"/>
              <a:ext cx="297056" cy="66859"/>
            </a:xfrm>
            <a:custGeom>
              <a:avLst/>
              <a:gdLst/>
              <a:ahLst/>
              <a:cxnLst/>
              <a:rect l="l" t="t" r="r" b="b"/>
              <a:pathLst>
                <a:path w="15324" h="3449" extrusionOk="0">
                  <a:moveTo>
                    <a:pt x="0" y="0"/>
                  </a:moveTo>
                  <a:lnTo>
                    <a:pt x="3831" y="511"/>
                  </a:lnTo>
                  <a:lnTo>
                    <a:pt x="4853" y="639"/>
                  </a:lnTo>
                  <a:lnTo>
                    <a:pt x="5874" y="766"/>
                  </a:lnTo>
                  <a:lnTo>
                    <a:pt x="7662" y="1277"/>
                  </a:lnTo>
                  <a:lnTo>
                    <a:pt x="11493" y="2427"/>
                  </a:lnTo>
                  <a:lnTo>
                    <a:pt x="15324" y="3448"/>
                  </a:lnTo>
                  <a:lnTo>
                    <a:pt x="11621" y="2171"/>
                  </a:lnTo>
                  <a:lnTo>
                    <a:pt x="7790" y="1022"/>
                  </a:lnTo>
                  <a:lnTo>
                    <a:pt x="6768" y="766"/>
                  </a:lnTo>
                  <a:lnTo>
                    <a:pt x="5874" y="511"/>
                  </a:lnTo>
                  <a:lnTo>
                    <a:pt x="3831" y="383"/>
                  </a:lnTo>
                  <a:lnTo>
                    <a:pt x="0"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a:off x="1388337" y="3483236"/>
              <a:ext cx="297075" cy="64378"/>
            </a:xfrm>
            <a:custGeom>
              <a:avLst/>
              <a:gdLst/>
              <a:ahLst/>
              <a:cxnLst/>
              <a:rect l="l" t="t" r="r" b="b"/>
              <a:pathLst>
                <a:path w="15325" h="3321" extrusionOk="0">
                  <a:moveTo>
                    <a:pt x="1" y="0"/>
                  </a:moveTo>
                  <a:lnTo>
                    <a:pt x="3960" y="511"/>
                  </a:lnTo>
                  <a:lnTo>
                    <a:pt x="4981" y="639"/>
                  </a:lnTo>
                  <a:lnTo>
                    <a:pt x="5875" y="766"/>
                  </a:lnTo>
                  <a:lnTo>
                    <a:pt x="7790" y="1277"/>
                  </a:lnTo>
                  <a:lnTo>
                    <a:pt x="11494" y="2299"/>
                  </a:lnTo>
                  <a:lnTo>
                    <a:pt x="15324" y="3320"/>
                  </a:lnTo>
                  <a:lnTo>
                    <a:pt x="15324" y="3320"/>
                  </a:lnTo>
                  <a:lnTo>
                    <a:pt x="11621" y="2171"/>
                  </a:lnTo>
                  <a:lnTo>
                    <a:pt x="7790" y="1022"/>
                  </a:lnTo>
                  <a:lnTo>
                    <a:pt x="6897" y="766"/>
                  </a:lnTo>
                  <a:lnTo>
                    <a:pt x="5875" y="511"/>
                  </a:lnTo>
                  <a:lnTo>
                    <a:pt x="3960" y="256"/>
                  </a:lnTo>
                  <a:lnTo>
                    <a:pt x="1"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a:off x="1371026" y="3500566"/>
              <a:ext cx="292113" cy="64378"/>
            </a:xfrm>
            <a:custGeom>
              <a:avLst/>
              <a:gdLst/>
              <a:ahLst/>
              <a:cxnLst/>
              <a:rect l="l" t="t" r="r" b="b"/>
              <a:pathLst>
                <a:path w="15069" h="3321" extrusionOk="0">
                  <a:moveTo>
                    <a:pt x="0" y="0"/>
                  </a:moveTo>
                  <a:lnTo>
                    <a:pt x="3831" y="511"/>
                  </a:lnTo>
                  <a:lnTo>
                    <a:pt x="4853" y="639"/>
                  </a:lnTo>
                  <a:lnTo>
                    <a:pt x="5746" y="766"/>
                  </a:lnTo>
                  <a:lnTo>
                    <a:pt x="7662" y="1277"/>
                  </a:lnTo>
                  <a:lnTo>
                    <a:pt x="11365" y="2299"/>
                  </a:lnTo>
                  <a:lnTo>
                    <a:pt x="15068" y="3320"/>
                  </a:lnTo>
                  <a:lnTo>
                    <a:pt x="11365" y="2043"/>
                  </a:lnTo>
                  <a:lnTo>
                    <a:pt x="7662" y="1022"/>
                  </a:lnTo>
                  <a:lnTo>
                    <a:pt x="6768" y="766"/>
                  </a:lnTo>
                  <a:lnTo>
                    <a:pt x="5874" y="511"/>
                  </a:lnTo>
                  <a:lnTo>
                    <a:pt x="3831" y="255"/>
                  </a:lnTo>
                  <a:lnTo>
                    <a:pt x="0"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a:off x="1348733" y="3517877"/>
              <a:ext cx="294594" cy="64397"/>
            </a:xfrm>
            <a:custGeom>
              <a:avLst/>
              <a:gdLst/>
              <a:ahLst/>
              <a:cxnLst/>
              <a:rect l="l" t="t" r="r" b="b"/>
              <a:pathLst>
                <a:path w="15197" h="3322" extrusionOk="0">
                  <a:moveTo>
                    <a:pt x="1" y="1"/>
                  </a:moveTo>
                  <a:lnTo>
                    <a:pt x="3832" y="512"/>
                  </a:lnTo>
                  <a:lnTo>
                    <a:pt x="4853" y="512"/>
                  </a:lnTo>
                  <a:lnTo>
                    <a:pt x="5747" y="639"/>
                  </a:lnTo>
                  <a:lnTo>
                    <a:pt x="7663" y="1150"/>
                  </a:lnTo>
                  <a:lnTo>
                    <a:pt x="11366" y="2299"/>
                  </a:lnTo>
                  <a:lnTo>
                    <a:pt x="15197" y="3321"/>
                  </a:lnTo>
                  <a:lnTo>
                    <a:pt x="11493" y="2044"/>
                  </a:lnTo>
                  <a:lnTo>
                    <a:pt x="7790" y="895"/>
                  </a:lnTo>
                  <a:lnTo>
                    <a:pt x="6769" y="639"/>
                  </a:lnTo>
                  <a:lnTo>
                    <a:pt x="5875" y="384"/>
                  </a:lnTo>
                  <a:lnTo>
                    <a:pt x="3959" y="256"/>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p:cNvSpPr/>
            <p:nvPr/>
          </p:nvSpPr>
          <p:spPr>
            <a:xfrm>
              <a:off x="1326460" y="3535207"/>
              <a:ext cx="299537" cy="64378"/>
            </a:xfrm>
            <a:custGeom>
              <a:avLst/>
              <a:gdLst/>
              <a:ahLst/>
              <a:cxnLst/>
              <a:rect l="l" t="t" r="r" b="b"/>
              <a:pathLst>
                <a:path w="15452" h="3321" extrusionOk="0">
                  <a:moveTo>
                    <a:pt x="1" y="1"/>
                  </a:moveTo>
                  <a:lnTo>
                    <a:pt x="3959" y="512"/>
                  </a:lnTo>
                  <a:lnTo>
                    <a:pt x="5875" y="767"/>
                  </a:lnTo>
                  <a:lnTo>
                    <a:pt x="7790" y="1278"/>
                  </a:lnTo>
                  <a:lnTo>
                    <a:pt x="11621" y="2299"/>
                  </a:lnTo>
                  <a:lnTo>
                    <a:pt x="15452" y="3321"/>
                  </a:lnTo>
                  <a:lnTo>
                    <a:pt x="11621" y="2044"/>
                  </a:lnTo>
                  <a:lnTo>
                    <a:pt x="7918" y="1022"/>
                  </a:lnTo>
                  <a:lnTo>
                    <a:pt x="6896" y="639"/>
                  </a:lnTo>
                  <a:lnTo>
                    <a:pt x="6002" y="512"/>
                  </a:lnTo>
                  <a:lnTo>
                    <a:pt x="3959" y="256"/>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4"/>
            <p:cNvSpPr/>
            <p:nvPr/>
          </p:nvSpPr>
          <p:spPr>
            <a:xfrm>
              <a:off x="1306648" y="3550056"/>
              <a:ext cx="297075" cy="66859"/>
            </a:xfrm>
            <a:custGeom>
              <a:avLst/>
              <a:gdLst/>
              <a:ahLst/>
              <a:cxnLst/>
              <a:rect l="l" t="t" r="r" b="b"/>
              <a:pathLst>
                <a:path w="15325" h="3449" extrusionOk="0">
                  <a:moveTo>
                    <a:pt x="1" y="1"/>
                  </a:moveTo>
                  <a:lnTo>
                    <a:pt x="3960" y="512"/>
                  </a:lnTo>
                  <a:lnTo>
                    <a:pt x="4853" y="639"/>
                  </a:lnTo>
                  <a:lnTo>
                    <a:pt x="5875" y="767"/>
                  </a:lnTo>
                  <a:lnTo>
                    <a:pt x="7663" y="1406"/>
                  </a:lnTo>
                  <a:lnTo>
                    <a:pt x="11494" y="2427"/>
                  </a:lnTo>
                  <a:lnTo>
                    <a:pt x="15325" y="3449"/>
                  </a:lnTo>
                  <a:lnTo>
                    <a:pt x="11494" y="2172"/>
                  </a:lnTo>
                  <a:lnTo>
                    <a:pt x="7790" y="1023"/>
                  </a:lnTo>
                  <a:lnTo>
                    <a:pt x="5875" y="512"/>
                  </a:lnTo>
                  <a:lnTo>
                    <a:pt x="4853" y="384"/>
                  </a:lnTo>
                  <a:lnTo>
                    <a:pt x="3960" y="384"/>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1294281" y="3567386"/>
              <a:ext cx="287169" cy="66859"/>
            </a:xfrm>
            <a:custGeom>
              <a:avLst/>
              <a:gdLst/>
              <a:ahLst/>
              <a:cxnLst/>
              <a:rect l="l" t="t" r="r" b="b"/>
              <a:pathLst>
                <a:path w="14814" h="3449" extrusionOk="0">
                  <a:moveTo>
                    <a:pt x="1" y="1"/>
                  </a:moveTo>
                  <a:lnTo>
                    <a:pt x="3704" y="512"/>
                  </a:lnTo>
                  <a:lnTo>
                    <a:pt x="4725" y="639"/>
                  </a:lnTo>
                  <a:lnTo>
                    <a:pt x="5619" y="895"/>
                  </a:lnTo>
                  <a:lnTo>
                    <a:pt x="7535" y="1406"/>
                  </a:lnTo>
                  <a:lnTo>
                    <a:pt x="11110" y="2427"/>
                  </a:lnTo>
                  <a:lnTo>
                    <a:pt x="14813" y="3449"/>
                  </a:lnTo>
                  <a:lnTo>
                    <a:pt x="14813" y="3449"/>
                  </a:lnTo>
                  <a:lnTo>
                    <a:pt x="11110" y="2299"/>
                  </a:lnTo>
                  <a:lnTo>
                    <a:pt x="7535" y="1150"/>
                  </a:lnTo>
                  <a:lnTo>
                    <a:pt x="5619" y="639"/>
                  </a:lnTo>
                  <a:lnTo>
                    <a:pt x="5236" y="512"/>
                  </a:lnTo>
                  <a:lnTo>
                    <a:pt x="4725" y="384"/>
                  </a:lnTo>
                  <a:lnTo>
                    <a:pt x="3831" y="256"/>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1269526" y="3587198"/>
              <a:ext cx="289631" cy="64378"/>
            </a:xfrm>
            <a:custGeom>
              <a:avLst/>
              <a:gdLst/>
              <a:ahLst/>
              <a:cxnLst/>
              <a:rect l="l" t="t" r="r" b="b"/>
              <a:pathLst>
                <a:path w="14941" h="3321" extrusionOk="0">
                  <a:moveTo>
                    <a:pt x="1" y="0"/>
                  </a:moveTo>
                  <a:lnTo>
                    <a:pt x="3831" y="639"/>
                  </a:lnTo>
                  <a:lnTo>
                    <a:pt x="5619" y="1022"/>
                  </a:lnTo>
                  <a:lnTo>
                    <a:pt x="7535" y="1405"/>
                  </a:lnTo>
                  <a:lnTo>
                    <a:pt x="11238" y="2427"/>
                  </a:lnTo>
                  <a:lnTo>
                    <a:pt x="14941" y="3321"/>
                  </a:lnTo>
                  <a:lnTo>
                    <a:pt x="11238" y="2299"/>
                  </a:lnTo>
                  <a:lnTo>
                    <a:pt x="7535" y="1277"/>
                  </a:lnTo>
                  <a:lnTo>
                    <a:pt x="5747" y="767"/>
                  </a:lnTo>
                  <a:lnTo>
                    <a:pt x="3831" y="511"/>
                  </a:lnTo>
                  <a:lnTo>
                    <a:pt x="1"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932867" y="3527783"/>
              <a:ext cx="274802" cy="52010"/>
            </a:xfrm>
            <a:custGeom>
              <a:avLst/>
              <a:gdLst/>
              <a:ahLst/>
              <a:cxnLst/>
              <a:rect l="l" t="t" r="r" b="b"/>
              <a:pathLst>
                <a:path w="14176" h="2683" extrusionOk="0">
                  <a:moveTo>
                    <a:pt x="1" y="1"/>
                  </a:moveTo>
                  <a:lnTo>
                    <a:pt x="3576" y="639"/>
                  </a:lnTo>
                  <a:lnTo>
                    <a:pt x="7152" y="1150"/>
                  </a:lnTo>
                  <a:lnTo>
                    <a:pt x="8940" y="1405"/>
                  </a:lnTo>
                  <a:lnTo>
                    <a:pt x="9833" y="1661"/>
                  </a:lnTo>
                  <a:lnTo>
                    <a:pt x="10600" y="1788"/>
                  </a:lnTo>
                  <a:lnTo>
                    <a:pt x="14175" y="2682"/>
                  </a:lnTo>
                  <a:lnTo>
                    <a:pt x="10727" y="1533"/>
                  </a:lnTo>
                  <a:lnTo>
                    <a:pt x="9833" y="1405"/>
                  </a:lnTo>
                  <a:lnTo>
                    <a:pt x="8940" y="1150"/>
                  </a:lnTo>
                  <a:lnTo>
                    <a:pt x="7152" y="895"/>
                  </a:lnTo>
                  <a:lnTo>
                    <a:pt x="3576" y="512"/>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960103" y="3512934"/>
              <a:ext cx="267358" cy="47047"/>
            </a:xfrm>
            <a:custGeom>
              <a:avLst/>
              <a:gdLst/>
              <a:ahLst/>
              <a:cxnLst/>
              <a:rect l="l" t="t" r="r" b="b"/>
              <a:pathLst>
                <a:path w="13792" h="2427" extrusionOk="0">
                  <a:moveTo>
                    <a:pt x="1" y="1"/>
                  </a:moveTo>
                  <a:lnTo>
                    <a:pt x="3448" y="511"/>
                  </a:lnTo>
                  <a:lnTo>
                    <a:pt x="6896" y="1150"/>
                  </a:lnTo>
                  <a:lnTo>
                    <a:pt x="8684" y="1405"/>
                  </a:lnTo>
                  <a:lnTo>
                    <a:pt x="10344" y="1788"/>
                  </a:lnTo>
                  <a:lnTo>
                    <a:pt x="13792" y="2427"/>
                  </a:lnTo>
                  <a:lnTo>
                    <a:pt x="13792" y="2427"/>
                  </a:lnTo>
                  <a:lnTo>
                    <a:pt x="12132" y="1916"/>
                  </a:lnTo>
                  <a:lnTo>
                    <a:pt x="10472" y="1533"/>
                  </a:lnTo>
                  <a:lnTo>
                    <a:pt x="8684" y="1150"/>
                  </a:lnTo>
                  <a:lnTo>
                    <a:pt x="7024" y="894"/>
                  </a:lnTo>
                  <a:lnTo>
                    <a:pt x="3448" y="384"/>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a:off x="982376" y="3498085"/>
              <a:ext cx="264896" cy="42104"/>
            </a:xfrm>
            <a:custGeom>
              <a:avLst/>
              <a:gdLst/>
              <a:ahLst/>
              <a:cxnLst/>
              <a:rect l="l" t="t" r="r" b="b"/>
              <a:pathLst>
                <a:path w="13665" h="2172" extrusionOk="0">
                  <a:moveTo>
                    <a:pt x="1" y="0"/>
                  </a:moveTo>
                  <a:lnTo>
                    <a:pt x="3449" y="511"/>
                  </a:lnTo>
                  <a:lnTo>
                    <a:pt x="6896" y="1022"/>
                  </a:lnTo>
                  <a:lnTo>
                    <a:pt x="8556" y="1150"/>
                  </a:lnTo>
                  <a:lnTo>
                    <a:pt x="10344" y="1533"/>
                  </a:lnTo>
                  <a:lnTo>
                    <a:pt x="13664" y="2171"/>
                  </a:lnTo>
                  <a:lnTo>
                    <a:pt x="10344" y="1277"/>
                  </a:lnTo>
                  <a:lnTo>
                    <a:pt x="8684" y="894"/>
                  </a:lnTo>
                  <a:lnTo>
                    <a:pt x="6896" y="767"/>
                  </a:lnTo>
                  <a:lnTo>
                    <a:pt x="3449" y="383"/>
                  </a:lnTo>
                  <a:lnTo>
                    <a:pt x="1"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997225" y="3485698"/>
              <a:ext cx="267377" cy="42104"/>
            </a:xfrm>
            <a:custGeom>
              <a:avLst/>
              <a:gdLst/>
              <a:ahLst/>
              <a:cxnLst/>
              <a:rect l="l" t="t" r="r" b="b"/>
              <a:pathLst>
                <a:path w="13793" h="2172" extrusionOk="0">
                  <a:moveTo>
                    <a:pt x="1" y="1"/>
                  </a:moveTo>
                  <a:lnTo>
                    <a:pt x="7024" y="767"/>
                  </a:lnTo>
                  <a:lnTo>
                    <a:pt x="8812" y="1022"/>
                  </a:lnTo>
                  <a:lnTo>
                    <a:pt x="9578" y="1022"/>
                  </a:lnTo>
                  <a:lnTo>
                    <a:pt x="10472" y="1278"/>
                  </a:lnTo>
                  <a:lnTo>
                    <a:pt x="13792" y="2172"/>
                  </a:lnTo>
                  <a:lnTo>
                    <a:pt x="13792" y="2172"/>
                  </a:lnTo>
                  <a:lnTo>
                    <a:pt x="12132" y="1533"/>
                  </a:lnTo>
                  <a:lnTo>
                    <a:pt x="10472" y="1022"/>
                  </a:lnTo>
                  <a:lnTo>
                    <a:pt x="9706" y="767"/>
                  </a:lnTo>
                  <a:lnTo>
                    <a:pt x="8812" y="767"/>
                  </a:lnTo>
                  <a:lnTo>
                    <a:pt x="7024" y="512"/>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a:off x="1017036" y="3470849"/>
              <a:ext cx="267358" cy="39623"/>
            </a:xfrm>
            <a:custGeom>
              <a:avLst/>
              <a:gdLst/>
              <a:ahLst/>
              <a:cxnLst/>
              <a:rect l="l" t="t" r="r" b="b"/>
              <a:pathLst>
                <a:path w="13792" h="2044" extrusionOk="0">
                  <a:moveTo>
                    <a:pt x="1" y="1"/>
                  </a:moveTo>
                  <a:lnTo>
                    <a:pt x="7024" y="767"/>
                  </a:lnTo>
                  <a:lnTo>
                    <a:pt x="8684" y="895"/>
                  </a:lnTo>
                  <a:lnTo>
                    <a:pt x="9578" y="1022"/>
                  </a:lnTo>
                  <a:lnTo>
                    <a:pt x="10472" y="1150"/>
                  </a:lnTo>
                  <a:lnTo>
                    <a:pt x="13792" y="2044"/>
                  </a:lnTo>
                  <a:lnTo>
                    <a:pt x="12132" y="1405"/>
                  </a:lnTo>
                  <a:lnTo>
                    <a:pt x="10472" y="895"/>
                  </a:lnTo>
                  <a:lnTo>
                    <a:pt x="9578" y="767"/>
                  </a:lnTo>
                  <a:lnTo>
                    <a:pt x="8684" y="639"/>
                  </a:lnTo>
                  <a:lnTo>
                    <a:pt x="7024" y="511"/>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p:cNvSpPr/>
            <p:nvPr/>
          </p:nvSpPr>
          <p:spPr>
            <a:xfrm>
              <a:off x="1036848" y="3453519"/>
              <a:ext cx="267358" cy="39623"/>
            </a:xfrm>
            <a:custGeom>
              <a:avLst/>
              <a:gdLst/>
              <a:ahLst/>
              <a:cxnLst/>
              <a:rect l="l" t="t" r="r" b="b"/>
              <a:pathLst>
                <a:path w="13792" h="2044" extrusionOk="0">
                  <a:moveTo>
                    <a:pt x="0" y="1"/>
                  </a:moveTo>
                  <a:lnTo>
                    <a:pt x="6896" y="767"/>
                  </a:lnTo>
                  <a:lnTo>
                    <a:pt x="8683" y="895"/>
                  </a:lnTo>
                  <a:lnTo>
                    <a:pt x="9577" y="1022"/>
                  </a:lnTo>
                  <a:lnTo>
                    <a:pt x="10343" y="1150"/>
                  </a:lnTo>
                  <a:lnTo>
                    <a:pt x="13791" y="2044"/>
                  </a:lnTo>
                  <a:lnTo>
                    <a:pt x="12131" y="1405"/>
                  </a:lnTo>
                  <a:lnTo>
                    <a:pt x="10471" y="895"/>
                  </a:lnTo>
                  <a:lnTo>
                    <a:pt x="9577" y="767"/>
                  </a:lnTo>
                  <a:lnTo>
                    <a:pt x="8683" y="639"/>
                  </a:lnTo>
                  <a:lnTo>
                    <a:pt x="6896" y="512"/>
                  </a:lnTo>
                  <a:lnTo>
                    <a:pt x="0"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4"/>
            <p:cNvSpPr/>
            <p:nvPr/>
          </p:nvSpPr>
          <p:spPr>
            <a:xfrm>
              <a:off x="1054159" y="3436188"/>
              <a:ext cx="267377" cy="39642"/>
            </a:xfrm>
            <a:custGeom>
              <a:avLst/>
              <a:gdLst/>
              <a:ahLst/>
              <a:cxnLst/>
              <a:rect l="l" t="t" r="r" b="b"/>
              <a:pathLst>
                <a:path w="13793" h="2045" extrusionOk="0">
                  <a:moveTo>
                    <a:pt x="1" y="1"/>
                  </a:moveTo>
                  <a:lnTo>
                    <a:pt x="7024" y="767"/>
                  </a:lnTo>
                  <a:lnTo>
                    <a:pt x="8684" y="895"/>
                  </a:lnTo>
                  <a:lnTo>
                    <a:pt x="9578" y="1023"/>
                  </a:lnTo>
                  <a:lnTo>
                    <a:pt x="10472" y="1150"/>
                  </a:lnTo>
                  <a:lnTo>
                    <a:pt x="13792" y="2044"/>
                  </a:lnTo>
                  <a:lnTo>
                    <a:pt x="12132" y="1406"/>
                  </a:lnTo>
                  <a:lnTo>
                    <a:pt x="10472" y="895"/>
                  </a:lnTo>
                  <a:lnTo>
                    <a:pt x="9578" y="767"/>
                  </a:lnTo>
                  <a:lnTo>
                    <a:pt x="8812" y="639"/>
                  </a:lnTo>
                  <a:lnTo>
                    <a:pt x="7024" y="512"/>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4"/>
            <p:cNvSpPr/>
            <p:nvPr/>
          </p:nvSpPr>
          <p:spPr>
            <a:xfrm>
              <a:off x="1078913" y="3421340"/>
              <a:ext cx="267377" cy="39623"/>
            </a:xfrm>
            <a:custGeom>
              <a:avLst/>
              <a:gdLst/>
              <a:ahLst/>
              <a:cxnLst/>
              <a:rect l="l" t="t" r="r" b="b"/>
              <a:pathLst>
                <a:path w="13793" h="2044" extrusionOk="0">
                  <a:moveTo>
                    <a:pt x="1" y="1"/>
                  </a:moveTo>
                  <a:lnTo>
                    <a:pt x="7024" y="767"/>
                  </a:lnTo>
                  <a:lnTo>
                    <a:pt x="8684" y="895"/>
                  </a:lnTo>
                  <a:lnTo>
                    <a:pt x="9578" y="1022"/>
                  </a:lnTo>
                  <a:lnTo>
                    <a:pt x="10472" y="1150"/>
                  </a:lnTo>
                  <a:lnTo>
                    <a:pt x="13792" y="2044"/>
                  </a:lnTo>
                  <a:lnTo>
                    <a:pt x="13792" y="2044"/>
                  </a:lnTo>
                  <a:lnTo>
                    <a:pt x="12132" y="1405"/>
                  </a:lnTo>
                  <a:lnTo>
                    <a:pt x="10472" y="895"/>
                  </a:lnTo>
                  <a:lnTo>
                    <a:pt x="9578" y="767"/>
                  </a:lnTo>
                  <a:lnTo>
                    <a:pt x="8812" y="639"/>
                  </a:lnTo>
                  <a:lnTo>
                    <a:pt x="7024" y="512"/>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1103668" y="3406491"/>
              <a:ext cx="267377" cy="39623"/>
            </a:xfrm>
            <a:custGeom>
              <a:avLst/>
              <a:gdLst/>
              <a:ahLst/>
              <a:cxnLst/>
              <a:rect l="l" t="t" r="r" b="b"/>
              <a:pathLst>
                <a:path w="13793" h="2044" extrusionOk="0">
                  <a:moveTo>
                    <a:pt x="1" y="1"/>
                  </a:moveTo>
                  <a:lnTo>
                    <a:pt x="7024" y="767"/>
                  </a:lnTo>
                  <a:lnTo>
                    <a:pt x="8684" y="894"/>
                  </a:lnTo>
                  <a:lnTo>
                    <a:pt x="9578" y="1022"/>
                  </a:lnTo>
                  <a:lnTo>
                    <a:pt x="10472" y="1278"/>
                  </a:lnTo>
                  <a:lnTo>
                    <a:pt x="13792" y="2044"/>
                  </a:lnTo>
                  <a:lnTo>
                    <a:pt x="12132" y="1533"/>
                  </a:lnTo>
                  <a:lnTo>
                    <a:pt x="10472" y="894"/>
                  </a:lnTo>
                  <a:lnTo>
                    <a:pt x="9578" y="767"/>
                  </a:lnTo>
                  <a:lnTo>
                    <a:pt x="8812" y="639"/>
                  </a:lnTo>
                  <a:lnTo>
                    <a:pt x="7024" y="511"/>
                  </a:lnTo>
                  <a:lnTo>
                    <a:pt x="1"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4"/>
            <p:cNvSpPr/>
            <p:nvPr/>
          </p:nvSpPr>
          <p:spPr>
            <a:xfrm>
              <a:off x="1123479" y="3394123"/>
              <a:ext cx="267358" cy="37142"/>
            </a:xfrm>
            <a:custGeom>
              <a:avLst/>
              <a:gdLst/>
              <a:ahLst/>
              <a:cxnLst/>
              <a:rect l="l" t="t" r="r" b="b"/>
              <a:pathLst>
                <a:path w="13792" h="1916" extrusionOk="0">
                  <a:moveTo>
                    <a:pt x="0" y="0"/>
                  </a:moveTo>
                  <a:lnTo>
                    <a:pt x="6896" y="639"/>
                  </a:lnTo>
                  <a:lnTo>
                    <a:pt x="8684" y="766"/>
                  </a:lnTo>
                  <a:lnTo>
                    <a:pt x="9578" y="766"/>
                  </a:lnTo>
                  <a:lnTo>
                    <a:pt x="10344" y="1022"/>
                  </a:lnTo>
                  <a:lnTo>
                    <a:pt x="13792" y="1916"/>
                  </a:lnTo>
                  <a:lnTo>
                    <a:pt x="13792" y="1916"/>
                  </a:lnTo>
                  <a:lnTo>
                    <a:pt x="12132" y="1277"/>
                  </a:lnTo>
                  <a:lnTo>
                    <a:pt x="10472" y="766"/>
                  </a:lnTo>
                  <a:lnTo>
                    <a:pt x="9578" y="639"/>
                  </a:lnTo>
                  <a:lnTo>
                    <a:pt x="8684" y="511"/>
                  </a:lnTo>
                  <a:lnTo>
                    <a:pt x="7024" y="383"/>
                  </a:lnTo>
                  <a:lnTo>
                    <a:pt x="0"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4"/>
            <p:cNvSpPr/>
            <p:nvPr/>
          </p:nvSpPr>
          <p:spPr>
            <a:xfrm>
              <a:off x="1143291" y="3381736"/>
              <a:ext cx="264877" cy="32198"/>
            </a:xfrm>
            <a:custGeom>
              <a:avLst/>
              <a:gdLst/>
              <a:ahLst/>
              <a:cxnLst/>
              <a:rect l="l" t="t" r="r" b="b"/>
              <a:pathLst>
                <a:path w="13664" h="1661" extrusionOk="0">
                  <a:moveTo>
                    <a:pt x="0" y="1"/>
                  </a:moveTo>
                  <a:lnTo>
                    <a:pt x="6896" y="384"/>
                  </a:lnTo>
                  <a:lnTo>
                    <a:pt x="8683" y="511"/>
                  </a:lnTo>
                  <a:lnTo>
                    <a:pt x="9577" y="639"/>
                  </a:lnTo>
                  <a:lnTo>
                    <a:pt x="10343" y="767"/>
                  </a:lnTo>
                  <a:lnTo>
                    <a:pt x="13664" y="1661"/>
                  </a:lnTo>
                  <a:lnTo>
                    <a:pt x="13664" y="1661"/>
                  </a:lnTo>
                  <a:lnTo>
                    <a:pt x="12131" y="1022"/>
                  </a:lnTo>
                  <a:lnTo>
                    <a:pt x="10471" y="511"/>
                  </a:lnTo>
                  <a:lnTo>
                    <a:pt x="9577" y="384"/>
                  </a:lnTo>
                  <a:lnTo>
                    <a:pt x="8683" y="256"/>
                  </a:lnTo>
                  <a:lnTo>
                    <a:pt x="6896" y="256"/>
                  </a:lnTo>
                  <a:lnTo>
                    <a:pt x="0"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4"/>
            <p:cNvSpPr/>
            <p:nvPr/>
          </p:nvSpPr>
          <p:spPr>
            <a:xfrm>
              <a:off x="1160602" y="3369368"/>
              <a:ext cx="267377" cy="27236"/>
            </a:xfrm>
            <a:custGeom>
              <a:avLst/>
              <a:gdLst/>
              <a:ahLst/>
              <a:cxnLst/>
              <a:rect l="l" t="t" r="r" b="b"/>
              <a:pathLst>
                <a:path w="13793" h="1405" extrusionOk="0">
                  <a:moveTo>
                    <a:pt x="1" y="0"/>
                  </a:moveTo>
                  <a:lnTo>
                    <a:pt x="7024" y="256"/>
                  </a:lnTo>
                  <a:lnTo>
                    <a:pt x="8684" y="383"/>
                  </a:lnTo>
                  <a:lnTo>
                    <a:pt x="9578" y="383"/>
                  </a:lnTo>
                  <a:lnTo>
                    <a:pt x="10472" y="511"/>
                  </a:lnTo>
                  <a:lnTo>
                    <a:pt x="13792" y="1405"/>
                  </a:lnTo>
                  <a:lnTo>
                    <a:pt x="13792" y="1405"/>
                  </a:lnTo>
                  <a:lnTo>
                    <a:pt x="12132" y="766"/>
                  </a:lnTo>
                  <a:lnTo>
                    <a:pt x="10472" y="256"/>
                  </a:lnTo>
                  <a:lnTo>
                    <a:pt x="9578" y="128"/>
                  </a:lnTo>
                  <a:lnTo>
                    <a:pt x="8684" y="128"/>
                  </a:lnTo>
                  <a:lnTo>
                    <a:pt x="702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4"/>
            <p:cNvSpPr/>
            <p:nvPr/>
          </p:nvSpPr>
          <p:spPr>
            <a:xfrm>
              <a:off x="1244771" y="3611952"/>
              <a:ext cx="292113" cy="61896"/>
            </a:xfrm>
            <a:custGeom>
              <a:avLst/>
              <a:gdLst/>
              <a:ahLst/>
              <a:cxnLst/>
              <a:rect l="l" t="t" r="r" b="b"/>
              <a:pathLst>
                <a:path w="15069" h="3193" extrusionOk="0">
                  <a:moveTo>
                    <a:pt x="1" y="0"/>
                  </a:moveTo>
                  <a:lnTo>
                    <a:pt x="3831" y="767"/>
                  </a:lnTo>
                  <a:lnTo>
                    <a:pt x="5747" y="1150"/>
                  </a:lnTo>
                  <a:lnTo>
                    <a:pt x="7535" y="1533"/>
                  </a:lnTo>
                  <a:lnTo>
                    <a:pt x="11366" y="2427"/>
                  </a:lnTo>
                  <a:lnTo>
                    <a:pt x="15069" y="3193"/>
                  </a:lnTo>
                  <a:lnTo>
                    <a:pt x="11366" y="2171"/>
                  </a:lnTo>
                  <a:lnTo>
                    <a:pt x="7662" y="1277"/>
                  </a:lnTo>
                  <a:lnTo>
                    <a:pt x="5747" y="894"/>
                  </a:lnTo>
                  <a:lnTo>
                    <a:pt x="3831" y="511"/>
                  </a:lnTo>
                  <a:lnTo>
                    <a:pt x="1"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4"/>
            <p:cNvSpPr/>
            <p:nvPr/>
          </p:nvSpPr>
          <p:spPr>
            <a:xfrm>
              <a:off x="898226" y="3542631"/>
              <a:ext cx="294574" cy="56953"/>
            </a:xfrm>
            <a:custGeom>
              <a:avLst/>
              <a:gdLst/>
              <a:ahLst/>
              <a:cxnLst/>
              <a:rect l="l" t="t" r="r" b="b"/>
              <a:pathLst>
                <a:path w="15196" h="2938" extrusionOk="0">
                  <a:moveTo>
                    <a:pt x="0" y="1"/>
                  </a:moveTo>
                  <a:lnTo>
                    <a:pt x="3703" y="639"/>
                  </a:lnTo>
                  <a:lnTo>
                    <a:pt x="5619" y="1022"/>
                  </a:lnTo>
                  <a:lnTo>
                    <a:pt x="7534" y="1406"/>
                  </a:lnTo>
                  <a:lnTo>
                    <a:pt x="11365" y="2172"/>
                  </a:lnTo>
                  <a:lnTo>
                    <a:pt x="15196" y="2938"/>
                  </a:lnTo>
                  <a:lnTo>
                    <a:pt x="15196" y="2938"/>
                  </a:lnTo>
                  <a:lnTo>
                    <a:pt x="11365" y="2044"/>
                  </a:lnTo>
                  <a:lnTo>
                    <a:pt x="7662" y="1150"/>
                  </a:lnTo>
                  <a:lnTo>
                    <a:pt x="5746" y="767"/>
                  </a:lnTo>
                  <a:lnTo>
                    <a:pt x="3831" y="512"/>
                  </a:lnTo>
                  <a:lnTo>
                    <a:pt x="0"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4"/>
            <p:cNvSpPr/>
            <p:nvPr/>
          </p:nvSpPr>
          <p:spPr>
            <a:xfrm>
              <a:off x="2893388" y="3022803"/>
              <a:ext cx="576781" cy="198057"/>
            </a:xfrm>
            <a:custGeom>
              <a:avLst/>
              <a:gdLst/>
              <a:ahLst/>
              <a:cxnLst/>
              <a:rect l="l" t="t" r="r" b="b"/>
              <a:pathLst>
                <a:path w="29754" h="10217" extrusionOk="0">
                  <a:moveTo>
                    <a:pt x="383" y="1"/>
                  </a:moveTo>
                  <a:lnTo>
                    <a:pt x="0" y="1278"/>
                  </a:lnTo>
                  <a:lnTo>
                    <a:pt x="29370" y="10216"/>
                  </a:lnTo>
                  <a:lnTo>
                    <a:pt x="29753" y="8939"/>
                  </a:lnTo>
                  <a:lnTo>
                    <a:pt x="38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4"/>
            <p:cNvSpPr/>
            <p:nvPr/>
          </p:nvSpPr>
          <p:spPr>
            <a:xfrm>
              <a:off x="2893388" y="3022803"/>
              <a:ext cx="294594" cy="111406"/>
            </a:xfrm>
            <a:custGeom>
              <a:avLst/>
              <a:gdLst/>
              <a:ahLst/>
              <a:cxnLst/>
              <a:rect l="l" t="t" r="r" b="b"/>
              <a:pathLst>
                <a:path w="15197" h="5747" extrusionOk="0">
                  <a:moveTo>
                    <a:pt x="383" y="1"/>
                  </a:moveTo>
                  <a:lnTo>
                    <a:pt x="0" y="1278"/>
                  </a:lnTo>
                  <a:lnTo>
                    <a:pt x="14813" y="5747"/>
                  </a:lnTo>
                  <a:lnTo>
                    <a:pt x="15196" y="4470"/>
                  </a:lnTo>
                  <a:lnTo>
                    <a:pt x="383" y="1"/>
                  </a:lnTo>
                  <a:close/>
                </a:path>
              </a:pathLst>
            </a:custGeom>
            <a:solidFill>
              <a:srgbClr val="F4C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4"/>
            <p:cNvSpPr/>
            <p:nvPr/>
          </p:nvSpPr>
          <p:spPr>
            <a:xfrm>
              <a:off x="2596332" y="2557428"/>
              <a:ext cx="596593" cy="566895"/>
            </a:xfrm>
            <a:custGeom>
              <a:avLst/>
              <a:gdLst/>
              <a:ahLst/>
              <a:cxnLst/>
              <a:rect l="l" t="t" r="r" b="b"/>
              <a:pathLst>
                <a:path w="30776" h="29244" extrusionOk="0">
                  <a:moveTo>
                    <a:pt x="2172" y="1"/>
                  </a:moveTo>
                  <a:lnTo>
                    <a:pt x="1" y="20560"/>
                  </a:lnTo>
                  <a:lnTo>
                    <a:pt x="28477" y="29243"/>
                  </a:lnTo>
                  <a:lnTo>
                    <a:pt x="30775" y="8684"/>
                  </a:lnTo>
                  <a:lnTo>
                    <a:pt x="2172"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4"/>
            <p:cNvSpPr/>
            <p:nvPr/>
          </p:nvSpPr>
          <p:spPr>
            <a:xfrm>
              <a:off x="2858728" y="2804974"/>
              <a:ext cx="69321" cy="71802"/>
            </a:xfrm>
            <a:custGeom>
              <a:avLst/>
              <a:gdLst/>
              <a:ahLst/>
              <a:cxnLst/>
              <a:rect l="l" t="t" r="r" b="b"/>
              <a:pathLst>
                <a:path w="3576" h="3704" extrusionOk="0">
                  <a:moveTo>
                    <a:pt x="1277" y="0"/>
                  </a:moveTo>
                  <a:lnTo>
                    <a:pt x="767" y="256"/>
                  </a:lnTo>
                  <a:lnTo>
                    <a:pt x="256" y="767"/>
                  </a:lnTo>
                  <a:lnTo>
                    <a:pt x="0" y="1277"/>
                  </a:lnTo>
                  <a:lnTo>
                    <a:pt x="0" y="2043"/>
                  </a:lnTo>
                  <a:lnTo>
                    <a:pt x="256" y="2810"/>
                  </a:lnTo>
                  <a:lnTo>
                    <a:pt x="767" y="3320"/>
                  </a:lnTo>
                  <a:lnTo>
                    <a:pt x="1405" y="3704"/>
                  </a:lnTo>
                  <a:lnTo>
                    <a:pt x="2299" y="3704"/>
                  </a:lnTo>
                  <a:lnTo>
                    <a:pt x="2810" y="3448"/>
                  </a:lnTo>
                  <a:lnTo>
                    <a:pt x="3321" y="3065"/>
                  </a:lnTo>
                  <a:lnTo>
                    <a:pt x="3576" y="2427"/>
                  </a:lnTo>
                  <a:lnTo>
                    <a:pt x="3576" y="1660"/>
                  </a:lnTo>
                  <a:lnTo>
                    <a:pt x="3321" y="1022"/>
                  </a:lnTo>
                  <a:lnTo>
                    <a:pt x="2810" y="383"/>
                  </a:lnTo>
                  <a:lnTo>
                    <a:pt x="2171" y="128"/>
                  </a:lnTo>
                  <a:lnTo>
                    <a:pt x="19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4"/>
            <p:cNvSpPr/>
            <p:nvPr/>
          </p:nvSpPr>
          <p:spPr>
            <a:xfrm>
              <a:off x="4190477" y="3027766"/>
              <a:ext cx="621347" cy="792129"/>
            </a:xfrm>
            <a:custGeom>
              <a:avLst/>
              <a:gdLst/>
              <a:ahLst/>
              <a:cxnLst/>
              <a:rect l="l" t="t" r="r" b="b"/>
              <a:pathLst>
                <a:path w="32053" h="40863" extrusionOk="0">
                  <a:moveTo>
                    <a:pt x="9961" y="0"/>
                  </a:moveTo>
                  <a:lnTo>
                    <a:pt x="1" y="14941"/>
                  </a:lnTo>
                  <a:lnTo>
                    <a:pt x="8940" y="21070"/>
                  </a:lnTo>
                  <a:lnTo>
                    <a:pt x="12260" y="23241"/>
                  </a:lnTo>
                  <a:lnTo>
                    <a:pt x="14941" y="24901"/>
                  </a:lnTo>
                  <a:lnTo>
                    <a:pt x="14048" y="30775"/>
                  </a:lnTo>
                  <a:lnTo>
                    <a:pt x="13409" y="35117"/>
                  </a:lnTo>
                  <a:lnTo>
                    <a:pt x="13281" y="36777"/>
                  </a:lnTo>
                  <a:lnTo>
                    <a:pt x="13154" y="37798"/>
                  </a:lnTo>
                  <a:lnTo>
                    <a:pt x="13281" y="38309"/>
                  </a:lnTo>
                  <a:lnTo>
                    <a:pt x="13537" y="38820"/>
                  </a:lnTo>
                  <a:lnTo>
                    <a:pt x="13920" y="39458"/>
                  </a:lnTo>
                  <a:lnTo>
                    <a:pt x="14303" y="39969"/>
                  </a:lnTo>
                  <a:lnTo>
                    <a:pt x="14686" y="40352"/>
                  </a:lnTo>
                  <a:lnTo>
                    <a:pt x="15197" y="40735"/>
                  </a:lnTo>
                  <a:lnTo>
                    <a:pt x="15580" y="40863"/>
                  </a:lnTo>
                  <a:lnTo>
                    <a:pt x="15963" y="40735"/>
                  </a:lnTo>
                  <a:lnTo>
                    <a:pt x="16857" y="39586"/>
                  </a:lnTo>
                  <a:lnTo>
                    <a:pt x="18772" y="36777"/>
                  </a:lnTo>
                  <a:lnTo>
                    <a:pt x="24263" y="28476"/>
                  </a:lnTo>
                  <a:lnTo>
                    <a:pt x="29626" y="20176"/>
                  </a:lnTo>
                  <a:lnTo>
                    <a:pt x="31414" y="17239"/>
                  </a:lnTo>
                  <a:lnTo>
                    <a:pt x="31925" y="16345"/>
                  </a:lnTo>
                  <a:lnTo>
                    <a:pt x="32053" y="15834"/>
                  </a:lnTo>
                  <a:lnTo>
                    <a:pt x="31925" y="15579"/>
                  </a:lnTo>
                  <a:lnTo>
                    <a:pt x="31542" y="15196"/>
                  </a:lnTo>
                  <a:lnTo>
                    <a:pt x="30010" y="13919"/>
                  </a:lnTo>
                  <a:lnTo>
                    <a:pt x="24902" y="10088"/>
                  </a:lnTo>
                  <a:lnTo>
                    <a:pt x="22220" y="8300"/>
                  </a:lnTo>
                  <a:lnTo>
                    <a:pt x="19028" y="6002"/>
                  </a:lnTo>
                  <a:lnTo>
                    <a:pt x="12771" y="1788"/>
                  </a:lnTo>
                  <a:lnTo>
                    <a:pt x="9961" y="0"/>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p:nvPr/>
          </p:nvSpPr>
          <p:spPr>
            <a:xfrm>
              <a:off x="4363760" y="3144095"/>
              <a:ext cx="448065" cy="675800"/>
            </a:xfrm>
            <a:custGeom>
              <a:avLst/>
              <a:gdLst/>
              <a:ahLst/>
              <a:cxnLst/>
              <a:rect l="l" t="t" r="r" b="b"/>
              <a:pathLst>
                <a:path w="23114" h="34862" extrusionOk="0">
                  <a:moveTo>
                    <a:pt x="10089" y="1"/>
                  </a:moveTo>
                  <a:lnTo>
                    <a:pt x="1" y="14941"/>
                  </a:lnTo>
                  <a:lnTo>
                    <a:pt x="3321" y="17112"/>
                  </a:lnTo>
                  <a:lnTo>
                    <a:pt x="6002" y="18900"/>
                  </a:lnTo>
                  <a:lnTo>
                    <a:pt x="5109" y="24774"/>
                  </a:lnTo>
                  <a:lnTo>
                    <a:pt x="4470" y="29116"/>
                  </a:lnTo>
                  <a:lnTo>
                    <a:pt x="4342" y="30776"/>
                  </a:lnTo>
                  <a:lnTo>
                    <a:pt x="4215" y="31669"/>
                  </a:lnTo>
                  <a:lnTo>
                    <a:pt x="4342" y="32308"/>
                  </a:lnTo>
                  <a:lnTo>
                    <a:pt x="4598" y="32819"/>
                  </a:lnTo>
                  <a:lnTo>
                    <a:pt x="4981" y="33457"/>
                  </a:lnTo>
                  <a:lnTo>
                    <a:pt x="5364" y="33968"/>
                  </a:lnTo>
                  <a:lnTo>
                    <a:pt x="5747" y="34351"/>
                  </a:lnTo>
                  <a:lnTo>
                    <a:pt x="6258" y="34734"/>
                  </a:lnTo>
                  <a:lnTo>
                    <a:pt x="6641" y="34862"/>
                  </a:lnTo>
                  <a:lnTo>
                    <a:pt x="7024" y="34734"/>
                  </a:lnTo>
                  <a:lnTo>
                    <a:pt x="7918" y="33585"/>
                  </a:lnTo>
                  <a:lnTo>
                    <a:pt x="9833" y="30776"/>
                  </a:lnTo>
                  <a:lnTo>
                    <a:pt x="15324" y="22475"/>
                  </a:lnTo>
                  <a:lnTo>
                    <a:pt x="20687" y="14175"/>
                  </a:lnTo>
                  <a:lnTo>
                    <a:pt x="22475" y="11238"/>
                  </a:lnTo>
                  <a:lnTo>
                    <a:pt x="22986" y="10344"/>
                  </a:lnTo>
                  <a:lnTo>
                    <a:pt x="23114" y="9833"/>
                  </a:lnTo>
                  <a:lnTo>
                    <a:pt x="22986" y="9578"/>
                  </a:lnTo>
                  <a:lnTo>
                    <a:pt x="22603" y="9195"/>
                  </a:lnTo>
                  <a:lnTo>
                    <a:pt x="21071" y="7918"/>
                  </a:lnTo>
                  <a:lnTo>
                    <a:pt x="15963" y="4087"/>
                  </a:lnTo>
                  <a:lnTo>
                    <a:pt x="13281" y="2299"/>
                  </a:lnTo>
                  <a:lnTo>
                    <a:pt x="100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4"/>
            <p:cNvSpPr/>
            <p:nvPr/>
          </p:nvSpPr>
          <p:spPr>
            <a:xfrm>
              <a:off x="4428118" y="3186180"/>
              <a:ext cx="386188" cy="633715"/>
            </a:xfrm>
            <a:custGeom>
              <a:avLst/>
              <a:gdLst/>
              <a:ahLst/>
              <a:cxnLst/>
              <a:rect l="l" t="t" r="r" b="b"/>
              <a:pathLst>
                <a:path w="19922" h="32691" extrusionOk="0">
                  <a:moveTo>
                    <a:pt x="10089" y="1"/>
                  </a:moveTo>
                  <a:lnTo>
                    <a:pt x="1" y="15069"/>
                  </a:lnTo>
                  <a:lnTo>
                    <a:pt x="2682" y="16729"/>
                  </a:lnTo>
                  <a:lnTo>
                    <a:pt x="1789" y="22731"/>
                  </a:lnTo>
                  <a:lnTo>
                    <a:pt x="1150" y="27072"/>
                  </a:lnTo>
                  <a:lnTo>
                    <a:pt x="895" y="28732"/>
                  </a:lnTo>
                  <a:lnTo>
                    <a:pt x="895" y="29626"/>
                  </a:lnTo>
                  <a:lnTo>
                    <a:pt x="1022" y="30137"/>
                  </a:lnTo>
                  <a:lnTo>
                    <a:pt x="1278" y="30775"/>
                  </a:lnTo>
                  <a:lnTo>
                    <a:pt x="1533" y="31414"/>
                  </a:lnTo>
                  <a:lnTo>
                    <a:pt x="2044" y="31925"/>
                  </a:lnTo>
                  <a:lnTo>
                    <a:pt x="2427" y="32308"/>
                  </a:lnTo>
                  <a:lnTo>
                    <a:pt x="2938" y="32563"/>
                  </a:lnTo>
                  <a:lnTo>
                    <a:pt x="3321" y="32691"/>
                  </a:lnTo>
                  <a:lnTo>
                    <a:pt x="3704" y="32691"/>
                  </a:lnTo>
                  <a:lnTo>
                    <a:pt x="5109" y="30775"/>
                  </a:lnTo>
                  <a:lnTo>
                    <a:pt x="8046" y="26434"/>
                  </a:lnTo>
                  <a:lnTo>
                    <a:pt x="11749" y="20943"/>
                  </a:lnTo>
                  <a:lnTo>
                    <a:pt x="15452" y="15324"/>
                  </a:lnTo>
                  <a:lnTo>
                    <a:pt x="18261" y="10855"/>
                  </a:lnTo>
                  <a:lnTo>
                    <a:pt x="19411" y="8684"/>
                  </a:lnTo>
                  <a:lnTo>
                    <a:pt x="19921" y="7662"/>
                  </a:lnTo>
                  <a:lnTo>
                    <a:pt x="19666" y="7279"/>
                  </a:lnTo>
                  <a:lnTo>
                    <a:pt x="19155" y="6641"/>
                  </a:lnTo>
                  <a:lnTo>
                    <a:pt x="16857" y="4981"/>
                  </a:lnTo>
                  <a:lnTo>
                    <a:pt x="13792" y="2555"/>
                  </a:lnTo>
                  <a:lnTo>
                    <a:pt x="10089"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4"/>
            <p:cNvSpPr/>
            <p:nvPr/>
          </p:nvSpPr>
          <p:spPr>
            <a:xfrm>
              <a:off x="4485052" y="3349557"/>
              <a:ext cx="304500" cy="450546"/>
            </a:xfrm>
            <a:custGeom>
              <a:avLst/>
              <a:gdLst/>
              <a:ahLst/>
              <a:cxnLst/>
              <a:rect l="l" t="t" r="r" b="b"/>
              <a:pathLst>
                <a:path w="15708" h="23242" extrusionOk="0">
                  <a:moveTo>
                    <a:pt x="15707" y="1"/>
                  </a:moveTo>
                  <a:lnTo>
                    <a:pt x="12387" y="4598"/>
                  </a:lnTo>
                  <a:lnTo>
                    <a:pt x="7790" y="11493"/>
                  </a:lnTo>
                  <a:lnTo>
                    <a:pt x="1" y="23241"/>
                  </a:lnTo>
                  <a:lnTo>
                    <a:pt x="8046" y="11621"/>
                  </a:lnTo>
                  <a:lnTo>
                    <a:pt x="12643" y="4725"/>
                  </a:lnTo>
                  <a:lnTo>
                    <a:pt x="1570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4"/>
            <p:cNvSpPr/>
            <p:nvPr/>
          </p:nvSpPr>
          <p:spPr>
            <a:xfrm>
              <a:off x="4457835" y="3436188"/>
              <a:ext cx="79226" cy="76765"/>
            </a:xfrm>
            <a:custGeom>
              <a:avLst/>
              <a:gdLst/>
              <a:ahLst/>
              <a:cxnLst/>
              <a:rect l="l" t="t" r="r" b="b"/>
              <a:pathLst>
                <a:path w="4087" h="3960" extrusionOk="0">
                  <a:moveTo>
                    <a:pt x="4086" y="1"/>
                  </a:moveTo>
                  <a:lnTo>
                    <a:pt x="3320" y="129"/>
                  </a:lnTo>
                  <a:lnTo>
                    <a:pt x="2682" y="512"/>
                  </a:lnTo>
                  <a:lnTo>
                    <a:pt x="2171" y="895"/>
                  </a:lnTo>
                  <a:lnTo>
                    <a:pt x="1533" y="1406"/>
                  </a:lnTo>
                  <a:lnTo>
                    <a:pt x="639" y="2555"/>
                  </a:lnTo>
                  <a:lnTo>
                    <a:pt x="0" y="3832"/>
                  </a:lnTo>
                  <a:lnTo>
                    <a:pt x="0" y="3960"/>
                  </a:lnTo>
                  <a:lnTo>
                    <a:pt x="128" y="3960"/>
                  </a:lnTo>
                  <a:lnTo>
                    <a:pt x="2043" y="1916"/>
                  </a:lnTo>
                  <a:lnTo>
                    <a:pt x="4086" y="129"/>
                  </a:lnTo>
                  <a:lnTo>
                    <a:pt x="408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4"/>
            <p:cNvSpPr/>
            <p:nvPr/>
          </p:nvSpPr>
          <p:spPr>
            <a:xfrm>
              <a:off x="4455354" y="3465906"/>
              <a:ext cx="81708" cy="76745"/>
            </a:xfrm>
            <a:custGeom>
              <a:avLst/>
              <a:gdLst/>
              <a:ahLst/>
              <a:cxnLst/>
              <a:rect l="l" t="t" r="r" b="b"/>
              <a:pathLst>
                <a:path w="4215" h="3959" extrusionOk="0">
                  <a:moveTo>
                    <a:pt x="4087" y="0"/>
                  </a:moveTo>
                  <a:lnTo>
                    <a:pt x="3448" y="128"/>
                  </a:lnTo>
                  <a:lnTo>
                    <a:pt x="2810" y="511"/>
                  </a:lnTo>
                  <a:lnTo>
                    <a:pt x="2171" y="894"/>
                  </a:lnTo>
                  <a:lnTo>
                    <a:pt x="1661" y="1405"/>
                  </a:lnTo>
                  <a:lnTo>
                    <a:pt x="639" y="2554"/>
                  </a:lnTo>
                  <a:lnTo>
                    <a:pt x="0" y="3831"/>
                  </a:lnTo>
                  <a:lnTo>
                    <a:pt x="0" y="3959"/>
                  </a:lnTo>
                  <a:lnTo>
                    <a:pt x="256" y="3959"/>
                  </a:lnTo>
                  <a:lnTo>
                    <a:pt x="2044" y="1916"/>
                  </a:lnTo>
                  <a:lnTo>
                    <a:pt x="4087" y="128"/>
                  </a:lnTo>
                  <a:lnTo>
                    <a:pt x="421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4"/>
            <p:cNvSpPr/>
            <p:nvPr/>
          </p:nvSpPr>
          <p:spPr>
            <a:xfrm>
              <a:off x="4455354" y="3495603"/>
              <a:ext cx="79226" cy="76765"/>
            </a:xfrm>
            <a:custGeom>
              <a:avLst/>
              <a:gdLst/>
              <a:ahLst/>
              <a:cxnLst/>
              <a:rect l="l" t="t" r="r" b="b"/>
              <a:pathLst>
                <a:path w="4087" h="3960" extrusionOk="0">
                  <a:moveTo>
                    <a:pt x="4087" y="1"/>
                  </a:moveTo>
                  <a:lnTo>
                    <a:pt x="3321" y="128"/>
                  </a:lnTo>
                  <a:lnTo>
                    <a:pt x="2682" y="511"/>
                  </a:lnTo>
                  <a:lnTo>
                    <a:pt x="2044" y="895"/>
                  </a:lnTo>
                  <a:lnTo>
                    <a:pt x="1533" y="1405"/>
                  </a:lnTo>
                  <a:lnTo>
                    <a:pt x="639" y="2555"/>
                  </a:lnTo>
                  <a:lnTo>
                    <a:pt x="0" y="3832"/>
                  </a:lnTo>
                  <a:lnTo>
                    <a:pt x="0" y="3959"/>
                  </a:lnTo>
                  <a:lnTo>
                    <a:pt x="128" y="3959"/>
                  </a:lnTo>
                  <a:lnTo>
                    <a:pt x="2044" y="1916"/>
                  </a:lnTo>
                  <a:lnTo>
                    <a:pt x="4087" y="128"/>
                  </a:lnTo>
                  <a:lnTo>
                    <a:pt x="408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4452873" y="3525321"/>
              <a:ext cx="81708" cy="76745"/>
            </a:xfrm>
            <a:custGeom>
              <a:avLst/>
              <a:gdLst/>
              <a:ahLst/>
              <a:cxnLst/>
              <a:rect l="l" t="t" r="r" b="b"/>
              <a:pathLst>
                <a:path w="4215" h="3959" extrusionOk="0">
                  <a:moveTo>
                    <a:pt x="4087" y="0"/>
                  </a:moveTo>
                  <a:lnTo>
                    <a:pt x="3449" y="128"/>
                  </a:lnTo>
                  <a:lnTo>
                    <a:pt x="2810" y="511"/>
                  </a:lnTo>
                  <a:lnTo>
                    <a:pt x="2172" y="894"/>
                  </a:lnTo>
                  <a:lnTo>
                    <a:pt x="1661" y="1405"/>
                  </a:lnTo>
                  <a:lnTo>
                    <a:pt x="639" y="2554"/>
                  </a:lnTo>
                  <a:lnTo>
                    <a:pt x="1" y="3831"/>
                  </a:lnTo>
                  <a:lnTo>
                    <a:pt x="1" y="3959"/>
                  </a:lnTo>
                  <a:lnTo>
                    <a:pt x="256" y="3959"/>
                  </a:lnTo>
                  <a:lnTo>
                    <a:pt x="2044" y="1915"/>
                  </a:lnTo>
                  <a:lnTo>
                    <a:pt x="4087" y="128"/>
                  </a:lnTo>
                  <a:lnTo>
                    <a:pt x="421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4351392" y="3468368"/>
              <a:ext cx="133679" cy="69340"/>
            </a:xfrm>
            <a:custGeom>
              <a:avLst/>
              <a:gdLst/>
              <a:ahLst/>
              <a:cxnLst/>
              <a:rect l="l" t="t" r="r" b="b"/>
              <a:pathLst>
                <a:path w="6896" h="3577" extrusionOk="0">
                  <a:moveTo>
                    <a:pt x="6513" y="384"/>
                  </a:moveTo>
                  <a:lnTo>
                    <a:pt x="4597" y="1789"/>
                  </a:lnTo>
                  <a:lnTo>
                    <a:pt x="3831" y="2300"/>
                  </a:lnTo>
                  <a:lnTo>
                    <a:pt x="2937" y="2683"/>
                  </a:lnTo>
                  <a:lnTo>
                    <a:pt x="2043" y="3066"/>
                  </a:lnTo>
                  <a:lnTo>
                    <a:pt x="1533" y="3066"/>
                  </a:lnTo>
                  <a:lnTo>
                    <a:pt x="1149" y="2938"/>
                  </a:lnTo>
                  <a:lnTo>
                    <a:pt x="639" y="2683"/>
                  </a:lnTo>
                  <a:lnTo>
                    <a:pt x="511" y="2300"/>
                  </a:lnTo>
                  <a:lnTo>
                    <a:pt x="511" y="1916"/>
                  </a:lnTo>
                  <a:lnTo>
                    <a:pt x="639" y="1533"/>
                  </a:lnTo>
                  <a:lnTo>
                    <a:pt x="1022" y="1278"/>
                  </a:lnTo>
                  <a:lnTo>
                    <a:pt x="1405" y="1023"/>
                  </a:lnTo>
                  <a:lnTo>
                    <a:pt x="2171" y="767"/>
                  </a:lnTo>
                  <a:lnTo>
                    <a:pt x="3576" y="512"/>
                  </a:lnTo>
                  <a:lnTo>
                    <a:pt x="4980" y="384"/>
                  </a:lnTo>
                  <a:close/>
                  <a:moveTo>
                    <a:pt x="2937" y="1"/>
                  </a:moveTo>
                  <a:lnTo>
                    <a:pt x="1660" y="256"/>
                  </a:lnTo>
                  <a:lnTo>
                    <a:pt x="1022" y="639"/>
                  </a:lnTo>
                  <a:lnTo>
                    <a:pt x="383" y="1150"/>
                  </a:lnTo>
                  <a:lnTo>
                    <a:pt x="128" y="1406"/>
                  </a:lnTo>
                  <a:lnTo>
                    <a:pt x="0" y="1789"/>
                  </a:lnTo>
                  <a:lnTo>
                    <a:pt x="0" y="2172"/>
                  </a:lnTo>
                  <a:lnTo>
                    <a:pt x="0" y="2555"/>
                  </a:lnTo>
                  <a:lnTo>
                    <a:pt x="256" y="2938"/>
                  </a:lnTo>
                  <a:lnTo>
                    <a:pt x="511" y="3193"/>
                  </a:lnTo>
                  <a:lnTo>
                    <a:pt x="894" y="3449"/>
                  </a:lnTo>
                  <a:lnTo>
                    <a:pt x="1149" y="3577"/>
                  </a:lnTo>
                  <a:lnTo>
                    <a:pt x="1916" y="3577"/>
                  </a:lnTo>
                  <a:lnTo>
                    <a:pt x="2682" y="3321"/>
                  </a:lnTo>
                  <a:lnTo>
                    <a:pt x="3831" y="2938"/>
                  </a:lnTo>
                  <a:lnTo>
                    <a:pt x="4853" y="2172"/>
                  </a:lnTo>
                  <a:lnTo>
                    <a:pt x="6768" y="767"/>
                  </a:lnTo>
                  <a:lnTo>
                    <a:pt x="6896" y="639"/>
                  </a:lnTo>
                  <a:lnTo>
                    <a:pt x="6896" y="384"/>
                  </a:lnTo>
                  <a:lnTo>
                    <a:pt x="6768" y="384"/>
                  </a:lnTo>
                  <a:lnTo>
                    <a:pt x="6768" y="256"/>
                  </a:lnTo>
                  <a:lnTo>
                    <a:pt x="549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p:nvPr/>
          </p:nvSpPr>
          <p:spPr>
            <a:xfrm>
              <a:off x="4462778" y="3344614"/>
              <a:ext cx="61896" cy="138642"/>
            </a:xfrm>
            <a:custGeom>
              <a:avLst/>
              <a:gdLst/>
              <a:ahLst/>
              <a:cxnLst/>
              <a:rect l="l" t="t" r="r" b="b"/>
              <a:pathLst>
                <a:path w="3193" h="7152" extrusionOk="0">
                  <a:moveTo>
                    <a:pt x="1788" y="511"/>
                  </a:moveTo>
                  <a:lnTo>
                    <a:pt x="2171" y="639"/>
                  </a:lnTo>
                  <a:lnTo>
                    <a:pt x="2554" y="1149"/>
                  </a:lnTo>
                  <a:lnTo>
                    <a:pt x="2682" y="1533"/>
                  </a:lnTo>
                  <a:lnTo>
                    <a:pt x="2810" y="1916"/>
                  </a:lnTo>
                  <a:lnTo>
                    <a:pt x="2554" y="2937"/>
                  </a:lnTo>
                  <a:lnTo>
                    <a:pt x="2171" y="3831"/>
                  </a:lnTo>
                  <a:lnTo>
                    <a:pt x="1916" y="4597"/>
                  </a:lnTo>
                  <a:lnTo>
                    <a:pt x="767" y="6768"/>
                  </a:lnTo>
                  <a:lnTo>
                    <a:pt x="511" y="5236"/>
                  </a:lnTo>
                  <a:lnTo>
                    <a:pt x="384" y="3831"/>
                  </a:lnTo>
                  <a:lnTo>
                    <a:pt x="511" y="2299"/>
                  </a:lnTo>
                  <a:lnTo>
                    <a:pt x="639" y="1660"/>
                  </a:lnTo>
                  <a:lnTo>
                    <a:pt x="894" y="1149"/>
                  </a:lnTo>
                  <a:lnTo>
                    <a:pt x="1150" y="766"/>
                  </a:lnTo>
                  <a:lnTo>
                    <a:pt x="1405" y="511"/>
                  </a:lnTo>
                  <a:close/>
                  <a:moveTo>
                    <a:pt x="1661" y="0"/>
                  </a:moveTo>
                  <a:lnTo>
                    <a:pt x="1278" y="128"/>
                  </a:lnTo>
                  <a:lnTo>
                    <a:pt x="894" y="256"/>
                  </a:lnTo>
                  <a:lnTo>
                    <a:pt x="639" y="511"/>
                  </a:lnTo>
                  <a:lnTo>
                    <a:pt x="256" y="1277"/>
                  </a:lnTo>
                  <a:lnTo>
                    <a:pt x="1" y="2043"/>
                  </a:lnTo>
                  <a:lnTo>
                    <a:pt x="1" y="3320"/>
                  </a:lnTo>
                  <a:lnTo>
                    <a:pt x="1" y="4597"/>
                  </a:lnTo>
                  <a:lnTo>
                    <a:pt x="256" y="5747"/>
                  </a:lnTo>
                  <a:lnTo>
                    <a:pt x="767" y="7023"/>
                  </a:lnTo>
                  <a:lnTo>
                    <a:pt x="894" y="7151"/>
                  </a:lnTo>
                  <a:lnTo>
                    <a:pt x="1150" y="7023"/>
                  </a:lnTo>
                  <a:lnTo>
                    <a:pt x="2299" y="4853"/>
                  </a:lnTo>
                  <a:lnTo>
                    <a:pt x="2810" y="3703"/>
                  </a:lnTo>
                  <a:lnTo>
                    <a:pt x="3193" y="2554"/>
                  </a:lnTo>
                  <a:lnTo>
                    <a:pt x="3193" y="1788"/>
                  </a:lnTo>
                  <a:lnTo>
                    <a:pt x="3065" y="1022"/>
                  </a:lnTo>
                  <a:lnTo>
                    <a:pt x="2938" y="639"/>
                  </a:lnTo>
                  <a:lnTo>
                    <a:pt x="2810" y="383"/>
                  </a:lnTo>
                  <a:lnTo>
                    <a:pt x="2427" y="128"/>
                  </a:lnTo>
                  <a:lnTo>
                    <a:pt x="204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4"/>
            <p:cNvSpPr/>
            <p:nvPr/>
          </p:nvSpPr>
          <p:spPr>
            <a:xfrm>
              <a:off x="3163208" y="2020269"/>
              <a:ext cx="1366429" cy="1420901"/>
            </a:xfrm>
            <a:custGeom>
              <a:avLst/>
              <a:gdLst/>
              <a:ahLst/>
              <a:cxnLst/>
              <a:rect l="l" t="t" r="r" b="b"/>
              <a:pathLst>
                <a:path w="70489" h="73299" extrusionOk="0">
                  <a:moveTo>
                    <a:pt x="12642" y="1"/>
                  </a:moveTo>
                  <a:lnTo>
                    <a:pt x="0" y="10344"/>
                  </a:lnTo>
                  <a:lnTo>
                    <a:pt x="2682" y="15196"/>
                  </a:lnTo>
                  <a:lnTo>
                    <a:pt x="5746" y="20432"/>
                  </a:lnTo>
                  <a:lnTo>
                    <a:pt x="9450" y="26817"/>
                  </a:lnTo>
                  <a:lnTo>
                    <a:pt x="13791" y="33585"/>
                  </a:lnTo>
                  <a:lnTo>
                    <a:pt x="15962" y="37033"/>
                  </a:lnTo>
                  <a:lnTo>
                    <a:pt x="18261" y="40353"/>
                  </a:lnTo>
                  <a:lnTo>
                    <a:pt x="20559" y="43545"/>
                  </a:lnTo>
                  <a:lnTo>
                    <a:pt x="22858" y="46482"/>
                  </a:lnTo>
                  <a:lnTo>
                    <a:pt x="25156" y="49164"/>
                  </a:lnTo>
                  <a:lnTo>
                    <a:pt x="27199" y="51335"/>
                  </a:lnTo>
                  <a:lnTo>
                    <a:pt x="28476" y="52356"/>
                  </a:lnTo>
                  <a:lnTo>
                    <a:pt x="30136" y="53761"/>
                  </a:lnTo>
                  <a:lnTo>
                    <a:pt x="34350" y="56825"/>
                  </a:lnTo>
                  <a:lnTo>
                    <a:pt x="39586" y="60529"/>
                  </a:lnTo>
                  <a:lnTo>
                    <a:pt x="45077" y="64232"/>
                  </a:lnTo>
                  <a:lnTo>
                    <a:pt x="54909" y="70617"/>
                  </a:lnTo>
                  <a:lnTo>
                    <a:pt x="59123" y="73298"/>
                  </a:lnTo>
                  <a:lnTo>
                    <a:pt x="70488" y="56442"/>
                  </a:lnTo>
                  <a:lnTo>
                    <a:pt x="57208" y="48398"/>
                  </a:lnTo>
                  <a:lnTo>
                    <a:pt x="47248" y="42140"/>
                  </a:lnTo>
                  <a:lnTo>
                    <a:pt x="43289" y="39714"/>
                  </a:lnTo>
                  <a:lnTo>
                    <a:pt x="40735" y="37926"/>
                  </a:lnTo>
                  <a:lnTo>
                    <a:pt x="39714" y="37033"/>
                  </a:lnTo>
                  <a:lnTo>
                    <a:pt x="38309" y="35372"/>
                  </a:lnTo>
                  <a:lnTo>
                    <a:pt x="36521" y="33329"/>
                  </a:lnTo>
                  <a:lnTo>
                    <a:pt x="34478" y="30648"/>
                  </a:lnTo>
                  <a:lnTo>
                    <a:pt x="30009" y="24518"/>
                  </a:lnTo>
                  <a:lnTo>
                    <a:pt x="25029" y="17750"/>
                  </a:lnTo>
                  <a:lnTo>
                    <a:pt x="16345" y="5491"/>
                  </a:lnTo>
                  <a:lnTo>
                    <a:pt x="1264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p:cNvSpPr/>
            <p:nvPr/>
          </p:nvSpPr>
          <p:spPr>
            <a:xfrm>
              <a:off x="4262279" y="3099549"/>
              <a:ext cx="200518" cy="279726"/>
            </a:xfrm>
            <a:custGeom>
              <a:avLst/>
              <a:gdLst/>
              <a:ahLst/>
              <a:cxnLst/>
              <a:rect l="l" t="t" r="r" b="b"/>
              <a:pathLst>
                <a:path w="10344" h="14430" extrusionOk="0">
                  <a:moveTo>
                    <a:pt x="10344" y="0"/>
                  </a:moveTo>
                  <a:lnTo>
                    <a:pt x="9067" y="1533"/>
                  </a:lnTo>
                  <a:lnTo>
                    <a:pt x="7917" y="3065"/>
                  </a:lnTo>
                  <a:lnTo>
                    <a:pt x="5746" y="5874"/>
                  </a:lnTo>
                  <a:lnTo>
                    <a:pt x="3831" y="8684"/>
                  </a:lnTo>
                  <a:lnTo>
                    <a:pt x="1788" y="11621"/>
                  </a:lnTo>
                  <a:lnTo>
                    <a:pt x="766" y="13025"/>
                  </a:lnTo>
                  <a:lnTo>
                    <a:pt x="0" y="14430"/>
                  </a:lnTo>
                  <a:lnTo>
                    <a:pt x="639" y="13791"/>
                  </a:lnTo>
                  <a:lnTo>
                    <a:pt x="1277" y="12898"/>
                  </a:lnTo>
                  <a:lnTo>
                    <a:pt x="2426" y="11365"/>
                  </a:lnTo>
                  <a:lnTo>
                    <a:pt x="4470" y="8684"/>
                  </a:lnTo>
                  <a:lnTo>
                    <a:pt x="6513" y="5747"/>
                  </a:lnTo>
                  <a:lnTo>
                    <a:pt x="8428" y="2937"/>
                  </a:lnTo>
                  <a:lnTo>
                    <a:pt x="10344"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p:nvPr/>
          </p:nvSpPr>
          <p:spPr>
            <a:xfrm>
              <a:off x="3390943" y="2074722"/>
              <a:ext cx="1032251" cy="1047120"/>
            </a:xfrm>
            <a:custGeom>
              <a:avLst/>
              <a:gdLst/>
              <a:ahLst/>
              <a:cxnLst/>
              <a:rect l="l" t="t" r="r" b="b"/>
              <a:pathLst>
                <a:path w="53250" h="54017" extrusionOk="0">
                  <a:moveTo>
                    <a:pt x="0" y="1"/>
                  </a:moveTo>
                  <a:lnTo>
                    <a:pt x="0" y="129"/>
                  </a:lnTo>
                  <a:lnTo>
                    <a:pt x="8683" y="12771"/>
                  </a:lnTo>
                  <a:lnTo>
                    <a:pt x="17622" y="25412"/>
                  </a:lnTo>
                  <a:lnTo>
                    <a:pt x="22092" y="31670"/>
                  </a:lnTo>
                  <a:lnTo>
                    <a:pt x="24135" y="34479"/>
                  </a:lnTo>
                  <a:lnTo>
                    <a:pt x="26433" y="37288"/>
                  </a:lnTo>
                  <a:lnTo>
                    <a:pt x="27710" y="38438"/>
                  </a:lnTo>
                  <a:lnTo>
                    <a:pt x="28987" y="39459"/>
                  </a:lnTo>
                  <a:lnTo>
                    <a:pt x="30520" y="40481"/>
                  </a:lnTo>
                  <a:lnTo>
                    <a:pt x="32052" y="41375"/>
                  </a:lnTo>
                  <a:lnTo>
                    <a:pt x="38692" y="45333"/>
                  </a:lnTo>
                  <a:lnTo>
                    <a:pt x="45205" y="49292"/>
                  </a:lnTo>
                  <a:lnTo>
                    <a:pt x="49802" y="51973"/>
                  </a:lnTo>
                  <a:lnTo>
                    <a:pt x="53122" y="54016"/>
                  </a:lnTo>
                  <a:lnTo>
                    <a:pt x="53249" y="54016"/>
                  </a:lnTo>
                  <a:lnTo>
                    <a:pt x="53249" y="53889"/>
                  </a:lnTo>
                  <a:lnTo>
                    <a:pt x="53249" y="53761"/>
                  </a:lnTo>
                  <a:lnTo>
                    <a:pt x="50695" y="52356"/>
                  </a:lnTo>
                  <a:lnTo>
                    <a:pt x="46992" y="50058"/>
                  </a:lnTo>
                  <a:lnTo>
                    <a:pt x="40608" y="46099"/>
                  </a:lnTo>
                  <a:lnTo>
                    <a:pt x="34095" y="42141"/>
                  </a:lnTo>
                  <a:lnTo>
                    <a:pt x="31030" y="40353"/>
                  </a:lnTo>
                  <a:lnTo>
                    <a:pt x="29498" y="39331"/>
                  </a:lnTo>
                  <a:lnTo>
                    <a:pt x="27966" y="38182"/>
                  </a:lnTo>
                  <a:lnTo>
                    <a:pt x="26689" y="37033"/>
                  </a:lnTo>
                  <a:lnTo>
                    <a:pt x="25539" y="35628"/>
                  </a:lnTo>
                  <a:lnTo>
                    <a:pt x="24518" y="34351"/>
                  </a:lnTo>
                  <a:lnTo>
                    <a:pt x="23496" y="32947"/>
                  </a:lnTo>
                  <a:lnTo>
                    <a:pt x="19027" y="26562"/>
                  </a:lnTo>
                  <a:lnTo>
                    <a:pt x="10088" y="14047"/>
                  </a:lnTo>
                  <a:lnTo>
                    <a:pt x="1149" y="1533"/>
                  </a:lnTo>
                  <a:lnTo>
                    <a:pt x="0"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p:cNvSpPr/>
            <p:nvPr/>
          </p:nvSpPr>
          <p:spPr>
            <a:xfrm>
              <a:off x="4507344" y="1921251"/>
              <a:ext cx="693111" cy="559470"/>
            </a:xfrm>
            <a:custGeom>
              <a:avLst/>
              <a:gdLst/>
              <a:ahLst/>
              <a:cxnLst/>
              <a:rect l="l" t="t" r="r" b="b"/>
              <a:pathLst>
                <a:path w="35755" h="28861" extrusionOk="0">
                  <a:moveTo>
                    <a:pt x="24773" y="1"/>
                  </a:moveTo>
                  <a:lnTo>
                    <a:pt x="22858" y="511"/>
                  </a:lnTo>
                  <a:lnTo>
                    <a:pt x="16856" y="2299"/>
                  </a:lnTo>
                  <a:lnTo>
                    <a:pt x="15324" y="2682"/>
                  </a:lnTo>
                  <a:lnTo>
                    <a:pt x="13664" y="3193"/>
                  </a:lnTo>
                  <a:lnTo>
                    <a:pt x="9833" y="4725"/>
                  </a:lnTo>
                  <a:lnTo>
                    <a:pt x="2937" y="7662"/>
                  </a:lnTo>
                  <a:lnTo>
                    <a:pt x="0" y="8939"/>
                  </a:lnTo>
                  <a:lnTo>
                    <a:pt x="5619" y="25412"/>
                  </a:lnTo>
                  <a:lnTo>
                    <a:pt x="15451" y="21709"/>
                  </a:lnTo>
                  <a:lnTo>
                    <a:pt x="19538" y="20304"/>
                  </a:lnTo>
                  <a:lnTo>
                    <a:pt x="22602" y="19155"/>
                  </a:lnTo>
                  <a:lnTo>
                    <a:pt x="26689" y="23497"/>
                  </a:lnTo>
                  <a:lnTo>
                    <a:pt x="29753" y="26562"/>
                  </a:lnTo>
                  <a:lnTo>
                    <a:pt x="30903" y="27711"/>
                  </a:lnTo>
                  <a:lnTo>
                    <a:pt x="31669" y="28349"/>
                  </a:lnTo>
                  <a:lnTo>
                    <a:pt x="32180" y="28605"/>
                  </a:lnTo>
                  <a:lnTo>
                    <a:pt x="32690" y="28732"/>
                  </a:lnTo>
                  <a:lnTo>
                    <a:pt x="33456" y="28860"/>
                  </a:lnTo>
                  <a:lnTo>
                    <a:pt x="34095" y="28860"/>
                  </a:lnTo>
                  <a:lnTo>
                    <a:pt x="34733" y="28732"/>
                  </a:lnTo>
                  <a:lnTo>
                    <a:pt x="35244" y="28605"/>
                  </a:lnTo>
                  <a:lnTo>
                    <a:pt x="35627" y="28349"/>
                  </a:lnTo>
                  <a:lnTo>
                    <a:pt x="35755" y="27966"/>
                  </a:lnTo>
                  <a:lnTo>
                    <a:pt x="35372" y="26562"/>
                  </a:lnTo>
                  <a:lnTo>
                    <a:pt x="34223" y="23241"/>
                  </a:lnTo>
                  <a:lnTo>
                    <a:pt x="31030" y="13920"/>
                  </a:lnTo>
                  <a:lnTo>
                    <a:pt x="27710" y="4598"/>
                  </a:lnTo>
                  <a:lnTo>
                    <a:pt x="26433" y="1405"/>
                  </a:lnTo>
                  <a:lnTo>
                    <a:pt x="26050" y="384"/>
                  </a:lnTo>
                  <a:lnTo>
                    <a:pt x="25667"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p:cNvSpPr/>
            <p:nvPr/>
          </p:nvSpPr>
          <p:spPr>
            <a:xfrm>
              <a:off x="4697938" y="1921251"/>
              <a:ext cx="502517" cy="559470"/>
            </a:xfrm>
            <a:custGeom>
              <a:avLst/>
              <a:gdLst/>
              <a:ahLst/>
              <a:cxnLst/>
              <a:rect l="l" t="t" r="r" b="b"/>
              <a:pathLst>
                <a:path w="25923" h="28861" extrusionOk="0">
                  <a:moveTo>
                    <a:pt x="14941" y="1"/>
                  </a:moveTo>
                  <a:lnTo>
                    <a:pt x="13026" y="511"/>
                  </a:lnTo>
                  <a:lnTo>
                    <a:pt x="7024" y="2299"/>
                  </a:lnTo>
                  <a:lnTo>
                    <a:pt x="5492" y="2682"/>
                  </a:lnTo>
                  <a:lnTo>
                    <a:pt x="3832" y="3193"/>
                  </a:lnTo>
                  <a:lnTo>
                    <a:pt x="1" y="4725"/>
                  </a:lnTo>
                  <a:lnTo>
                    <a:pt x="5619" y="21709"/>
                  </a:lnTo>
                  <a:lnTo>
                    <a:pt x="9706" y="20304"/>
                  </a:lnTo>
                  <a:lnTo>
                    <a:pt x="12770" y="19155"/>
                  </a:lnTo>
                  <a:lnTo>
                    <a:pt x="16857" y="23497"/>
                  </a:lnTo>
                  <a:lnTo>
                    <a:pt x="19921" y="26562"/>
                  </a:lnTo>
                  <a:lnTo>
                    <a:pt x="21071" y="27711"/>
                  </a:lnTo>
                  <a:lnTo>
                    <a:pt x="21837" y="28349"/>
                  </a:lnTo>
                  <a:lnTo>
                    <a:pt x="22348" y="28605"/>
                  </a:lnTo>
                  <a:lnTo>
                    <a:pt x="22986" y="28732"/>
                  </a:lnTo>
                  <a:lnTo>
                    <a:pt x="23624" y="28860"/>
                  </a:lnTo>
                  <a:lnTo>
                    <a:pt x="24263" y="28860"/>
                  </a:lnTo>
                  <a:lnTo>
                    <a:pt x="24901" y="28732"/>
                  </a:lnTo>
                  <a:lnTo>
                    <a:pt x="25412" y="28605"/>
                  </a:lnTo>
                  <a:lnTo>
                    <a:pt x="25795" y="28349"/>
                  </a:lnTo>
                  <a:lnTo>
                    <a:pt x="25923" y="27966"/>
                  </a:lnTo>
                  <a:lnTo>
                    <a:pt x="25540" y="26562"/>
                  </a:lnTo>
                  <a:lnTo>
                    <a:pt x="24391" y="23241"/>
                  </a:lnTo>
                  <a:lnTo>
                    <a:pt x="21198" y="13920"/>
                  </a:lnTo>
                  <a:lnTo>
                    <a:pt x="17878" y="4598"/>
                  </a:lnTo>
                  <a:lnTo>
                    <a:pt x="16601" y="1405"/>
                  </a:lnTo>
                  <a:lnTo>
                    <a:pt x="16218" y="384"/>
                  </a:lnTo>
                  <a:lnTo>
                    <a:pt x="158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p:cNvSpPr/>
            <p:nvPr/>
          </p:nvSpPr>
          <p:spPr>
            <a:xfrm>
              <a:off x="4772202" y="1918769"/>
              <a:ext cx="428253" cy="561952"/>
            </a:xfrm>
            <a:custGeom>
              <a:avLst/>
              <a:gdLst/>
              <a:ahLst/>
              <a:cxnLst/>
              <a:rect l="l" t="t" r="r" b="b"/>
              <a:pathLst>
                <a:path w="22092" h="28989" extrusionOk="0">
                  <a:moveTo>
                    <a:pt x="11621" y="1"/>
                  </a:moveTo>
                  <a:lnTo>
                    <a:pt x="10855" y="129"/>
                  </a:lnTo>
                  <a:lnTo>
                    <a:pt x="8045" y="895"/>
                  </a:lnTo>
                  <a:lnTo>
                    <a:pt x="4342" y="1916"/>
                  </a:lnTo>
                  <a:lnTo>
                    <a:pt x="1" y="3321"/>
                  </a:lnTo>
                  <a:lnTo>
                    <a:pt x="5875" y="20432"/>
                  </a:lnTo>
                  <a:lnTo>
                    <a:pt x="8939" y="19283"/>
                  </a:lnTo>
                  <a:lnTo>
                    <a:pt x="13026" y="23625"/>
                  </a:lnTo>
                  <a:lnTo>
                    <a:pt x="16090" y="26817"/>
                  </a:lnTo>
                  <a:lnTo>
                    <a:pt x="17240" y="27967"/>
                  </a:lnTo>
                  <a:lnTo>
                    <a:pt x="18006" y="28605"/>
                  </a:lnTo>
                  <a:lnTo>
                    <a:pt x="18517" y="28733"/>
                  </a:lnTo>
                  <a:lnTo>
                    <a:pt x="19155" y="28988"/>
                  </a:lnTo>
                  <a:lnTo>
                    <a:pt x="21070" y="28988"/>
                  </a:lnTo>
                  <a:lnTo>
                    <a:pt x="21581" y="28733"/>
                  </a:lnTo>
                  <a:lnTo>
                    <a:pt x="21964" y="28477"/>
                  </a:lnTo>
                  <a:lnTo>
                    <a:pt x="22092" y="28222"/>
                  </a:lnTo>
                  <a:lnTo>
                    <a:pt x="21709" y="26690"/>
                  </a:lnTo>
                  <a:lnTo>
                    <a:pt x="20687" y="23497"/>
                  </a:lnTo>
                  <a:lnTo>
                    <a:pt x="17495" y="14048"/>
                  </a:lnTo>
                  <a:lnTo>
                    <a:pt x="14047" y="4598"/>
                  </a:lnTo>
                  <a:lnTo>
                    <a:pt x="12770" y="1406"/>
                  </a:lnTo>
                  <a:lnTo>
                    <a:pt x="12387" y="512"/>
                  </a:lnTo>
                  <a:lnTo>
                    <a:pt x="12132" y="129"/>
                  </a:lnTo>
                  <a:lnTo>
                    <a:pt x="11621"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3163208" y="1916308"/>
              <a:ext cx="1609013" cy="633715"/>
            </a:xfrm>
            <a:custGeom>
              <a:avLst/>
              <a:gdLst/>
              <a:ahLst/>
              <a:cxnLst/>
              <a:rect l="l" t="t" r="r" b="b"/>
              <a:pathLst>
                <a:path w="83003" h="32691" extrusionOk="0">
                  <a:moveTo>
                    <a:pt x="19027" y="0"/>
                  </a:moveTo>
                  <a:lnTo>
                    <a:pt x="0" y="15707"/>
                  </a:lnTo>
                  <a:lnTo>
                    <a:pt x="1022" y="16473"/>
                  </a:lnTo>
                  <a:lnTo>
                    <a:pt x="2043" y="17239"/>
                  </a:lnTo>
                  <a:lnTo>
                    <a:pt x="3576" y="18133"/>
                  </a:lnTo>
                  <a:lnTo>
                    <a:pt x="5236" y="19027"/>
                  </a:lnTo>
                  <a:lnTo>
                    <a:pt x="7279" y="19793"/>
                  </a:lnTo>
                  <a:lnTo>
                    <a:pt x="8300" y="20049"/>
                  </a:lnTo>
                  <a:lnTo>
                    <a:pt x="9322" y="20304"/>
                  </a:lnTo>
                  <a:lnTo>
                    <a:pt x="10471" y="20432"/>
                  </a:lnTo>
                  <a:lnTo>
                    <a:pt x="11620" y="20432"/>
                  </a:lnTo>
                  <a:lnTo>
                    <a:pt x="15962" y="22219"/>
                  </a:lnTo>
                  <a:lnTo>
                    <a:pt x="20559" y="24007"/>
                  </a:lnTo>
                  <a:lnTo>
                    <a:pt x="26178" y="26050"/>
                  </a:lnTo>
                  <a:lnTo>
                    <a:pt x="32307" y="28221"/>
                  </a:lnTo>
                  <a:lnTo>
                    <a:pt x="38437" y="30137"/>
                  </a:lnTo>
                  <a:lnTo>
                    <a:pt x="41246" y="31031"/>
                  </a:lnTo>
                  <a:lnTo>
                    <a:pt x="43928" y="31669"/>
                  </a:lnTo>
                  <a:lnTo>
                    <a:pt x="46354" y="32307"/>
                  </a:lnTo>
                  <a:lnTo>
                    <a:pt x="48397" y="32563"/>
                  </a:lnTo>
                  <a:lnTo>
                    <a:pt x="49929" y="32691"/>
                  </a:lnTo>
                  <a:lnTo>
                    <a:pt x="51972" y="32435"/>
                  </a:lnTo>
                  <a:lnTo>
                    <a:pt x="54271" y="32180"/>
                  </a:lnTo>
                  <a:lnTo>
                    <a:pt x="56825" y="31669"/>
                  </a:lnTo>
                  <a:lnTo>
                    <a:pt x="62443" y="30264"/>
                  </a:lnTo>
                  <a:lnTo>
                    <a:pt x="68318" y="28604"/>
                  </a:lnTo>
                  <a:lnTo>
                    <a:pt x="73936" y="26944"/>
                  </a:lnTo>
                  <a:lnTo>
                    <a:pt x="78661" y="25412"/>
                  </a:lnTo>
                  <a:lnTo>
                    <a:pt x="83003" y="24007"/>
                  </a:lnTo>
                  <a:lnTo>
                    <a:pt x="77001" y="5619"/>
                  </a:lnTo>
                  <a:lnTo>
                    <a:pt x="73298" y="7024"/>
                  </a:lnTo>
                  <a:lnTo>
                    <a:pt x="64742" y="10216"/>
                  </a:lnTo>
                  <a:lnTo>
                    <a:pt x="55803" y="13536"/>
                  </a:lnTo>
                  <a:lnTo>
                    <a:pt x="52483" y="14558"/>
                  </a:lnTo>
                  <a:lnTo>
                    <a:pt x="51334" y="14813"/>
                  </a:lnTo>
                  <a:lnTo>
                    <a:pt x="50695" y="14941"/>
                  </a:lnTo>
                  <a:lnTo>
                    <a:pt x="49929" y="14941"/>
                  </a:lnTo>
                  <a:lnTo>
                    <a:pt x="48908" y="14813"/>
                  </a:lnTo>
                  <a:lnTo>
                    <a:pt x="46226" y="14302"/>
                  </a:lnTo>
                  <a:lnTo>
                    <a:pt x="43034" y="13408"/>
                  </a:lnTo>
                  <a:lnTo>
                    <a:pt x="39714" y="12515"/>
                  </a:lnTo>
                  <a:lnTo>
                    <a:pt x="33712" y="10599"/>
                  </a:lnTo>
                  <a:lnTo>
                    <a:pt x="31669" y="9961"/>
                  </a:lnTo>
                  <a:lnTo>
                    <a:pt x="31158" y="9705"/>
                  </a:lnTo>
                  <a:lnTo>
                    <a:pt x="30903" y="9450"/>
                  </a:lnTo>
                  <a:lnTo>
                    <a:pt x="29881" y="7790"/>
                  </a:lnTo>
                  <a:lnTo>
                    <a:pt x="28604" y="6257"/>
                  </a:lnTo>
                  <a:lnTo>
                    <a:pt x="27327" y="4853"/>
                  </a:lnTo>
                  <a:lnTo>
                    <a:pt x="25922" y="3576"/>
                  </a:lnTo>
                  <a:lnTo>
                    <a:pt x="24390" y="2427"/>
                  </a:lnTo>
                  <a:lnTo>
                    <a:pt x="22602" y="1405"/>
                  </a:lnTo>
                  <a:lnTo>
                    <a:pt x="20942" y="639"/>
                  </a:lnTo>
                  <a:lnTo>
                    <a:pt x="1902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p:cNvSpPr/>
            <p:nvPr/>
          </p:nvSpPr>
          <p:spPr>
            <a:xfrm>
              <a:off x="3423122" y="2040081"/>
              <a:ext cx="173283" cy="37142"/>
            </a:xfrm>
            <a:custGeom>
              <a:avLst/>
              <a:gdLst/>
              <a:ahLst/>
              <a:cxnLst/>
              <a:rect l="l" t="t" r="r" b="b"/>
              <a:pathLst>
                <a:path w="8939" h="1916" extrusionOk="0">
                  <a:moveTo>
                    <a:pt x="8811" y="0"/>
                  </a:moveTo>
                  <a:lnTo>
                    <a:pt x="8556" y="128"/>
                  </a:lnTo>
                  <a:lnTo>
                    <a:pt x="7534" y="639"/>
                  </a:lnTo>
                  <a:lnTo>
                    <a:pt x="6513" y="1149"/>
                  </a:lnTo>
                  <a:lnTo>
                    <a:pt x="5363" y="1405"/>
                  </a:lnTo>
                  <a:lnTo>
                    <a:pt x="4214" y="1532"/>
                  </a:lnTo>
                  <a:lnTo>
                    <a:pt x="3065" y="1405"/>
                  </a:lnTo>
                  <a:lnTo>
                    <a:pt x="2043" y="1149"/>
                  </a:lnTo>
                  <a:lnTo>
                    <a:pt x="1022" y="766"/>
                  </a:lnTo>
                  <a:lnTo>
                    <a:pt x="128" y="128"/>
                  </a:lnTo>
                  <a:lnTo>
                    <a:pt x="0" y="128"/>
                  </a:lnTo>
                  <a:lnTo>
                    <a:pt x="0" y="255"/>
                  </a:lnTo>
                  <a:lnTo>
                    <a:pt x="1022" y="1022"/>
                  </a:lnTo>
                  <a:lnTo>
                    <a:pt x="2043" y="1532"/>
                  </a:lnTo>
                  <a:lnTo>
                    <a:pt x="3193" y="1916"/>
                  </a:lnTo>
                  <a:lnTo>
                    <a:pt x="4342" y="1916"/>
                  </a:lnTo>
                  <a:lnTo>
                    <a:pt x="5619" y="1788"/>
                  </a:lnTo>
                  <a:lnTo>
                    <a:pt x="6768" y="1532"/>
                  </a:lnTo>
                  <a:lnTo>
                    <a:pt x="7917" y="1022"/>
                  </a:lnTo>
                  <a:lnTo>
                    <a:pt x="8939" y="383"/>
                  </a:lnTo>
                  <a:lnTo>
                    <a:pt x="8939" y="255"/>
                  </a:lnTo>
                  <a:lnTo>
                    <a:pt x="8939" y="128"/>
                  </a:lnTo>
                  <a:lnTo>
                    <a:pt x="8811"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p:cNvSpPr/>
            <p:nvPr/>
          </p:nvSpPr>
          <p:spPr>
            <a:xfrm>
              <a:off x="3314198" y="2299995"/>
              <a:ext cx="148547" cy="17350"/>
            </a:xfrm>
            <a:custGeom>
              <a:avLst/>
              <a:gdLst/>
              <a:ahLst/>
              <a:cxnLst/>
              <a:rect l="l" t="t" r="r" b="b"/>
              <a:pathLst>
                <a:path w="7663" h="895" extrusionOk="0">
                  <a:moveTo>
                    <a:pt x="7662" y="0"/>
                  </a:moveTo>
                  <a:lnTo>
                    <a:pt x="5747" y="128"/>
                  </a:lnTo>
                  <a:lnTo>
                    <a:pt x="3704" y="128"/>
                  </a:lnTo>
                  <a:lnTo>
                    <a:pt x="1916" y="383"/>
                  </a:lnTo>
                  <a:lnTo>
                    <a:pt x="1" y="766"/>
                  </a:lnTo>
                  <a:lnTo>
                    <a:pt x="1" y="894"/>
                  </a:lnTo>
                  <a:lnTo>
                    <a:pt x="1916" y="894"/>
                  </a:lnTo>
                  <a:lnTo>
                    <a:pt x="3831" y="639"/>
                  </a:lnTo>
                  <a:lnTo>
                    <a:pt x="7662" y="128"/>
                  </a:lnTo>
                  <a:lnTo>
                    <a:pt x="7662"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p:cNvSpPr/>
            <p:nvPr/>
          </p:nvSpPr>
          <p:spPr>
            <a:xfrm>
              <a:off x="3227566" y="2193552"/>
              <a:ext cx="170821" cy="113887"/>
            </a:xfrm>
            <a:custGeom>
              <a:avLst/>
              <a:gdLst/>
              <a:ahLst/>
              <a:cxnLst/>
              <a:rect l="l" t="t" r="r" b="b"/>
              <a:pathLst>
                <a:path w="8812" h="5875" extrusionOk="0">
                  <a:moveTo>
                    <a:pt x="1916" y="0"/>
                  </a:moveTo>
                  <a:lnTo>
                    <a:pt x="1916" y="128"/>
                  </a:lnTo>
                  <a:lnTo>
                    <a:pt x="3448" y="1277"/>
                  </a:lnTo>
                  <a:lnTo>
                    <a:pt x="4853" y="2554"/>
                  </a:lnTo>
                  <a:lnTo>
                    <a:pt x="6257" y="3831"/>
                  </a:lnTo>
                  <a:lnTo>
                    <a:pt x="6896" y="4342"/>
                  </a:lnTo>
                  <a:lnTo>
                    <a:pt x="7151" y="4597"/>
                  </a:lnTo>
                  <a:lnTo>
                    <a:pt x="5363" y="4597"/>
                  </a:lnTo>
                  <a:lnTo>
                    <a:pt x="4342" y="4342"/>
                  </a:lnTo>
                  <a:lnTo>
                    <a:pt x="3576" y="3831"/>
                  </a:lnTo>
                  <a:lnTo>
                    <a:pt x="1788" y="2554"/>
                  </a:lnTo>
                  <a:lnTo>
                    <a:pt x="0" y="1150"/>
                  </a:lnTo>
                  <a:lnTo>
                    <a:pt x="1788" y="2937"/>
                  </a:lnTo>
                  <a:lnTo>
                    <a:pt x="2682" y="3703"/>
                  </a:lnTo>
                  <a:lnTo>
                    <a:pt x="3448" y="4470"/>
                  </a:lnTo>
                  <a:lnTo>
                    <a:pt x="4342" y="4853"/>
                  </a:lnTo>
                  <a:lnTo>
                    <a:pt x="5363" y="4980"/>
                  </a:lnTo>
                  <a:lnTo>
                    <a:pt x="6513" y="4980"/>
                  </a:lnTo>
                  <a:lnTo>
                    <a:pt x="7534" y="4853"/>
                  </a:lnTo>
                  <a:lnTo>
                    <a:pt x="7662" y="5108"/>
                  </a:lnTo>
                  <a:lnTo>
                    <a:pt x="8173" y="5491"/>
                  </a:lnTo>
                  <a:lnTo>
                    <a:pt x="8684" y="5874"/>
                  </a:lnTo>
                  <a:lnTo>
                    <a:pt x="8811" y="5747"/>
                  </a:lnTo>
                  <a:lnTo>
                    <a:pt x="8428" y="5236"/>
                  </a:lnTo>
                  <a:lnTo>
                    <a:pt x="7917" y="4853"/>
                  </a:lnTo>
                  <a:lnTo>
                    <a:pt x="4980" y="2299"/>
                  </a:lnTo>
                  <a:lnTo>
                    <a:pt x="2043"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p:cNvSpPr/>
            <p:nvPr/>
          </p:nvSpPr>
          <p:spPr>
            <a:xfrm>
              <a:off x="4593976" y="2062354"/>
              <a:ext cx="106462" cy="329235"/>
            </a:xfrm>
            <a:custGeom>
              <a:avLst/>
              <a:gdLst/>
              <a:ahLst/>
              <a:cxnLst/>
              <a:rect l="l" t="t" r="r" b="b"/>
              <a:pathLst>
                <a:path w="5492" h="16984" extrusionOk="0">
                  <a:moveTo>
                    <a:pt x="0" y="0"/>
                  </a:moveTo>
                  <a:lnTo>
                    <a:pt x="511" y="1916"/>
                  </a:lnTo>
                  <a:lnTo>
                    <a:pt x="1022" y="3831"/>
                  </a:lnTo>
                  <a:lnTo>
                    <a:pt x="2044" y="7151"/>
                  </a:lnTo>
                  <a:lnTo>
                    <a:pt x="3065" y="10471"/>
                  </a:lnTo>
                  <a:lnTo>
                    <a:pt x="4214" y="13664"/>
                  </a:lnTo>
                  <a:lnTo>
                    <a:pt x="4853" y="15324"/>
                  </a:lnTo>
                  <a:lnTo>
                    <a:pt x="5364" y="16856"/>
                  </a:lnTo>
                  <a:lnTo>
                    <a:pt x="5491" y="16984"/>
                  </a:lnTo>
                  <a:lnTo>
                    <a:pt x="5491" y="16856"/>
                  </a:lnTo>
                  <a:lnTo>
                    <a:pt x="5236" y="15962"/>
                  </a:lnTo>
                  <a:lnTo>
                    <a:pt x="4981" y="15069"/>
                  </a:lnTo>
                  <a:lnTo>
                    <a:pt x="4470" y="13153"/>
                  </a:lnTo>
                  <a:lnTo>
                    <a:pt x="3448" y="9833"/>
                  </a:lnTo>
                  <a:lnTo>
                    <a:pt x="2427" y="6513"/>
                  </a:lnTo>
                  <a:lnTo>
                    <a:pt x="1277" y="3320"/>
                  </a:lnTo>
                  <a:lnTo>
                    <a:pt x="639" y="1660"/>
                  </a:lnTo>
                  <a:lnTo>
                    <a:pt x="0"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p:cNvSpPr/>
            <p:nvPr/>
          </p:nvSpPr>
          <p:spPr>
            <a:xfrm>
              <a:off x="3383518" y="2309901"/>
              <a:ext cx="316867" cy="123773"/>
            </a:xfrm>
            <a:custGeom>
              <a:avLst/>
              <a:gdLst/>
              <a:ahLst/>
              <a:cxnLst/>
              <a:rect l="l" t="t" r="r" b="b"/>
              <a:pathLst>
                <a:path w="16346" h="6385" extrusionOk="0">
                  <a:moveTo>
                    <a:pt x="0" y="0"/>
                  </a:moveTo>
                  <a:lnTo>
                    <a:pt x="0" y="128"/>
                  </a:lnTo>
                  <a:lnTo>
                    <a:pt x="3065" y="1532"/>
                  </a:lnTo>
                  <a:lnTo>
                    <a:pt x="6257" y="2809"/>
                  </a:lnTo>
                  <a:lnTo>
                    <a:pt x="9450" y="4086"/>
                  </a:lnTo>
                  <a:lnTo>
                    <a:pt x="12642" y="5236"/>
                  </a:lnTo>
                  <a:lnTo>
                    <a:pt x="16345" y="6385"/>
                  </a:lnTo>
                  <a:lnTo>
                    <a:pt x="16345" y="6257"/>
                  </a:lnTo>
                  <a:lnTo>
                    <a:pt x="10088" y="3831"/>
                  </a:lnTo>
                  <a:lnTo>
                    <a:pt x="3703" y="1405"/>
                  </a:lnTo>
                  <a:lnTo>
                    <a:pt x="0"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p:cNvSpPr/>
            <p:nvPr/>
          </p:nvSpPr>
          <p:spPr>
            <a:xfrm>
              <a:off x="3517178" y="1955911"/>
              <a:ext cx="1066912" cy="311924"/>
            </a:xfrm>
            <a:custGeom>
              <a:avLst/>
              <a:gdLst/>
              <a:ahLst/>
              <a:cxnLst/>
              <a:rect l="l" t="t" r="r" b="b"/>
              <a:pathLst>
                <a:path w="55038" h="16091" extrusionOk="0">
                  <a:moveTo>
                    <a:pt x="1" y="0"/>
                  </a:moveTo>
                  <a:lnTo>
                    <a:pt x="1278" y="511"/>
                  </a:lnTo>
                  <a:lnTo>
                    <a:pt x="2427" y="1022"/>
                  </a:lnTo>
                  <a:lnTo>
                    <a:pt x="3576" y="1533"/>
                  </a:lnTo>
                  <a:lnTo>
                    <a:pt x="4725" y="2299"/>
                  </a:lnTo>
                  <a:lnTo>
                    <a:pt x="5747" y="3065"/>
                  </a:lnTo>
                  <a:lnTo>
                    <a:pt x="6769" y="3831"/>
                  </a:lnTo>
                  <a:lnTo>
                    <a:pt x="7790" y="4725"/>
                  </a:lnTo>
                  <a:lnTo>
                    <a:pt x="8684" y="5619"/>
                  </a:lnTo>
                  <a:lnTo>
                    <a:pt x="9578" y="6641"/>
                  </a:lnTo>
                  <a:lnTo>
                    <a:pt x="10344" y="7662"/>
                  </a:lnTo>
                  <a:lnTo>
                    <a:pt x="10983" y="8684"/>
                  </a:lnTo>
                  <a:lnTo>
                    <a:pt x="11493" y="9195"/>
                  </a:lnTo>
                  <a:lnTo>
                    <a:pt x="12004" y="9578"/>
                  </a:lnTo>
                  <a:lnTo>
                    <a:pt x="13409" y="10216"/>
                  </a:lnTo>
                  <a:lnTo>
                    <a:pt x="14813" y="10727"/>
                  </a:lnTo>
                  <a:lnTo>
                    <a:pt x="17623" y="11876"/>
                  </a:lnTo>
                  <a:lnTo>
                    <a:pt x="23497" y="14047"/>
                  </a:lnTo>
                  <a:lnTo>
                    <a:pt x="26434" y="14941"/>
                  </a:lnTo>
                  <a:lnTo>
                    <a:pt x="29498" y="15707"/>
                  </a:lnTo>
                  <a:lnTo>
                    <a:pt x="30903" y="16090"/>
                  </a:lnTo>
                  <a:lnTo>
                    <a:pt x="32435" y="16090"/>
                  </a:lnTo>
                  <a:lnTo>
                    <a:pt x="33968" y="15962"/>
                  </a:lnTo>
                  <a:lnTo>
                    <a:pt x="35372" y="15452"/>
                  </a:lnTo>
                  <a:lnTo>
                    <a:pt x="41502" y="13409"/>
                  </a:lnTo>
                  <a:lnTo>
                    <a:pt x="53505" y="8939"/>
                  </a:lnTo>
                  <a:lnTo>
                    <a:pt x="55038" y="8301"/>
                  </a:lnTo>
                  <a:lnTo>
                    <a:pt x="55038" y="8173"/>
                  </a:lnTo>
                  <a:lnTo>
                    <a:pt x="43034" y="12642"/>
                  </a:lnTo>
                  <a:lnTo>
                    <a:pt x="36905" y="14686"/>
                  </a:lnTo>
                  <a:lnTo>
                    <a:pt x="35500" y="15196"/>
                  </a:lnTo>
                  <a:lnTo>
                    <a:pt x="33968" y="15707"/>
                  </a:lnTo>
                  <a:lnTo>
                    <a:pt x="33202" y="15835"/>
                  </a:lnTo>
                  <a:lnTo>
                    <a:pt x="31542" y="15835"/>
                  </a:lnTo>
                  <a:lnTo>
                    <a:pt x="30775" y="15707"/>
                  </a:lnTo>
                  <a:lnTo>
                    <a:pt x="27711" y="15069"/>
                  </a:lnTo>
                  <a:lnTo>
                    <a:pt x="24774" y="14175"/>
                  </a:lnTo>
                  <a:lnTo>
                    <a:pt x="18900" y="12132"/>
                  </a:lnTo>
                  <a:lnTo>
                    <a:pt x="13026" y="9833"/>
                  </a:lnTo>
                  <a:lnTo>
                    <a:pt x="11749" y="9195"/>
                  </a:lnTo>
                  <a:lnTo>
                    <a:pt x="11238" y="8684"/>
                  </a:lnTo>
                  <a:lnTo>
                    <a:pt x="10727" y="8045"/>
                  </a:lnTo>
                  <a:lnTo>
                    <a:pt x="9833" y="6768"/>
                  </a:lnTo>
                  <a:lnTo>
                    <a:pt x="8939" y="5619"/>
                  </a:lnTo>
                  <a:lnTo>
                    <a:pt x="7790" y="4470"/>
                  </a:lnTo>
                  <a:lnTo>
                    <a:pt x="6641" y="3448"/>
                  </a:lnTo>
                  <a:lnTo>
                    <a:pt x="5364" y="2554"/>
                  </a:lnTo>
                  <a:lnTo>
                    <a:pt x="4087" y="1660"/>
                  </a:lnTo>
                  <a:lnTo>
                    <a:pt x="2682" y="1022"/>
                  </a:lnTo>
                  <a:lnTo>
                    <a:pt x="1278" y="384"/>
                  </a:lnTo>
                  <a:lnTo>
                    <a:pt x="1"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p:cNvSpPr/>
            <p:nvPr/>
          </p:nvSpPr>
          <p:spPr>
            <a:xfrm>
              <a:off x="2905756" y="876632"/>
              <a:ext cx="777300" cy="735215"/>
            </a:xfrm>
            <a:custGeom>
              <a:avLst/>
              <a:gdLst/>
              <a:ahLst/>
              <a:cxnLst/>
              <a:rect l="l" t="t" r="r" b="b"/>
              <a:pathLst>
                <a:path w="40098" h="37927" extrusionOk="0">
                  <a:moveTo>
                    <a:pt x="27583" y="1"/>
                  </a:moveTo>
                  <a:lnTo>
                    <a:pt x="26306" y="128"/>
                  </a:lnTo>
                  <a:lnTo>
                    <a:pt x="25157" y="384"/>
                  </a:lnTo>
                  <a:lnTo>
                    <a:pt x="24008" y="767"/>
                  </a:lnTo>
                  <a:lnTo>
                    <a:pt x="22858" y="1150"/>
                  </a:lnTo>
                  <a:lnTo>
                    <a:pt x="21964" y="1788"/>
                  </a:lnTo>
                  <a:lnTo>
                    <a:pt x="20943" y="2555"/>
                  </a:lnTo>
                  <a:lnTo>
                    <a:pt x="20177" y="3321"/>
                  </a:lnTo>
                  <a:lnTo>
                    <a:pt x="19538" y="4215"/>
                  </a:lnTo>
                  <a:lnTo>
                    <a:pt x="18900" y="5109"/>
                  </a:lnTo>
                  <a:lnTo>
                    <a:pt x="17878" y="6896"/>
                  </a:lnTo>
                  <a:lnTo>
                    <a:pt x="16984" y="8812"/>
                  </a:lnTo>
                  <a:lnTo>
                    <a:pt x="16346" y="10600"/>
                  </a:lnTo>
                  <a:lnTo>
                    <a:pt x="15580" y="12260"/>
                  </a:lnTo>
                  <a:lnTo>
                    <a:pt x="14686" y="13792"/>
                  </a:lnTo>
                  <a:lnTo>
                    <a:pt x="14175" y="14558"/>
                  </a:lnTo>
                  <a:lnTo>
                    <a:pt x="13664" y="15197"/>
                  </a:lnTo>
                  <a:lnTo>
                    <a:pt x="13026" y="15835"/>
                  </a:lnTo>
                  <a:lnTo>
                    <a:pt x="12387" y="16346"/>
                  </a:lnTo>
                  <a:lnTo>
                    <a:pt x="11493" y="16729"/>
                  </a:lnTo>
                  <a:lnTo>
                    <a:pt x="10599" y="17112"/>
                  </a:lnTo>
                  <a:lnTo>
                    <a:pt x="8429" y="17751"/>
                  </a:lnTo>
                  <a:lnTo>
                    <a:pt x="6002" y="18517"/>
                  </a:lnTo>
                  <a:lnTo>
                    <a:pt x="4853" y="19028"/>
                  </a:lnTo>
                  <a:lnTo>
                    <a:pt x="3704" y="19538"/>
                  </a:lnTo>
                  <a:lnTo>
                    <a:pt x="3065" y="20049"/>
                  </a:lnTo>
                  <a:lnTo>
                    <a:pt x="2555" y="20560"/>
                  </a:lnTo>
                  <a:lnTo>
                    <a:pt x="2044" y="21071"/>
                  </a:lnTo>
                  <a:lnTo>
                    <a:pt x="1533" y="21837"/>
                  </a:lnTo>
                  <a:lnTo>
                    <a:pt x="1022" y="22603"/>
                  </a:lnTo>
                  <a:lnTo>
                    <a:pt x="639" y="23369"/>
                  </a:lnTo>
                  <a:lnTo>
                    <a:pt x="384" y="24263"/>
                  </a:lnTo>
                  <a:lnTo>
                    <a:pt x="128" y="25157"/>
                  </a:lnTo>
                  <a:lnTo>
                    <a:pt x="1" y="26051"/>
                  </a:lnTo>
                  <a:lnTo>
                    <a:pt x="1" y="26945"/>
                  </a:lnTo>
                  <a:lnTo>
                    <a:pt x="128" y="27966"/>
                  </a:lnTo>
                  <a:lnTo>
                    <a:pt x="256" y="28860"/>
                  </a:lnTo>
                  <a:lnTo>
                    <a:pt x="639" y="29754"/>
                  </a:lnTo>
                  <a:lnTo>
                    <a:pt x="1022" y="30776"/>
                  </a:lnTo>
                  <a:lnTo>
                    <a:pt x="1661" y="31542"/>
                  </a:lnTo>
                  <a:lnTo>
                    <a:pt x="2427" y="32436"/>
                  </a:lnTo>
                  <a:lnTo>
                    <a:pt x="3704" y="33585"/>
                  </a:lnTo>
                  <a:lnTo>
                    <a:pt x="5236" y="34734"/>
                  </a:lnTo>
                  <a:lnTo>
                    <a:pt x="6769" y="35628"/>
                  </a:lnTo>
                  <a:lnTo>
                    <a:pt x="8301" y="36394"/>
                  </a:lnTo>
                  <a:lnTo>
                    <a:pt x="10089" y="37033"/>
                  </a:lnTo>
                  <a:lnTo>
                    <a:pt x="11876" y="37416"/>
                  </a:lnTo>
                  <a:lnTo>
                    <a:pt x="13664" y="37799"/>
                  </a:lnTo>
                  <a:lnTo>
                    <a:pt x="15452" y="37927"/>
                  </a:lnTo>
                  <a:lnTo>
                    <a:pt x="17367" y="37927"/>
                  </a:lnTo>
                  <a:lnTo>
                    <a:pt x="19283" y="37671"/>
                  </a:lnTo>
                  <a:lnTo>
                    <a:pt x="21198" y="37288"/>
                  </a:lnTo>
                  <a:lnTo>
                    <a:pt x="23241" y="36777"/>
                  </a:lnTo>
                  <a:lnTo>
                    <a:pt x="25157" y="36011"/>
                  </a:lnTo>
                  <a:lnTo>
                    <a:pt x="27072" y="34990"/>
                  </a:lnTo>
                  <a:lnTo>
                    <a:pt x="28988" y="33840"/>
                  </a:lnTo>
                  <a:lnTo>
                    <a:pt x="30903" y="32436"/>
                  </a:lnTo>
                  <a:lnTo>
                    <a:pt x="32563" y="31031"/>
                  </a:lnTo>
                  <a:lnTo>
                    <a:pt x="33968" y="29499"/>
                  </a:lnTo>
                  <a:lnTo>
                    <a:pt x="35245" y="27839"/>
                  </a:lnTo>
                  <a:lnTo>
                    <a:pt x="36394" y="26179"/>
                  </a:lnTo>
                  <a:lnTo>
                    <a:pt x="37416" y="24263"/>
                  </a:lnTo>
                  <a:lnTo>
                    <a:pt x="38310" y="22475"/>
                  </a:lnTo>
                  <a:lnTo>
                    <a:pt x="38948" y="20560"/>
                  </a:lnTo>
                  <a:lnTo>
                    <a:pt x="39459" y="18644"/>
                  </a:lnTo>
                  <a:lnTo>
                    <a:pt x="39842" y="16729"/>
                  </a:lnTo>
                  <a:lnTo>
                    <a:pt x="39970" y="14941"/>
                  </a:lnTo>
                  <a:lnTo>
                    <a:pt x="40097" y="13026"/>
                  </a:lnTo>
                  <a:lnTo>
                    <a:pt x="39970" y="11366"/>
                  </a:lnTo>
                  <a:lnTo>
                    <a:pt x="39586" y="9706"/>
                  </a:lnTo>
                  <a:lnTo>
                    <a:pt x="39203" y="8173"/>
                  </a:lnTo>
                  <a:lnTo>
                    <a:pt x="38565" y="6641"/>
                  </a:lnTo>
                  <a:lnTo>
                    <a:pt x="37799" y="5364"/>
                  </a:lnTo>
                  <a:lnTo>
                    <a:pt x="36905" y="4215"/>
                  </a:lnTo>
                  <a:lnTo>
                    <a:pt x="35883" y="3193"/>
                  </a:lnTo>
                  <a:lnTo>
                    <a:pt x="34862" y="2299"/>
                  </a:lnTo>
                  <a:lnTo>
                    <a:pt x="33712" y="1533"/>
                  </a:lnTo>
                  <a:lnTo>
                    <a:pt x="32436" y="1022"/>
                  </a:lnTo>
                  <a:lnTo>
                    <a:pt x="31286" y="512"/>
                  </a:lnTo>
                  <a:lnTo>
                    <a:pt x="30009" y="256"/>
                  </a:lnTo>
                  <a:lnTo>
                    <a:pt x="2873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p:cNvSpPr/>
            <p:nvPr/>
          </p:nvSpPr>
          <p:spPr>
            <a:xfrm>
              <a:off x="3103793" y="1124178"/>
              <a:ext cx="591630" cy="495093"/>
            </a:xfrm>
            <a:custGeom>
              <a:avLst/>
              <a:gdLst/>
              <a:ahLst/>
              <a:cxnLst/>
              <a:rect l="l" t="t" r="r" b="b"/>
              <a:pathLst>
                <a:path w="30520" h="25540" extrusionOk="0">
                  <a:moveTo>
                    <a:pt x="30392" y="0"/>
                  </a:moveTo>
                  <a:lnTo>
                    <a:pt x="30392" y="1533"/>
                  </a:lnTo>
                  <a:lnTo>
                    <a:pt x="30264" y="2937"/>
                  </a:lnTo>
                  <a:lnTo>
                    <a:pt x="30137" y="4342"/>
                  </a:lnTo>
                  <a:lnTo>
                    <a:pt x="29754" y="5874"/>
                  </a:lnTo>
                  <a:lnTo>
                    <a:pt x="29498" y="7279"/>
                  </a:lnTo>
                  <a:lnTo>
                    <a:pt x="28987" y="8684"/>
                  </a:lnTo>
                  <a:lnTo>
                    <a:pt x="28477" y="9961"/>
                  </a:lnTo>
                  <a:lnTo>
                    <a:pt x="27838" y="11365"/>
                  </a:lnTo>
                  <a:lnTo>
                    <a:pt x="27200" y="12642"/>
                  </a:lnTo>
                  <a:lnTo>
                    <a:pt x="26433" y="13919"/>
                  </a:lnTo>
                  <a:lnTo>
                    <a:pt x="25667" y="15069"/>
                  </a:lnTo>
                  <a:lnTo>
                    <a:pt x="24773" y="16218"/>
                  </a:lnTo>
                  <a:lnTo>
                    <a:pt x="22730" y="18389"/>
                  </a:lnTo>
                  <a:lnTo>
                    <a:pt x="20559" y="20304"/>
                  </a:lnTo>
                  <a:lnTo>
                    <a:pt x="19410" y="21198"/>
                  </a:lnTo>
                  <a:lnTo>
                    <a:pt x="18133" y="21964"/>
                  </a:lnTo>
                  <a:lnTo>
                    <a:pt x="16984" y="22730"/>
                  </a:lnTo>
                  <a:lnTo>
                    <a:pt x="15579" y="23369"/>
                  </a:lnTo>
                  <a:lnTo>
                    <a:pt x="14302" y="23880"/>
                  </a:lnTo>
                  <a:lnTo>
                    <a:pt x="12898" y="24390"/>
                  </a:lnTo>
                  <a:lnTo>
                    <a:pt x="11493" y="24774"/>
                  </a:lnTo>
                  <a:lnTo>
                    <a:pt x="10088" y="25029"/>
                  </a:lnTo>
                  <a:lnTo>
                    <a:pt x="8684" y="25157"/>
                  </a:lnTo>
                  <a:lnTo>
                    <a:pt x="7151" y="25284"/>
                  </a:lnTo>
                  <a:lnTo>
                    <a:pt x="5747" y="25284"/>
                  </a:lnTo>
                  <a:lnTo>
                    <a:pt x="4214" y="25157"/>
                  </a:lnTo>
                  <a:lnTo>
                    <a:pt x="2810" y="24901"/>
                  </a:lnTo>
                  <a:lnTo>
                    <a:pt x="1405" y="24646"/>
                  </a:lnTo>
                  <a:lnTo>
                    <a:pt x="0" y="24263"/>
                  </a:lnTo>
                  <a:lnTo>
                    <a:pt x="0" y="24263"/>
                  </a:lnTo>
                  <a:lnTo>
                    <a:pt x="1405" y="24774"/>
                  </a:lnTo>
                  <a:lnTo>
                    <a:pt x="2810" y="25157"/>
                  </a:lnTo>
                  <a:lnTo>
                    <a:pt x="4214" y="25412"/>
                  </a:lnTo>
                  <a:lnTo>
                    <a:pt x="5747" y="25540"/>
                  </a:lnTo>
                  <a:lnTo>
                    <a:pt x="8684" y="25540"/>
                  </a:lnTo>
                  <a:lnTo>
                    <a:pt x="10088" y="25412"/>
                  </a:lnTo>
                  <a:lnTo>
                    <a:pt x="11621" y="25157"/>
                  </a:lnTo>
                  <a:lnTo>
                    <a:pt x="13025" y="24774"/>
                  </a:lnTo>
                  <a:lnTo>
                    <a:pt x="14430" y="24263"/>
                  </a:lnTo>
                  <a:lnTo>
                    <a:pt x="15835" y="23752"/>
                  </a:lnTo>
                  <a:lnTo>
                    <a:pt x="17112" y="23113"/>
                  </a:lnTo>
                  <a:lnTo>
                    <a:pt x="18389" y="22347"/>
                  </a:lnTo>
                  <a:lnTo>
                    <a:pt x="19666" y="21581"/>
                  </a:lnTo>
                  <a:lnTo>
                    <a:pt x="20815" y="20687"/>
                  </a:lnTo>
                  <a:lnTo>
                    <a:pt x="21964" y="19666"/>
                  </a:lnTo>
                  <a:lnTo>
                    <a:pt x="23113" y="18644"/>
                  </a:lnTo>
                  <a:lnTo>
                    <a:pt x="24135" y="17623"/>
                  </a:lnTo>
                  <a:lnTo>
                    <a:pt x="25029" y="16473"/>
                  </a:lnTo>
                  <a:lnTo>
                    <a:pt x="25923" y="15324"/>
                  </a:lnTo>
                  <a:lnTo>
                    <a:pt x="26817" y="14047"/>
                  </a:lnTo>
                  <a:lnTo>
                    <a:pt x="27583" y="12770"/>
                  </a:lnTo>
                  <a:lnTo>
                    <a:pt x="28221" y="11493"/>
                  </a:lnTo>
                  <a:lnTo>
                    <a:pt x="28860" y="10088"/>
                  </a:lnTo>
                  <a:lnTo>
                    <a:pt x="29370" y="8684"/>
                  </a:lnTo>
                  <a:lnTo>
                    <a:pt x="29754" y="7279"/>
                  </a:lnTo>
                  <a:lnTo>
                    <a:pt x="30009" y="5874"/>
                  </a:lnTo>
                  <a:lnTo>
                    <a:pt x="30264" y="4470"/>
                  </a:lnTo>
                  <a:lnTo>
                    <a:pt x="30392" y="2937"/>
                  </a:lnTo>
                  <a:lnTo>
                    <a:pt x="30520" y="1533"/>
                  </a:lnTo>
                  <a:lnTo>
                    <a:pt x="3039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p:cNvSpPr/>
            <p:nvPr/>
          </p:nvSpPr>
          <p:spPr>
            <a:xfrm>
              <a:off x="2932992" y="913773"/>
              <a:ext cx="378744" cy="386169"/>
            </a:xfrm>
            <a:custGeom>
              <a:avLst/>
              <a:gdLst/>
              <a:ahLst/>
              <a:cxnLst/>
              <a:rect l="l" t="t" r="r" b="b"/>
              <a:pathLst>
                <a:path w="19538" h="19921" extrusionOk="0">
                  <a:moveTo>
                    <a:pt x="19538" y="0"/>
                  </a:moveTo>
                  <a:lnTo>
                    <a:pt x="18899" y="511"/>
                  </a:lnTo>
                  <a:lnTo>
                    <a:pt x="18133" y="1149"/>
                  </a:lnTo>
                  <a:lnTo>
                    <a:pt x="17495" y="1788"/>
                  </a:lnTo>
                  <a:lnTo>
                    <a:pt x="16984" y="2426"/>
                  </a:lnTo>
                  <a:lnTo>
                    <a:pt x="15962" y="3959"/>
                  </a:lnTo>
                  <a:lnTo>
                    <a:pt x="15196" y="5619"/>
                  </a:lnTo>
                  <a:lnTo>
                    <a:pt x="13664" y="8939"/>
                  </a:lnTo>
                  <a:lnTo>
                    <a:pt x="12898" y="10599"/>
                  </a:lnTo>
                  <a:lnTo>
                    <a:pt x="11876" y="12131"/>
                  </a:lnTo>
                  <a:lnTo>
                    <a:pt x="11238" y="12770"/>
                  </a:lnTo>
                  <a:lnTo>
                    <a:pt x="10727" y="13408"/>
                  </a:lnTo>
                  <a:lnTo>
                    <a:pt x="9961" y="13919"/>
                  </a:lnTo>
                  <a:lnTo>
                    <a:pt x="9194" y="14302"/>
                  </a:lnTo>
                  <a:lnTo>
                    <a:pt x="7534" y="15068"/>
                  </a:lnTo>
                  <a:lnTo>
                    <a:pt x="5874" y="15707"/>
                  </a:lnTo>
                  <a:lnTo>
                    <a:pt x="4087" y="16345"/>
                  </a:lnTo>
                  <a:lnTo>
                    <a:pt x="2554" y="17367"/>
                  </a:lnTo>
                  <a:lnTo>
                    <a:pt x="1788" y="17878"/>
                  </a:lnTo>
                  <a:lnTo>
                    <a:pt x="1150" y="18516"/>
                  </a:lnTo>
                  <a:lnTo>
                    <a:pt x="639" y="19155"/>
                  </a:lnTo>
                  <a:lnTo>
                    <a:pt x="0" y="19921"/>
                  </a:lnTo>
                  <a:lnTo>
                    <a:pt x="639" y="19282"/>
                  </a:lnTo>
                  <a:lnTo>
                    <a:pt x="1277" y="18644"/>
                  </a:lnTo>
                  <a:lnTo>
                    <a:pt x="1916" y="18005"/>
                  </a:lnTo>
                  <a:lnTo>
                    <a:pt x="2682" y="17495"/>
                  </a:lnTo>
                  <a:lnTo>
                    <a:pt x="4214" y="16601"/>
                  </a:lnTo>
                  <a:lnTo>
                    <a:pt x="6002" y="15962"/>
                  </a:lnTo>
                  <a:lnTo>
                    <a:pt x="7662" y="15451"/>
                  </a:lnTo>
                  <a:lnTo>
                    <a:pt x="9450" y="14685"/>
                  </a:lnTo>
                  <a:lnTo>
                    <a:pt x="10216" y="14302"/>
                  </a:lnTo>
                  <a:lnTo>
                    <a:pt x="10982" y="13664"/>
                  </a:lnTo>
                  <a:lnTo>
                    <a:pt x="11621" y="13025"/>
                  </a:lnTo>
                  <a:lnTo>
                    <a:pt x="12259" y="12387"/>
                  </a:lnTo>
                  <a:lnTo>
                    <a:pt x="13281" y="10854"/>
                  </a:lnTo>
                  <a:lnTo>
                    <a:pt x="14047" y="9194"/>
                  </a:lnTo>
                  <a:lnTo>
                    <a:pt x="15452" y="5747"/>
                  </a:lnTo>
                  <a:lnTo>
                    <a:pt x="16218" y="4086"/>
                  </a:lnTo>
                  <a:lnTo>
                    <a:pt x="17112" y="2554"/>
                  </a:lnTo>
                  <a:lnTo>
                    <a:pt x="18261" y="1149"/>
                  </a:lnTo>
                  <a:lnTo>
                    <a:pt x="1953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p:cNvSpPr/>
            <p:nvPr/>
          </p:nvSpPr>
          <p:spPr>
            <a:xfrm>
              <a:off x="2324051" y="1594497"/>
              <a:ext cx="794611" cy="316867"/>
            </a:xfrm>
            <a:custGeom>
              <a:avLst/>
              <a:gdLst/>
              <a:ahLst/>
              <a:cxnLst/>
              <a:rect l="l" t="t" r="r" b="b"/>
              <a:pathLst>
                <a:path w="40991" h="16346" extrusionOk="0">
                  <a:moveTo>
                    <a:pt x="3703" y="1"/>
                  </a:moveTo>
                  <a:lnTo>
                    <a:pt x="3193" y="256"/>
                  </a:lnTo>
                  <a:lnTo>
                    <a:pt x="2682" y="639"/>
                  </a:lnTo>
                  <a:lnTo>
                    <a:pt x="2299" y="1022"/>
                  </a:lnTo>
                  <a:lnTo>
                    <a:pt x="1405" y="2427"/>
                  </a:lnTo>
                  <a:lnTo>
                    <a:pt x="639" y="3959"/>
                  </a:lnTo>
                  <a:lnTo>
                    <a:pt x="383" y="4853"/>
                  </a:lnTo>
                  <a:lnTo>
                    <a:pt x="128" y="5619"/>
                  </a:lnTo>
                  <a:lnTo>
                    <a:pt x="0" y="6513"/>
                  </a:lnTo>
                  <a:lnTo>
                    <a:pt x="0" y="7279"/>
                  </a:lnTo>
                  <a:lnTo>
                    <a:pt x="128" y="8046"/>
                  </a:lnTo>
                  <a:lnTo>
                    <a:pt x="383" y="8812"/>
                  </a:lnTo>
                  <a:lnTo>
                    <a:pt x="766" y="9323"/>
                  </a:lnTo>
                  <a:lnTo>
                    <a:pt x="1277" y="9833"/>
                  </a:lnTo>
                  <a:lnTo>
                    <a:pt x="2682" y="10600"/>
                  </a:lnTo>
                  <a:lnTo>
                    <a:pt x="4725" y="11621"/>
                  </a:lnTo>
                  <a:lnTo>
                    <a:pt x="7151" y="12770"/>
                  </a:lnTo>
                  <a:lnTo>
                    <a:pt x="9833" y="13920"/>
                  </a:lnTo>
                  <a:lnTo>
                    <a:pt x="12642" y="14941"/>
                  </a:lnTo>
                  <a:lnTo>
                    <a:pt x="15196" y="15707"/>
                  </a:lnTo>
                  <a:lnTo>
                    <a:pt x="17239" y="16218"/>
                  </a:lnTo>
                  <a:lnTo>
                    <a:pt x="18133" y="16346"/>
                  </a:lnTo>
                  <a:lnTo>
                    <a:pt x="18771" y="16218"/>
                  </a:lnTo>
                  <a:lnTo>
                    <a:pt x="20431" y="15963"/>
                  </a:lnTo>
                  <a:lnTo>
                    <a:pt x="21964" y="15452"/>
                  </a:lnTo>
                  <a:lnTo>
                    <a:pt x="23624" y="14941"/>
                  </a:lnTo>
                  <a:lnTo>
                    <a:pt x="25412" y="14303"/>
                  </a:lnTo>
                  <a:lnTo>
                    <a:pt x="28732" y="12770"/>
                  </a:lnTo>
                  <a:lnTo>
                    <a:pt x="31924" y="11110"/>
                  </a:lnTo>
                  <a:lnTo>
                    <a:pt x="34733" y="9323"/>
                  </a:lnTo>
                  <a:lnTo>
                    <a:pt x="37160" y="7663"/>
                  </a:lnTo>
                  <a:lnTo>
                    <a:pt x="38947" y="6130"/>
                  </a:lnTo>
                  <a:lnTo>
                    <a:pt x="39714" y="5492"/>
                  </a:lnTo>
                  <a:lnTo>
                    <a:pt x="40097" y="4981"/>
                  </a:lnTo>
                  <a:lnTo>
                    <a:pt x="40607" y="4215"/>
                  </a:lnTo>
                  <a:lnTo>
                    <a:pt x="40863" y="3576"/>
                  </a:lnTo>
                  <a:lnTo>
                    <a:pt x="40991" y="2938"/>
                  </a:lnTo>
                  <a:lnTo>
                    <a:pt x="40863" y="2299"/>
                  </a:lnTo>
                  <a:lnTo>
                    <a:pt x="40480" y="1916"/>
                  </a:lnTo>
                  <a:lnTo>
                    <a:pt x="39841" y="1661"/>
                  </a:lnTo>
                  <a:lnTo>
                    <a:pt x="39075" y="1533"/>
                  </a:lnTo>
                  <a:lnTo>
                    <a:pt x="37926" y="1661"/>
                  </a:lnTo>
                  <a:lnTo>
                    <a:pt x="35500" y="2299"/>
                  </a:lnTo>
                  <a:lnTo>
                    <a:pt x="32946" y="2938"/>
                  </a:lnTo>
                  <a:lnTo>
                    <a:pt x="27966" y="4470"/>
                  </a:lnTo>
                  <a:lnTo>
                    <a:pt x="25667" y="5109"/>
                  </a:lnTo>
                  <a:lnTo>
                    <a:pt x="23624" y="5619"/>
                  </a:lnTo>
                  <a:lnTo>
                    <a:pt x="21836" y="5875"/>
                  </a:lnTo>
                  <a:lnTo>
                    <a:pt x="20559" y="5875"/>
                  </a:lnTo>
                  <a:lnTo>
                    <a:pt x="19155" y="5492"/>
                  </a:lnTo>
                  <a:lnTo>
                    <a:pt x="17239" y="4853"/>
                  </a:lnTo>
                  <a:lnTo>
                    <a:pt x="12387" y="2938"/>
                  </a:lnTo>
                  <a:lnTo>
                    <a:pt x="7406" y="1022"/>
                  </a:lnTo>
                  <a:lnTo>
                    <a:pt x="5491" y="384"/>
                  </a:lnTo>
                  <a:lnTo>
                    <a:pt x="4086"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p:cNvSpPr/>
            <p:nvPr/>
          </p:nvSpPr>
          <p:spPr>
            <a:xfrm>
              <a:off x="2160674" y="1480630"/>
              <a:ext cx="314386" cy="304500"/>
            </a:xfrm>
            <a:custGeom>
              <a:avLst/>
              <a:gdLst/>
              <a:ahLst/>
              <a:cxnLst/>
              <a:rect l="l" t="t" r="r" b="b"/>
              <a:pathLst>
                <a:path w="16218" h="15708" extrusionOk="0">
                  <a:moveTo>
                    <a:pt x="6385" y="1"/>
                  </a:moveTo>
                  <a:lnTo>
                    <a:pt x="6130" y="128"/>
                  </a:lnTo>
                  <a:lnTo>
                    <a:pt x="5874" y="384"/>
                  </a:lnTo>
                  <a:lnTo>
                    <a:pt x="5874" y="767"/>
                  </a:lnTo>
                  <a:lnTo>
                    <a:pt x="5874" y="1022"/>
                  </a:lnTo>
                  <a:lnTo>
                    <a:pt x="6002" y="1661"/>
                  </a:lnTo>
                  <a:lnTo>
                    <a:pt x="5491" y="1150"/>
                  </a:lnTo>
                  <a:lnTo>
                    <a:pt x="5236" y="895"/>
                  </a:lnTo>
                  <a:lnTo>
                    <a:pt x="4853" y="767"/>
                  </a:lnTo>
                  <a:lnTo>
                    <a:pt x="4470" y="767"/>
                  </a:lnTo>
                  <a:lnTo>
                    <a:pt x="4086" y="895"/>
                  </a:lnTo>
                  <a:lnTo>
                    <a:pt x="3831" y="1150"/>
                  </a:lnTo>
                  <a:lnTo>
                    <a:pt x="3703" y="1533"/>
                  </a:lnTo>
                  <a:lnTo>
                    <a:pt x="3703" y="2044"/>
                  </a:lnTo>
                  <a:lnTo>
                    <a:pt x="3703" y="2427"/>
                  </a:lnTo>
                  <a:lnTo>
                    <a:pt x="3831" y="3193"/>
                  </a:lnTo>
                  <a:lnTo>
                    <a:pt x="3193" y="2810"/>
                  </a:lnTo>
                  <a:lnTo>
                    <a:pt x="2809" y="2555"/>
                  </a:lnTo>
                  <a:lnTo>
                    <a:pt x="2554" y="2427"/>
                  </a:lnTo>
                  <a:lnTo>
                    <a:pt x="2171" y="2427"/>
                  </a:lnTo>
                  <a:lnTo>
                    <a:pt x="1788" y="2682"/>
                  </a:lnTo>
                  <a:lnTo>
                    <a:pt x="1533" y="3065"/>
                  </a:lnTo>
                  <a:lnTo>
                    <a:pt x="1405" y="3448"/>
                  </a:lnTo>
                  <a:lnTo>
                    <a:pt x="1405" y="3832"/>
                  </a:lnTo>
                  <a:lnTo>
                    <a:pt x="1405" y="4215"/>
                  </a:lnTo>
                  <a:lnTo>
                    <a:pt x="1660" y="4981"/>
                  </a:lnTo>
                  <a:lnTo>
                    <a:pt x="1788" y="5236"/>
                  </a:lnTo>
                  <a:lnTo>
                    <a:pt x="1660" y="5109"/>
                  </a:lnTo>
                  <a:lnTo>
                    <a:pt x="1277" y="4853"/>
                  </a:lnTo>
                  <a:lnTo>
                    <a:pt x="1022" y="4725"/>
                  </a:lnTo>
                  <a:lnTo>
                    <a:pt x="766" y="4725"/>
                  </a:lnTo>
                  <a:lnTo>
                    <a:pt x="383" y="4853"/>
                  </a:lnTo>
                  <a:lnTo>
                    <a:pt x="128" y="5109"/>
                  </a:lnTo>
                  <a:lnTo>
                    <a:pt x="0" y="5364"/>
                  </a:lnTo>
                  <a:lnTo>
                    <a:pt x="0" y="5619"/>
                  </a:lnTo>
                  <a:lnTo>
                    <a:pt x="128" y="6258"/>
                  </a:lnTo>
                  <a:lnTo>
                    <a:pt x="383" y="7024"/>
                  </a:lnTo>
                  <a:lnTo>
                    <a:pt x="894" y="7790"/>
                  </a:lnTo>
                  <a:lnTo>
                    <a:pt x="2043" y="9450"/>
                  </a:lnTo>
                  <a:lnTo>
                    <a:pt x="3065" y="10727"/>
                  </a:lnTo>
                  <a:lnTo>
                    <a:pt x="4470" y="11876"/>
                  </a:lnTo>
                  <a:lnTo>
                    <a:pt x="6385" y="13409"/>
                  </a:lnTo>
                  <a:lnTo>
                    <a:pt x="9705" y="15707"/>
                  </a:lnTo>
                  <a:lnTo>
                    <a:pt x="16218" y="9067"/>
                  </a:lnTo>
                  <a:lnTo>
                    <a:pt x="10088" y="3959"/>
                  </a:lnTo>
                  <a:lnTo>
                    <a:pt x="9577" y="3448"/>
                  </a:lnTo>
                  <a:lnTo>
                    <a:pt x="9194" y="2810"/>
                  </a:lnTo>
                  <a:lnTo>
                    <a:pt x="8300" y="1405"/>
                  </a:lnTo>
                  <a:lnTo>
                    <a:pt x="7790" y="767"/>
                  </a:lnTo>
                  <a:lnTo>
                    <a:pt x="7279" y="256"/>
                  </a:lnTo>
                  <a:lnTo>
                    <a:pt x="6896"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2277003" y="1515290"/>
              <a:ext cx="71821" cy="91614"/>
            </a:xfrm>
            <a:custGeom>
              <a:avLst/>
              <a:gdLst/>
              <a:ahLst/>
              <a:cxnLst/>
              <a:rect l="l" t="t" r="r" b="b"/>
              <a:pathLst>
                <a:path w="3705" h="4726" extrusionOk="0">
                  <a:moveTo>
                    <a:pt x="1" y="0"/>
                  </a:moveTo>
                  <a:lnTo>
                    <a:pt x="129" y="894"/>
                  </a:lnTo>
                  <a:lnTo>
                    <a:pt x="512" y="1660"/>
                  </a:lnTo>
                  <a:lnTo>
                    <a:pt x="767" y="2299"/>
                  </a:lnTo>
                  <a:lnTo>
                    <a:pt x="1278" y="2810"/>
                  </a:lnTo>
                  <a:lnTo>
                    <a:pt x="1789" y="3321"/>
                  </a:lnTo>
                  <a:lnTo>
                    <a:pt x="2299" y="3831"/>
                  </a:lnTo>
                  <a:lnTo>
                    <a:pt x="3704" y="4725"/>
                  </a:lnTo>
                  <a:lnTo>
                    <a:pt x="3704" y="4598"/>
                  </a:lnTo>
                  <a:lnTo>
                    <a:pt x="2427" y="3576"/>
                  </a:lnTo>
                  <a:lnTo>
                    <a:pt x="1533" y="2554"/>
                  </a:lnTo>
                  <a:lnTo>
                    <a:pt x="767" y="1533"/>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p:cNvSpPr/>
            <p:nvPr/>
          </p:nvSpPr>
          <p:spPr>
            <a:xfrm>
              <a:off x="2234938" y="1542526"/>
              <a:ext cx="79226" cy="99019"/>
            </a:xfrm>
            <a:custGeom>
              <a:avLst/>
              <a:gdLst/>
              <a:ahLst/>
              <a:cxnLst/>
              <a:rect l="l" t="t" r="r" b="b"/>
              <a:pathLst>
                <a:path w="4087" h="5108" extrusionOk="0">
                  <a:moveTo>
                    <a:pt x="0" y="0"/>
                  </a:moveTo>
                  <a:lnTo>
                    <a:pt x="0" y="128"/>
                  </a:lnTo>
                  <a:lnTo>
                    <a:pt x="383" y="1022"/>
                  </a:lnTo>
                  <a:lnTo>
                    <a:pt x="639" y="1788"/>
                  </a:lnTo>
                  <a:lnTo>
                    <a:pt x="1149" y="2426"/>
                  </a:lnTo>
                  <a:lnTo>
                    <a:pt x="1532" y="2937"/>
                  </a:lnTo>
                  <a:lnTo>
                    <a:pt x="2682" y="3959"/>
                  </a:lnTo>
                  <a:lnTo>
                    <a:pt x="3959" y="5108"/>
                  </a:lnTo>
                  <a:lnTo>
                    <a:pt x="4086" y="4980"/>
                  </a:lnTo>
                  <a:lnTo>
                    <a:pt x="2809" y="3831"/>
                  </a:lnTo>
                  <a:lnTo>
                    <a:pt x="1788" y="2809"/>
                  </a:lnTo>
                  <a:lnTo>
                    <a:pt x="894" y="1532"/>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p:cNvSpPr/>
            <p:nvPr/>
          </p:nvSpPr>
          <p:spPr>
            <a:xfrm>
              <a:off x="2195315" y="1582130"/>
              <a:ext cx="84189" cy="91614"/>
            </a:xfrm>
            <a:custGeom>
              <a:avLst/>
              <a:gdLst/>
              <a:ahLst/>
              <a:cxnLst/>
              <a:rect l="l" t="t" r="r" b="b"/>
              <a:pathLst>
                <a:path w="4343" h="4726" extrusionOk="0">
                  <a:moveTo>
                    <a:pt x="1" y="0"/>
                  </a:moveTo>
                  <a:lnTo>
                    <a:pt x="1" y="128"/>
                  </a:lnTo>
                  <a:lnTo>
                    <a:pt x="384" y="894"/>
                  </a:lnTo>
                  <a:lnTo>
                    <a:pt x="767" y="1533"/>
                  </a:lnTo>
                  <a:lnTo>
                    <a:pt x="1150" y="2171"/>
                  </a:lnTo>
                  <a:lnTo>
                    <a:pt x="1661" y="2810"/>
                  </a:lnTo>
                  <a:lnTo>
                    <a:pt x="2299" y="3448"/>
                  </a:lnTo>
                  <a:lnTo>
                    <a:pt x="2938" y="3959"/>
                  </a:lnTo>
                  <a:lnTo>
                    <a:pt x="3576" y="4342"/>
                  </a:lnTo>
                  <a:lnTo>
                    <a:pt x="4343" y="4725"/>
                  </a:lnTo>
                  <a:lnTo>
                    <a:pt x="2938" y="3703"/>
                  </a:lnTo>
                  <a:lnTo>
                    <a:pt x="1916" y="2682"/>
                  </a:lnTo>
                  <a:lnTo>
                    <a:pt x="1022" y="1533"/>
                  </a:lnTo>
                  <a:lnTo>
                    <a:pt x="12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p:cNvSpPr/>
            <p:nvPr/>
          </p:nvSpPr>
          <p:spPr>
            <a:xfrm>
              <a:off x="2338900" y="1527658"/>
              <a:ext cx="175764" cy="190632"/>
            </a:xfrm>
            <a:custGeom>
              <a:avLst/>
              <a:gdLst/>
              <a:ahLst/>
              <a:cxnLst/>
              <a:rect l="l" t="t" r="r" b="b"/>
              <a:pathLst>
                <a:path w="9067" h="9834" extrusionOk="0">
                  <a:moveTo>
                    <a:pt x="383" y="1"/>
                  </a:moveTo>
                  <a:lnTo>
                    <a:pt x="256" y="129"/>
                  </a:lnTo>
                  <a:lnTo>
                    <a:pt x="0" y="767"/>
                  </a:lnTo>
                  <a:lnTo>
                    <a:pt x="128" y="1278"/>
                  </a:lnTo>
                  <a:lnTo>
                    <a:pt x="511" y="1916"/>
                  </a:lnTo>
                  <a:lnTo>
                    <a:pt x="894" y="2427"/>
                  </a:lnTo>
                  <a:lnTo>
                    <a:pt x="2043" y="3576"/>
                  </a:lnTo>
                  <a:lnTo>
                    <a:pt x="3320" y="4470"/>
                  </a:lnTo>
                  <a:lnTo>
                    <a:pt x="2937" y="4981"/>
                  </a:lnTo>
                  <a:lnTo>
                    <a:pt x="2554" y="6258"/>
                  </a:lnTo>
                  <a:lnTo>
                    <a:pt x="2299" y="7024"/>
                  </a:lnTo>
                  <a:lnTo>
                    <a:pt x="2299" y="7790"/>
                  </a:lnTo>
                  <a:lnTo>
                    <a:pt x="2427" y="8684"/>
                  </a:lnTo>
                  <a:lnTo>
                    <a:pt x="2810" y="9323"/>
                  </a:lnTo>
                  <a:lnTo>
                    <a:pt x="3193" y="9706"/>
                  </a:lnTo>
                  <a:lnTo>
                    <a:pt x="3576" y="9834"/>
                  </a:lnTo>
                  <a:lnTo>
                    <a:pt x="3959" y="9834"/>
                  </a:lnTo>
                  <a:lnTo>
                    <a:pt x="4470" y="9706"/>
                  </a:lnTo>
                  <a:lnTo>
                    <a:pt x="5491" y="9323"/>
                  </a:lnTo>
                  <a:lnTo>
                    <a:pt x="6513" y="8684"/>
                  </a:lnTo>
                  <a:lnTo>
                    <a:pt x="7534" y="8046"/>
                  </a:lnTo>
                  <a:lnTo>
                    <a:pt x="8301" y="7407"/>
                  </a:lnTo>
                  <a:lnTo>
                    <a:pt x="9067" y="6641"/>
                  </a:lnTo>
                  <a:lnTo>
                    <a:pt x="7917" y="4726"/>
                  </a:lnTo>
                  <a:lnTo>
                    <a:pt x="6640" y="2938"/>
                  </a:lnTo>
                  <a:lnTo>
                    <a:pt x="6130" y="2427"/>
                  </a:lnTo>
                  <a:lnTo>
                    <a:pt x="5364" y="1916"/>
                  </a:lnTo>
                  <a:lnTo>
                    <a:pt x="3320" y="767"/>
                  </a:lnTo>
                  <a:lnTo>
                    <a:pt x="2299" y="256"/>
                  </a:lnTo>
                  <a:lnTo>
                    <a:pt x="1405"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p:cNvSpPr/>
            <p:nvPr/>
          </p:nvSpPr>
          <p:spPr>
            <a:xfrm>
              <a:off x="2341361" y="1540045"/>
              <a:ext cx="64397" cy="170821"/>
            </a:xfrm>
            <a:custGeom>
              <a:avLst/>
              <a:gdLst/>
              <a:ahLst/>
              <a:cxnLst/>
              <a:rect l="l" t="t" r="r" b="b"/>
              <a:pathLst>
                <a:path w="3322" h="8812" extrusionOk="0">
                  <a:moveTo>
                    <a:pt x="1" y="0"/>
                  </a:moveTo>
                  <a:lnTo>
                    <a:pt x="1" y="639"/>
                  </a:lnTo>
                  <a:lnTo>
                    <a:pt x="129" y="1277"/>
                  </a:lnTo>
                  <a:lnTo>
                    <a:pt x="384" y="1788"/>
                  </a:lnTo>
                  <a:lnTo>
                    <a:pt x="895" y="2299"/>
                  </a:lnTo>
                  <a:lnTo>
                    <a:pt x="1789" y="3193"/>
                  </a:lnTo>
                  <a:lnTo>
                    <a:pt x="2938" y="3831"/>
                  </a:lnTo>
                  <a:lnTo>
                    <a:pt x="2300" y="4981"/>
                  </a:lnTo>
                  <a:lnTo>
                    <a:pt x="2172" y="5619"/>
                  </a:lnTo>
                  <a:lnTo>
                    <a:pt x="2044" y="6385"/>
                  </a:lnTo>
                  <a:lnTo>
                    <a:pt x="2044" y="7024"/>
                  </a:lnTo>
                  <a:lnTo>
                    <a:pt x="2044" y="7662"/>
                  </a:lnTo>
                  <a:lnTo>
                    <a:pt x="2300" y="8173"/>
                  </a:lnTo>
                  <a:lnTo>
                    <a:pt x="2555" y="8811"/>
                  </a:lnTo>
                  <a:lnTo>
                    <a:pt x="2427" y="8173"/>
                  </a:lnTo>
                  <a:lnTo>
                    <a:pt x="2300" y="7534"/>
                  </a:lnTo>
                  <a:lnTo>
                    <a:pt x="2300" y="6896"/>
                  </a:lnTo>
                  <a:lnTo>
                    <a:pt x="2427" y="6258"/>
                  </a:lnTo>
                  <a:lnTo>
                    <a:pt x="2683" y="5108"/>
                  </a:lnTo>
                  <a:lnTo>
                    <a:pt x="3193" y="3959"/>
                  </a:lnTo>
                  <a:lnTo>
                    <a:pt x="3321" y="3831"/>
                  </a:lnTo>
                  <a:lnTo>
                    <a:pt x="3193" y="3704"/>
                  </a:lnTo>
                  <a:lnTo>
                    <a:pt x="2172" y="2937"/>
                  </a:lnTo>
                  <a:lnTo>
                    <a:pt x="1150" y="2171"/>
                  </a:lnTo>
                  <a:lnTo>
                    <a:pt x="767" y="1660"/>
                  </a:lnTo>
                  <a:lnTo>
                    <a:pt x="384" y="1150"/>
                  </a:lnTo>
                  <a:lnTo>
                    <a:pt x="129" y="639"/>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p:cNvSpPr/>
            <p:nvPr/>
          </p:nvSpPr>
          <p:spPr>
            <a:xfrm>
              <a:off x="2415625" y="1621733"/>
              <a:ext cx="707979" cy="292113"/>
            </a:xfrm>
            <a:custGeom>
              <a:avLst/>
              <a:gdLst/>
              <a:ahLst/>
              <a:cxnLst/>
              <a:rect l="l" t="t" r="r" b="b"/>
              <a:pathLst>
                <a:path w="36522" h="15069" extrusionOk="0">
                  <a:moveTo>
                    <a:pt x="34096" y="0"/>
                  </a:moveTo>
                  <a:lnTo>
                    <a:pt x="33330" y="128"/>
                  </a:lnTo>
                  <a:lnTo>
                    <a:pt x="28988" y="1150"/>
                  </a:lnTo>
                  <a:lnTo>
                    <a:pt x="23497" y="2682"/>
                  </a:lnTo>
                  <a:lnTo>
                    <a:pt x="18644" y="3831"/>
                  </a:lnTo>
                  <a:lnTo>
                    <a:pt x="16984" y="4214"/>
                  </a:lnTo>
                  <a:lnTo>
                    <a:pt x="16091" y="4342"/>
                  </a:lnTo>
                  <a:lnTo>
                    <a:pt x="15324" y="4087"/>
                  </a:lnTo>
                  <a:lnTo>
                    <a:pt x="13920" y="3576"/>
                  </a:lnTo>
                  <a:lnTo>
                    <a:pt x="10344" y="2171"/>
                  </a:lnTo>
                  <a:lnTo>
                    <a:pt x="5492" y="128"/>
                  </a:lnTo>
                  <a:lnTo>
                    <a:pt x="1" y="10599"/>
                  </a:lnTo>
                  <a:lnTo>
                    <a:pt x="1533" y="11365"/>
                  </a:lnTo>
                  <a:lnTo>
                    <a:pt x="5492" y="12898"/>
                  </a:lnTo>
                  <a:lnTo>
                    <a:pt x="7790" y="13792"/>
                  </a:lnTo>
                  <a:lnTo>
                    <a:pt x="10089" y="14430"/>
                  </a:lnTo>
                  <a:lnTo>
                    <a:pt x="12132" y="14941"/>
                  </a:lnTo>
                  <a:lnTo>
                    <a:pt x="13154" y="15069"/>
                  </a:lnTo>
                  <a:lnTo>
                    <a:pt x="13920" y="15069"/>
                  </a:lnTo>
                  <a:lnTo>
                    <a:pt x="15580" y="14813"/>
                  </a:lnTo>
                  <a:lnTo>
                    <a:pt x="17240" y="14302"/>
                  </a:lnTo>
                  <a:lnTo>
                    <a:pt x="20177" y="13281"/>
                  </a:lnTo>
                  <a:lnTo>
                    <a:pt x="22986" y="12132"/>
                  </a:lnTo>
                  <a:lnTo>
                    <a:pt x="25668" y="10855"/>
                  </a:lnTo>
                  <a:lnTo>
                    <a:pt x="28094" y="9450"/>
                  </a:lnTo>
                  <a:lnTo>
                    <a:pt x="30265" y="8045"/>
                  </a:lnTo>
                  <a:lnTo>
                    <a:pt x="32053" y="6768"/>
                  </a:lnTo>
                  <a:lnTo>
                    <a:pt x="33585" y="5619"/>
                  </a:lnTo>
                  <a:lnTo>
                    <a:pt x="34607" y="4725"/>
                  </a:lnTo>
                  <a:lnTo>
                    <a:pt x="35373" y="3959"/>
                  </a:lnTo>
                  <a:lnTo>
                    <a:pt x="36011" y="3065"/>
                  </a:lnTo>
                  <a:lnTo>
                    <a:pt x="36394" y="2171"/>
                  </a:lnTo>
                  <a:lnTo>
                    <a:pt x="36522" y="1405"/>
                  </a:lnTo>
                  <a:lnTo>
                    <a:pt x="36522" y="1150"/>
                  </a:lnTo>
                  <a:lnTo>
                    <a:pt x="36394" y="767"/>
                  </a:lnTo>
                  <a:lnTo>
                    <a:pt x="36139" y="511"/>
                  </a:lnTo>
                  <a:lnTo>
                    <a:pt x="35883" y="256"/>
                  </a:lnTo>
                  <a:lnTo>
                    <a:pt x="35628" y="128"/>
                  </a:lnTo>
                  <a:lnTo>
                    <a:pt x="3524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p:nvPr/>
          </p:nvSpPr>
          <p:spPr>
            <a:xfrm>
              <a:off x="2749803" y="1621733"/>
              <a:ext cx="373801" cy="277264"/>
            </a:xfrm>
            <a:custGeom>
              <a:avLst/>
              <a:gdLst/>
              <a:ahLst/>
              <a:cxnLst/>
              <a:rect l="l" t="t" r="r" b="b"/>
              <a:pathLst>
                <a:path w="19283" h="14303" extrusionOk="0">
                  <a:moveTo>
                    <a:pt x="16857" y="0"/>
                  </a:moveTo>
                  <a:lnTo>
                    <a:pt x="1" y="14302"/>
                  </a:lnTo>
                  <a:lnTo>
                    <a:pt x="2938" y="13281"/>
                  </a:lnTo>
                  <a:lnTo>
                    <a:pt x="5875" y="12132"/>
                  </a:lnTo>
                  <a:lnTo>
                    <a:pt x="8429" y="10855"/>
                  </a:lnTo>
                  <a:lnTo>
                    <a:pt x="10855" y="9450"/>
                  </a:lnTo>
                  <a:lnTo>
                    <a:pt x="13026" y="8045"/>
                  </a:lnTo>
                  <a:lnTo>
                    <a:pt x="14814" y="6768"/>
                  </a:lnTo>
                  <a:lnTo>
                    <a:pt x="16346" y="5619"/>
                  </a:lnTo>
                  <a:lnTo>
                    <a:pt x="17368" y="4725"/>
                  </a:lnTo>
                  <a:lnTo>
                    <a:pt x="18134" y="3959"/>
                  </a:lnTo>
                  <a:lnTo>
                    <a:pt x="18772" y="3065"/>
                  </a:lnTo>
                  <a:lnTo>
                    <a:pt x="19155" y="2171"/>
                  </a:lnTo>
                  <a:lnTo>
                    <a:pt x="19283" y="1405"/>
                  </a:lnTo>
                  <a:lnTo>
                    <a:pt x="19283" y="1150"/>
                  </a:lnTo>
                  <a:lnTo>
                    <a:pt x="19155" y="767"/>
                  </a:lnTo>
                  <a:lnTo>
                    <a:pt x="18900" y="511"/>
                  </a:lnTo>
                  <a:lnTo>
                    <a:pt x="18772" y="256"/>
                  </a:lnTo>
                  <a:lnTo>
                    <a:pt x="18389" y="128"/>
                  </a:lnTo>
                  <a:lnTo>
                    <a:pt x="1800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p:cNvSpPr/>
            <p:nvPr/>
          </p:nvSpPr>
          <p:spPr>
            <a:xfrm>
              <a:off x="2460191" y="1648969"/>
              <a:ext cx="99038" cy="188131"/>
            </a:xfrm>
            <a:custGeom>
              <a:avLst/>
              <a:gdLst/>
              <a:ahLst/>
              <a:cxnLst/>
              <a:rect l="l" t="t" r="r" b="b"/>
              <a:pathLst>
                <a:path w="5109" h="9705" extrusionOk="0">
                  <a:moveTo>
                    <a:pt x="4981" y="0"/>
                  </a:moveTo>
                  <a:lnTo>
                    <a:pt x="4342" y="1149"/>
                  </a:lnTo>
                  <a:lnTo>
                    <a:pt x="3576" y="2426"/>
                  </a:lnTo>
                  <a:lnTo>
                    <a:pt x="2427" y="4725"/>
                  </a:lnTo>
                  <a:lnTo>
                    <a:pt x="0" y="9705"/>
                  </a:lnTo>
                  <a:lnTo>
                    <a:pt x="128" y="9705"/>
                  </a:lnTo>
                  <a:lnTo>
                    <a:pt x="2682" y="4980"/>
                  </a:lnTo>
                  <a:lnTo>
                    <a:pt x="3959" y="2554"/>
                  </a:lnTo>
                  <a:lnTo>
                    <a:pt x="4470" y="1277"/>
                  </a:lnTo>
                  <a:lnTo>
                    <a:pt x="510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p:cNvSpPr/>
            <p:nvPr/>
          </p:nvSpPr>
          <p:spPr>
            <a:xfrm>
              <a:off x="2994869" y="1579648"/>
              <a:ext cx="646102" cy="656008"/>
            </a:xfrm>
            <a:custGeom>
              <a:avLst/>
              <a:gdLst/>
              <a:ahLst/>
              <a:cxnLst/>
              <a:rect l="l" t="t" r="r" b="b"/>
              <a:pathLst>
                <a:path w="33330" h="33841" extrusionOk="0">
                  <a:moveTo>
                    <a:pt x="6258" y="1"/>
                  </a:moveTo>
                  <a:lnTo>
                    <a:pt x="5109" y="256"/>
                  </a:lnTo>
                  <a:lnTo>
                    <a:pt x="4087" y="767"/>
                  </a:lnTo>
                  <a:lnTo>
                    <a:pt x="3193" y="1533"/>
                  </a:lnTo>
                  <a:lnTo>
                    <a:pt x="2427" y="2299"/>
                  </a:lnTo>
                  <a:lnTo>
                    <a:pt x="1788" y="3193"/>
                  </a:lnTo>
                  <a:lnTo>
                    <a:pt x="1405" y="4215"/>
                  </a:lnTo>
                  <a:lnTo>
                    <a:pt x="895" y="6258"/>
                  </a:lnTo>
                  <a:lnTo>
                    <a:pt x="384" y="10344"/>
                  </a:lnTo>
                  <a:lnTo>
                    <a:pt x="128" y="12643"/>
                  </a:lnTo>
                  <a:lnTo>
                    <a:pt x="1" y="14941"/>
                  </a:lnTo>
                  <a:lnTo>
                    <a:pt x="128" y="16856"/>
                  </a:lnTo>
                  <a:lnTo>
                    <a:pt x="256" y="17623"/>
                  </a:lnTo>
                  <a:lnTo>
                    <a:pt x="384" y="18261"/>
                  </a:lnTo>
                  <a:lnTo>
                    <a:pt x="767" y="19283"/>
                  </a:lnTo>
                  <a:lnTo>
                    <a:pt x="1278" y="20177"/>
                  </a:lnTo>
                  <a:lnTo>
                    <a:pt x="1916" y="20943"/>
                  </a:lnTo>
                  <a:lnTo>
                    <a:pt x="2682" y="21581"/>
                  </a:lnTo>
                  <a:lnTo>
                    <a:pt x="3832" y="22475"/>
                  </a:lnTo>
                  <a:lnTo>
                    <a:pt x="4342" y="22731"/>
                  </a:lnTo>
                  <a:lnTo>
                    <a:pt x="8173" y="33840"/>
                  </a:lnTo>
                  <a:lnTo>
                    <a:pt x="10983" y="32691"/>
                  </a:lnTo>
                  <a:lnTo>
                    <a:pt x="14047" y="31414"/>
                  </a:lnTo>
                  <a:lnTo>
                    <a:pt x="17751" y="29754"/>
                  </a:lnTo>
                  <a:lnTo>
                    <a:pt x="21837" y="27583"/>
                  </a:lnTo>
                  <a:lnTo>
                    <a:pt x="23880" y="26434"/>
                  </a:lnTo>
                  <a:lnTo>
                    <a:pt x="25923" y="25157"/>
                  </a:lnTo>
                  <a:lnTo>
                    <a:pt x="27966" y="23880"/>
                  </a:lnTo>
                  <a:lnTo>
                    <a:pt x="29882" y="22475"/>
                  </a:lnTo>
                  <a:lnTo>
                    <a:pt x="31669" y="20943"/>
                  </a:lnTo>
                  <a:lnTo>
                    <a:pt x="33329" y="19410"/>
                  </a:lnTo>
                  <a:lnTo>
                    <a:pt x="30776" y="16984"/>
                  </a:lnTo>
                  <a:lnTo>
                    <a:pt x="28094" y="14303"/>
                  </a:lnTo>
                  <a:lnTo>
                    <a:pt x="24646" y="11238"/>
                  </a:lnTo>
                  <a:lnTo>
                    <a:pt x="20943" y="8045"/>
                  </a:lnTo>
                  <a:lnTo>
                    <a:pt x="16984" y="4981"/>
                  </a:lnTo>
                  <a:lnTo>
                    <a:pt x="14941" y="3576"/>
                  </a:lnTo>
                  <a:lnTo>
                    <a:pt x="13026" y="2427"/>
                  </a:lnTo>
                  <a:lnTo>
                    <a:pt x="11238" y="1405"/>
                  </a:lnTo>
                  <a:lnTo>
                    <a:pt x="9578" y="639"/>
                  </a:lnTo>
                  <a:lnTo>
                    <a:pt x="9067" y="384"/>
                  </a:lnTo>
                  <a:lnTo>
                    <a:pt x="8939" y="384"/>
                  </a:lnTo>
                  <a:lnTo>
                    <a:pt x="7535"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p:cNvSpPr/>
            <p:nvPr/>
          </p:nvSpPr>
          <p:spPr>
            <a:xfrm>
              <a:off x="3133491" y="1911345"/>
              <a:ext cx="485207" cy="297075"/>
            </a:xfrm>
            <a:custGeom>
              <a:avLst/>
              <a:gdLst/>
              <a:ahLst/>
              <a:cxnLst/>
              <a:rect l="l" t="t" r="r" b="b"/>
              <a:pathLst>
                <a:path w="25030" h="15325" extrusionOk="0">
                  <a:moveTo>
                    <a:pt x="23880" y="1"/>
                  </a:moveTo>
                  <a:lnTo>
                    <a:pt x="22603" y="1406"/>
                  </a:lnTo>
                  <a:lnTo>
                    <a:pt x="21198" y="2683"/>
                  </a:lnTo>
                  <a:lnTo>
                    <a:pt x="19666" y="3832"/>
                  </a:lnTo>
                  <a:lnTo>
                    <a:pt x="18134" y="4981"/>
                  </a:lnTo>
                  <a:lnTo>
                    <a:pt x="14813" y="7152"/>
                  </a:lnTo>
                  <a:lnTo>
                    <a:pt x="11366" y="9067"/>
                  </a:lnTo>
                  <a:lnTo>
                    <a:pt x="8046" y="10600"/>
                  </a:lnTo>
                  <a:lnTo>
                    <a:pt x="4981" y="12004"/>
                  </a:lnTo>
                  <a:lnTo>
                    <a:pt x="2172" y="13026"/>
                  </a:lnTo>
                  <a:lnTo>
                    <a:pt x="1" y="13792"/>
                  </a:lnTo>
                  <a:lnTo>
                    <a:pt x="512" y="15324"/>
                  </a:lnTo>
                  <a:lnTo>
                    <a:pt x="2810" y="14431"/>
                  </a:lnTo>
                  <a:lnTo>
                    <a:pt x="5619" y="13409"/>
                  </a:lnTo>
                  <a:lnTo>
                    <a:pt x="8812" y="12004"/>
                  </a:lnTo>
                  <a:lnTo>
                    <a:pt x="12260" y="10344"/>
                  </a:lnTo>
                  <a:lnTo>
                    <a:pt x="15707" y="8429"/>
                  </a:lnTo>
                  <a:lnTo>
                    <a:pt x="17367" y="7407"/>
                  </a:lnTo>
                  <a:lnTo>
                    <a:pt x="19027" y="6258"/>
                  </a:lnTo>
                  <a:lnTo>
                    <a:pt x="20688" y="5109"/>
                  </a:lnTo>
                  <a:lnTo>
                    <a:pt x="22220" y="3832"/>
                  </a:lnTo>
                  <a:lnTo>
                    <a:pt x="23625" y="2555"/>
                  </a:lnTo>
                  <a:lnTo>
                    <a:pt x="25029" y="1150"/>
                  </a:lnTo>
                  <a:lnTo>
                    <a:pt x="23880" y="1"/>
                  </a:lnTo>
                  <a:close/>
                </a:path>
              </a:pathLst>
            </a:custGeom>
            <a:solidFill>
              <a:srgbClr val="CF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3121123" y="1881647"/>
              <a:ext cx="457971" cy="279745"/>
            </a:xfrm>
            <a:custGeom>
              <a:avLst/>
              <a:gdLst/>
              <a:ahLst/>
              <a:cxnLst/>
              <a:rect l="l" t="t" r="r" b="b"/>
              <a:pathLst>
                <a:path w="23625" h="14431" extrusionOk="0">
                  <a:moveTo>
                    <a:pt x="22858" y="1"/>
                  </a:moveTo>
                  <a:lnTo>
                    <a:pt x="21709" y="1277"/>
                  </a:lnTo>
                  <a:lnTo>
                    <a:pt x="20304" y="2427"/>
                  </a:lnTo>
                  <a:lnTo>
                    <a:pt x="18899" y="3576"/>
                  </a:lnTo>
                  <a:lnTo>
                    <a:pt x="17495" y="4725"/>
                  </a:lnTo>
                  <a:lnTo>
                    <a:pt x="14302" y="6768"/>
                  </a:lnTo>
                  <a:lnTo>
                    <a:pt x="11110" y="8556"/>
                  </a:lnTo>
                  <a:lnTo>
                    <a:pt x="7917" y="10089"/>
                  </a:lnTo>
                  <a:lnTo>
                    <a:pt x="4980" y="11493"/>
                  </a:lnTo>
                  <a:lnTo>
                    <a:pt x="2299" y="12515"/>
                  </a:lnTo>
                  <a:lnTo>
                    <a:pt x="0" y="13409"/>
                  </a:lnTo>
                  <a:lnTo>
                    <a:pt x="256" y="14430"/>
                  </a:lnTo>
                  <a:lnTo>
                    <a:pt x="4725" y="12770"/>
                  </a:lnTo>
                  <a:lnTo>
                    <a:pt x="8939" y="10855"/>
                  </a:lnTo>
                  <a:lnTo>
                    <a:pt x="11365" y="9578"/>
                  </a:lnTo>
                  <a:lnTo>
                    <a:pt x="13536" y="8428"/>
                  </a:lnTo>
                  <a:lnTo>
                    <a:pt x="15579" y="7152"/>
                  </a:lnTo>
                  <a:lnTo>
                    <a:pt x="17495" y="6002"/>
                  </a:lnTo>
                  <a:lnTo>
                    <a:pt x="19282" y="4725"/>
                  </a:lnTo>
                  <a:lnTo>
                    <a:pt x="20942" y="3448"/>
                  </a:lnTo>
                  <a:lnTo>
                    <a:pt x="22347" y="2044"/>
                  </a:lnTo>
                  <a:lnTo>
                    <a:pt x="23624" y="767"/>
                  </a:lnTo>
                  <a:lnTo>
                    <a:pt x="22858" y="1"/>
                  </a:lnTo>
                  <a:close/>
                </a:path>
              </a:pathLst>
            </a:custGeom>
            <a:solidFill>
              <a:srgbClr val="CF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2962689" y="1639063"/>
              <a:ext cx="408461" cy="789667"/>
            </a:xfrm>
            <a:custGeom>
              <a:avLst/>
              <a:gdLst/>
              <a:ahLst/>
              <a:cxnLst/>
              <a:rect l="l" t="t" r="r" b="b"/>
              <a:pathLst>
                <a:path w="21071" h="40736" extrusionOk="0">
                  <a:moveTo>
                    <a:pt x="11621" y="0"/>
                  </a:moveTo>
                  <a:lnTo>
                    <a:pt x="11110" y="128"/>
                  </a:lnTo>
                  <a:lnTo>
                    <a:pt x="10727" y="383"/>
                  </a:lnTo>
                  <a:lnTo>
                    <a:pt x="10344" y="766"/>
                  </a:lnTo>
                  <a:lnTo>
                    <a:pt x="10089" y="1405"/>
                  </a:lnTo>
                  <a:lnTo>
                    <a:pt x="9833" y="2043"/>
                  </a:lnTo>
                  <a:lnTo>
                    <a:pt x="9706" y="2937"/>
                  </a:lnTo>
                  <a:lnTo>
                    <a:pt x="9706" y="4087"/>
                  </a:lnTo>
                  <a:lnTo>
                    <a:pt x="9706" y="5236"/>
                  </a:lnTo>
                  <a:lnTo>
                    <a:pt x="10216" y="10344"/>
                  </a:lnTo>
                  <a:lnTo>
                    <a:pt x="10599" y="16090"/>
                  </a:lnTo>
                  <a:lnTo>
                    <a:pt x="10855" y="20815"/>
                  </a:lnTo>
                  <a:lnTo>
                    <a:pt x="10855" y="22475"/>
                  </a:lnTo>
                  <a:lnTo>
                    <a:pt x="10727" y="23241"/>
                  </a:lnTo>
                  <a:lnTo>
                    <a:pt x="10089" y="23880"/>
                  </a:lnTo>
                  <a:lnTo>
                    <a:pt x="8812" y="24901"/>
                  </a:lnTo>
                  <a:lnTo>
                    <a:pt x="5236" y="27583"/>
                  </a:lnTo>
                  <a:lnTo>
                    <a:pt x="3321" y="29115"/>
                  </a:lnTo>
                  <a:lnTo>
                    <a:pt x="1661" y="30392"/>
                  </a:lnTo>
                  <a:lnTo>
                    <a:pt x="511" y="31541"/>
                  </a:lnTo>
                  <a:lnTo>
                    <a:pt x="128" y="31924"/>
                  </a:lnTo>
                  <a:lnTo>
                    <a:pt x="1" y="32307"/>
                  </a:lnTo>
                  <a:lnTo>
                    <a:pt x="1" y="32691"/>
                  </a:lnTo>
                  <a:lnTo>
                    <a:pt x="128" y="33201"/>
                  </a:lnTo>
                  <a:lnTo>
                    <a:pt x="767" y="34351"/>
                  </a:lnTo>
                  <a:lnTo>
                    <a:pt x="1661" y="35883"/>
                  </a:lnTo>
                  <a:lnTo>
                    <a:pt x="2938" y="37415"/>
                  </a:lnTo>
                  <a:lnTo>
                    <a:pt x="4215" y="38820"/>
                  </a:lnTo>
                  <a:lnTo>
                    <a:pt x="5364" y="39969"/>
                  </a:lnTo>
                  <a:lnTo>
                    <a:pt x="5875" y="40352"/>
                  </a:lnTo>
                  <a:lnTo>
                    <a:pt x="6386" y="40608"/>
                  </a:lnTo>
                  <a:lnTo>
                    <a:pt x="6769" y="40735"/>
                  </a:lnTo>
                  <a:lnTo>
                    <a:pt x="7024" y="40608"/>
                  </a:lnTo>
                  <a:lnTo>
                    <a:pt x="8429" y="39586"/>
                  </a:lnTo>
                  <a:lnTo>
                    <a:pt x="10216" y="38054"/>
                  </a:lnTo>
                  <a:lnTo>
                    <a:pt x="12387" y="36138"/>
                  </a:lnTo>
                  <a:lnTo>
                    <a:pt x="14686" y="33968"/>
                  </a:lnTo>
                  <a:lnTo>
                    <a:pt x="16857" y="31669"/>
                  </a:lnTo>
                  <a:lnTo>
                    <a:pt x="18772" y="29498"/>
                  </a:lnTo>
                  <a:lnTo>
                    <a:pt x="19666" y="28477"/>
                  </a:lnTo>
                  <a:lnTo>
                    <a:pt x="20304" y="27455"/>
                  </a:lnTo>
                  <a:lnTo>
                    <a:pt x="20815" y="26561"/>
                  </a:lnTo>
                  <a:lnTo>
                    <a:pt x="21071" y="25667"/>
                  </a:lnTo>
                  <a:lnTo>
                    <a:pt x="21071" y="25029"/>
                  </a:lnTo>
                  <a:lnTo>
                    <a:pt x="21071" y="24135"/>
                  </a:lnTo>
                  <a:lnTo>
                    <a:pt x="20815" y="21581"/>
                  </a:lnTo>
                  <a:lnTo>
                    <a:pt x="20177" y="18516"/>
                  </a:lnTo>
                  <a:lnTo>
                    <a:pt x="19283" y="15068"/>
                  </a:lnTo>
                  <a:lnTo>
                    <a:pt x="18134" y="11365"/>
                  </a:lnTo>
                  <a:lnTo>
                    <a:pt x="16984" y="7917"/>
                  </a:lnTo>
                  <a:lnTo>
                    <a:pt x="15835" y="4597"/>
                  </a:lnTo>
                  <a:lnTo>
                    <a:pt x="14813" y="1916"/>
                  </a:lnTo>
                  <a:lnTo>
                    <a:pt x="14558" y="1533"/>
                  </a:lnTo>
                  <a:lnTo>
                    <a:pt x="14303" y="1150"/>
                  </a:lnTo>
                  <a:lnTo>
                    <a:pt x="13409" y="383"/>
                  </a:lnTo>
                  <a:lnTo>
                    <a:pt x="13026" y="128"/>
                  </a:lnTo>
                  <a:lnTo>
                    <a:pt x="12515" y="0"/>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2752285" y="2238099"/>
              <a:ext cx="356471" cy="341622"/>
            </a:xfrm>
            <a:custGeom>
              <a:avLst/>
              <a:gdLst/>
              <a:ahLst/>
              <a:cxnLst/>
              <a:rect l="l" t="t" r="r" b="b"/>
              <a:pathLst>
                <a:path w="18389" h="17623" extrusionOk="0">
                  <a:moveTo>
                    <a:pt x="11876" y="1"/>
                  </a:moveTo>
                  <a:lnTo>
                    <a:pt x="9961" y="384"/>
                  </a:lnTo>
                  <a:lnTo>
                    <a:pt x="8301" y="767"/>
                  </a:lnTo>
                  <a:lnTo>
                    <a:pt x="6896" y="1150"/>
                  </a:lnTo>
                  <a:lnTo>
                    <a:pt x="6130" y="1533"/>
                  </a:lnTo>
                  <a:lnTo>
                    <a:pt x="5108" y="2044"/>
                  </a:lnTo>
                  <a:lnTo>
                    <a:pt x="3959" y="2682"/>
                  </a:lnTo>
                  <a:lnTo>
                    <a:pt x="2938" y="3449"/>
                  </a:lnTo>
                  <a:lnTo>
                    <a:pt x="1916" y="4215"/>
                  </a:lnTo>
                  <a:lnTo>
                    <a:pt x="1150" y="4981"/>
                  </a:lnTo>
                  <a:lnTo>
                    <a:pt x="767" y="5747"/>
                  </a:lnTo>
                  <a:lnTo>
                    <a:pt x="767" y="6003"/>
                  </a:lnTo>
                  <a:lnTo>
                    <a:pt x="767" y="6258"/>
                  </a:lnTo>
                  <a:lnTo>
                    <a:pt x="1022" y="6513"/>
                  </a:lnTo>
                  <a:lnTo>
                    <a:pt x="1150" y="6641"/>
                  </a:lnTo>
                  <a:lnTo>
                    <a:pt x="1788" y="6641"/>
                  </a:lnTo>
                  <a:lnTo>
                    <a:pt x="2554" y="6513"/>
                  </a:lnTo>
                  <a:lnTo>
                    <a:pt x="3321" y="6130"/>
                  </a:lnTo>
                  <a:lnTo>
                    <a:pt x="4981" y="5364"/>
                  </a:lnTo>
                  <a:lnTo>
                    <a:pt x="6130" y="4853"/>
                  </a:lnTo>
                  <a:lnTo>
                    <a:pt x="6641" y="4598"/>
                  </a:lnTo>
                  <a:lnTo>
                    <a:pt x="7024" y="4598"/>
                  </a:lnTo>
                  <a:lnTo>
                    <a:pt x="7152" y="4853"/>
                  </a:lnTo>
                  <a:lnTo>
                    <a:pt x="7024" y="5109"/>
                  </a:lnTo>
                  <a:lnTo>
                    <a:pt x="5619" y="6386"/>
                  </a:lnTo>
                  <a:lnTo>
                    <a:pt x="4087" y="7535"/>
                  </a:lnTo>
                  <a:lnTo>
                    <a:pt x="3448" y="7918"/>
                  </a:lnTo>
                  <a:lnTo>
                    <a:pt x="2682" y="8173"/>
                  </a:lnTo>
                  <a:lnTo>
                    <a:pt x="1277" y="8684"/>
                  </a:lnTo>
                  <a:lnTo>
                    <a:pt x="639" y="8812"/>
                  </a:lnTo>
                  <a:lnTo>
                    <a:pt x="256" y="9195"/>
                  </a:lnTo>
                  <a:lnTo>
                    <a:pt x="1" y="9450"/>
                  </a:lnTo>
                  <a:lnTo>
                    <a:pt x="1" y="9961"/>
                  </a:lnTo>
                  <a:lnTo>
                    <a:pt x="128" y="10344"/>
                  </a:lnTo>
                  <a:lnTo>
                    <a:pt x="511" y="10600"/>
                  </a:lnTo>
                  <a:lnTo>
                    <a:pt x="894" y="10727"/>
                  </a:lnTo>
                  <a:lnTo>
                    <a:pt x="1277" y="10855"/>
                  </a:lnTo>
                  <a:lnTo>
                    <a:pt x="2299" y="10855"/>
                  </a:lnTo>
                  <a:lnTo>
                    <a:pt x="1916" y="11110"/>
                  </a:lnTo>
                  <a:lnTo>
                    <a:pt x="1277" y="11494"/>
                  </a:lnTo>
                  <a:lnTo>
                    <a:pt x="1022" y="11877"/>
                  </a:lnTo>
                  <a:lnTo>
                    <a:pt x="767" y="12260"/>
                  </a:lnTo>
                  <a:lnTo>
                    <a:pt x="767" y="12643"/>
                  </a:lnTo>
                  <a:lnTo>
                    <a:pt x="894" y="13026"/>
                  </a:lnTo>
                  <a:lnTo>
                    <a:pt x="1150" y="13409"/>
                  </a:lnTo>
                  <a:lnTo>
                    <a:pt x="1661" y="13664"/>
                  </a:lnTo>
                  <a:lnTo>
                    <a:pt x="3321" y="13664"/>
                  </a:lnTo>
                  <a:lnTo>
                    <a:pt x="3704" y="13537"/>
                  </a:lnTo>
                  <a:lnTo>
                    <a:pt x="3704" y="13537"/>
                  </a:lnTo>
                  <a:lnTo>
                    <a:pt x="3448" y="13664"/>
                  </a:lnTo>
                  <a:lnTo>
                    <a:pt x="2810" y="14175"/>
                  </a:lnTo>
                  <a:lnTo>
                    <a:pt x="2554" y="14431"/>
                  </a:lnTo>
                  <a:lnTo>
                    <a:pt x="2427" y="14814"/>
                  </a:lnTo>
                  <a:lnTo>
                    <a:pt x="2427" y="15197"/>
                  </a:lnTo>
                  <a:lnTo>
                    <a:pt x="2554" y="15580"/>
                  </a:lnTo>
                  <a:lnTo>
                    <a:pt x="2938" y="15963"/>
                  </a:lnTo>
                  <a:lnTo>
                    <a:pt x="3321" y="16218"/>
                  </a:lnTo>
                  <a:lnTo>
                    <a:pt x="3831" y="16346"/>
                  </a:lnTo>
                  <a:lnTo>
                    <a:pt x="5108" y="16346"/>
                  </a:lnTo>
                  <a:lnTo>
                    <a:pt x="5364" y="16218"/>
                  </a:lnTo>
                  <a:lnTo>
                    <a:pt x="5364" y="16346"/>
                  </a:lnTo>
                  <a:lnTo>
                    <a:pt x="5236" y="16601"/>
                  </a:lnTo>
                  <a:lnTo>
                    <a:pt x="5491" y="16984"/>
                  </a:lnTo>
                  <a:lnTo>
                    <a:pt x="5875" y="17368"/>
                  </a:lnTo>
                  <a:lnTo>
                    <a:pt x="6513" y="17495"/>
                  </a:lnTo>
                  <a:lnTo>
                    <a:pt x="7152" y="17623"/>
                  </a:lnTo>
                  <a:lnTo>
                    <a:pt x="7918" y="17495"/>
                  </a:lnTo>
                  <a:lnTo>
                    <a:pt x="8812" y="17240"/>
                  </a:lnTo>
                  <a:lnTo>
                    <a:pt x="10344" y="16601"/>
                  </a:lnTo>
                  <a:lnTo>
                    <a:pt x="11749" y="15835"/>
                  </a:lnTo>
                  <a:lnTo>
                    <a:pt x="13281" y="14558"/>
                  </a:lnTo>
                  <a:lnTo>
                    <a:pt x="15324" y="12515"/>
                  </a:lnTo>
                  <a:lnTo>
                    <a:pt x="18389" y="9323"/>
                  </a:lnTo>
                  <a:lnTo>
                    <a:pt x="11876"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2796851" y="2389108"/>
              <a:ext cx="116349" cy="61896"/>
            </a:xfrm>
            <a:custGeom>
              <a:avLst/>
              <a:gdLst/>
              <a:ahLst/>
              <a:cxnLst/>
              <a:rect l="l" t="t" r="r" b="b"/>
              <a:pathLst>
                <a:path w="6002" h="3193" extrusionOk="0">
                  <a:moveTo>
                    <a:pt x="6002" y="0"/>
                  </a:moveTo>
                  <a:lnTo>
                    <a:pt x="4597" y="1150"/>
                  </a:lnTo>
                  <a:lnTo>
                    <a:pt x="3320" y="2043"/>
                  </a:lnTo>
                  <a:lnTo>
                    <a:pt x="1916" y="2682"/>
                  </a:lnTo>
                  <a:lnTo>
                    <a:pt x="128" y="3065"/>
                  </a:lnTo>
                  <a:lnTo>
                    <a:pt x="0" y="3193"/>
                  </a:lnTo>
                  <a:lnTo>
                    <a:pt x="128" y="3193"/>
                  </a:lnTo>
                  <a:lnTo>
                    <a:pt x="1149" y="3065"/>
                  </a:lnTo>
                  <a:lnTo>
                    <a:pt x="1916" y="2937"/>
                  </a:lnTo>
                  <a:lnTo>
                    <a:pt x="2809" y="2682"/>
                  </a:lnTo>
                  <a:lnTo>
                    <a:pt x="3448" y="2299"/>
                  </a:lnTo>
                  <a:lnTo>
                    <a:pt x="4086" y="1916"/>
                  </a:lnTo>
                  <a:lnTo>
                    <a:pt x="4725" y="1405"/>
                  </a:lnTo>
                  <a:lnTo>
                    <a:pt x="600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p:cNvSpPr/>
            <p:nvPr/>
          </p:nvSpPr>
          <p:spPr>
            <a:xfrm>
              <a:off x="2819124" y="2436136"/>
              <a:ext cx="126255" cy="66859"/>
            </a:xfrm>
            <a:custGeom>
              <a:avLst/>
              <a:gdLst/>
              <a:ahLst/>
              <a:cxnLst/>
              <a:rect l="l" t="t" r="r" b="b"/>
              <a:pathLst>
                <a:path w="6513" h="3449" extrusionOk="0">
                  <a:moveTo>
                    <a:pt x="6385" y="1"/>
                  </a:moveTo>
                  <a:lnTo>
                    <a:pt x="4853" y="1150"/>
                  </a:lnTo>
                  <a:lnTo>
                    <a:pt x="3448" y="2044"/>
                  </a:lnTo>
                  <a:lnTo>
                    <a:pt x="2043" y="2682"/>
                  </a:lnTo>
                  <a:lnTo>
                    <a:pt x="128" y="3321"/>
                  </a:lnTo>
                  <a:lnTo>
                    <a:pt x="0" y="3448"/>
                  </a:lnTo>
                  <a:lnTo>
                    <a:pt x="128" y="3448"/>
                  </a:lnTo>
                  <a:lnTo>
                    <a:pt x="1150" y="3321"/>
                  </a:lnTo>
                  <a:lnTo>
                    <a:pt x="2171" y="3065"/>
                  </a:lnTo>
                  <a:lnTo>
                    <a:pt x="2937" y="2682"/>
                  </a:lnTo>
                  <a:lnTo>
                    <a:pt x="3704" y="2299"/>
                  </a:lnTo>
                  <a:lnTo>
                    <a:pt x="4980" y="1405"/>
                  </a:lnTo>
                  <a:lnTo>
                    <a:pt x="6513" y="128"/>
                  </a:lnTo>
                  <a:lnTo>
                    <a:pt x="638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p:cNvSpPr/>
            <p:nvPr/>
          </p:nvSpPr>
          <p:spPr>
            <a:xfrm>
              <a:off x="2856246" y="2480702"/>
              <a:ext cx="118849" cy="71802"/>
            </a:xfrm>
            <a:custGeom>
              <a:avLst/>
              <a:gdLst/>
              <a:ahLst/>
              <a:cxnLst/>
              <a:rect l="l" t="t" r="r" b="b"/>
              <a:pathLst>
                <a:path w="6131" h="3704" extrusionOk="0">
                  <a:moveTo>
                    <a:pt x="6002" y="0"/>
                  </a:moveTo>
                  <a:lnTo>
                    <a:pt x="4598" y="1277"/>
                  </a:lnTo>
                  <a:lnTo>
                    <a:pt x="3321" y="2171"/>
                  </a:lnTo>
                  <a:lnTo>
                    <a:pt x="1789" y="2937"/>
                  </a:lnTo>
                  <a:lnTo>
                    <a:pt x="1" y="3703"/>
                  </a:lnTo>
                  <a:lnTo>
                    <a:pt x="128" y="3703"/>
                  </a:lnTo>
                  <a:lnTo>
                    <a:pt x="1022" y="3576"/>
                  </a:lnTo>
                  <a:lnTo>
                    <a:pt x="1789" y="3320"/>
                  </a:lnTo>
                  <a:lnTo>
                    <a:pt x="2682" y="2937"/>
                  </a:lnTo>
                  <a:lnTo>
                    <a:pt x="3449" y="2554"/>
                  </a:lnTo>
                  <a:lnTo>
                    <a:pt x="4215" y="2043"/>
                  </a:lnTo>
                  <a:lnTo>
                    <a:pt x="4981" y="1405"/>
                  </a:lnTo>
                  <a:lnTo>
                    <a:pt x="5619" y="766"/>
                  </a:lnTo>
                  <a:lnTo>
                    <a:pt x="613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a:off x="2997350" y="1621733"/>
              <a:ext cx="386188" cy="782243"/>
            </a:xfrm>
            <a:custGeom>
              <a:avLst/>
              <a:gdLst/>
              <a:ahLst/>
              <a:cxnLst/>
              <a:rect l="l" t="t" r="r" b="b"/>
              <a:pathLst>
                <a:path w="19922" h="40353" extrusionOk="0">
                  <a:moveTo>
                    <a:pt x="9833" y="0"/>
                  </a:moveTo>
                  <a:lnTo>
                    <a:pt x="9322" y="128"/>
                  </a:lnTo>
                  <a:lnTo>
                    <a:pt x="8811" y="383"/>
                  </a:lnTo>
                  <a:lnTo>
                    <a:pt x="8428" y="767"/>
                  </a:lnTo>
                  <a:lnTo>
                    <a:pt x="8045" y="1405"/>
                  </a:lnTo>
                  <a:lnTo>
                    <a:pt x="7790" y="2044"/>
                  </a:lnTo>
                  <a:lnTo>
                    <a:pt x="7535" y="2810"/>
                  </a:lnTo>
                  <a:lnTo>
                    <a:pt x="7407" y="3576"/>
                  </a:lnTo>
                  <a:lnTo>
                    <a:pt x="7407" y="4597"/>
                  </a:lnTo>
                  <a:lnTo>
                    <a:pt x="7407" y="5619"/>
                  </a:lnTo>
                  <a:lnTo>
                    <a:pt x="7790" y="10727"/>
                  </a:lnTo>
                  <a:lnTo>
                    <a:pt x="8173" y="16346"/>
                  </a:lnTo>
                  <a:lnTo>
                    <a:pt x="8428" y="21070"/>
                  </a:lnTo>
                  <a:lnTo>
                    <a:pt x="8428" y="23369"/>
                  </a:lnTo>
                  <a:lnTo>
                    <a:pt x="8045" y="23880"/>
                  </a:lnTo>
                  <a:lnTo>
                    <a:pt x="7024" y="24774"/>
                  </a:lnTo>
                  <a:lnTo>
                    <a:pt x="4214" y="27200"/>
                  </a:lnTo>
                  <a:lnTo>
                    <a:pt x="0" y="30520"/>
                  </a:lnTo>
                  <a:lnTo>
                    <a:pt x="8045" y="40352"/>
                  </a:lnTo>
                  <a:lnTo>
                    <a:pt x="9833" y="38820"/>
                  </a:lnTo>
                  <a:lnTo>
                    <a:pt x="13664" y="35372"/>
                  </a:lnTo>
                  <a:lnTo>
                    <a:pt x="15835" y="33201"/>
                  </a:lnTo>
                  <a:lnTo>
                    <a:pt x="17623" y="31158"/>
                  </a:lnTo>
                  <a:lnTo>
                    <a:pt x="18516" y="30137"/>
                  </a:lnTo>
                  <a:lnTo>
                    <a:pt x="19155" y="29243"/>
                  </a:lnTo>
                  <a:lnTo>
                    <a:pt x="19538" y="28349"/>
                  </a:lnTo>
                  <a:lnTo>
                    <a:pt x="19793" y="27711"/>
                  </a:lnTo>
                  <a:lnTo>
                    <a:pt x="19921" y="26689"/>
                  </a:lnTo>
                  <a:lnTo>
                    <a:pt x="19921" y="25412"/>
                  </a:lnTo>
                  <a:lnTo>
                    <a:pt x="19793" y="24135"/>
                  </a:lnTo>
                  <a:lnTo>
                    <a:pt x="19538" y="22603"/>
                  </a:lnTo>
                  <a:lnTo>
                    <a:pt x="18899" y="19283"/>
                  </a:lnTo>
                  <a:lnTo>
                    <a:pt x="18006" y="15835"/>
                  </a:lnTo>
                  <a:lnTo>
                    <a:pt x="16984" y="12259"/>
                  </a:lnTo>
                  <a:lnTo>
                    <a:pt x="15835" y="8939"/>
                  </a:lnTo>
                  <a:lnTo>
                    <a:pt x="14686" y="5874"/>
                  </a:lnTo>
                  <a:lnTo>
                    <a:pt x="13664" y="3448"/>
                  </a:lnTo>
                  <a:lnTo>
                    <a:pt x="13153" y="2427"/>
                  </a:lnTo>
                  <a:lnTo>
                    <a:pt x="12515" y="1533"/>
                  </a:lnTo>
                  <a:lnTo>
                    <a:pt x="12004" y="894"/>
                  </a:lnTo>
                  <a:lnTo>
                    <a:pt x="11365" y="511"/>
                  </a:lnTo>
                  <a:lnTo>
                    <a:pt x="10855" y="128"/>
                  </a:lnTo>
                  <a:lnTo>
                    <a:pt x="1034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3111217" y="1812346"/>
              <a:ext cx="54472" cy="309443"/>
            </a:xfrm>
            <a:custGeom>
              <a:avLst/>
              <a:gdLst/>
              <a:ahLst/>
              <a:cxnLst/>
              <a:rect l="l" t="t" r="r" b="b"/>
              <a:pathLst>
                <a:path w="2810" h="15963" extrusionOk="0">
                  <a:moveTo>
                    <a:pt x="2044" y="0"/>
                  </a:moveTo>
                  <a:lnTo>
                    <a:pt x="2044" y="1915"/>
                  </a:lnTo>
                  <a:lnTo>
                    <a:pt x="1661" y="1022"/>
                  </a:lnTo>
                  <a:lnTo>
                    <a:pt x="1533" y="1022"/>
                  </a:lnTo>
                  <a:lnTo>
                    <a:pt x="2044" y="2682"/>
                  </a:lnTo>
                  <a:lnTo>
                    <a:pt x="2044" y="3320"/>
                  </a:lnTo>
                  <a:lnTo>
                    <a:pt x="2171" y="6513"/>
                  </a:lnTo>
                  <a:lnTo>
                    <a:pt x="2299" y="9705"/>
                  </a:lnTo>
                  <a:lnTo>
                    <a:pt x="2427" y="11748"/>
                  </a:lnTo>
                  <a:lnTo>
                    <a:pt x="2427" y="12897"/>
                  </a:lnTo>
                  <a:lnTo>
                    <a:pt x="2427" y="13408"/>
                  </a:lnTo>
                  <a:lnTo>
                    <a:pt x="2299" y="13664"/>
                  </a:lnTo>
                  <a:lnTo>
                    <a:pt x="1277" y="14813"/>
                  </a:lnTo>
                  <a:lnTo>
                    <a:pt x="0" y="15834"/>
                  </a:lnTo>
                  <a:lnTo>
                    <a:pt x="0" y="15962"/>
                  </a:lnTo>
                  <a:lnTo>
                    <a:pt x="128" y="15962"/>
                  </a:lnTo>
                  <a:lnTo>
                    <a:pt x="1533" y="14813"/>
                  </a:lnTo>
                  <a:lnTo>
                    <a:pt x="2044" y="14430"/>
                  </a:lnTo>
                  <a:lnTo>
                    <a:pt x="2554" y="13791"/>
                  </a:lnTo>
                  <a:lnTo>
                    <a:pt x="2682" y="13153"/>
                  </a:lnTo>
                  <a:lnTo>
                    <a:pt x="2810" y="12387"/>
                  </a:lnTo>
                  <a:lnTo>
                    <a:pt x="2682" y="10343"/>
                  </a:lnTo>
                  <a:lnTo>
                    <a:pt x="2554" y="6896"/>
                  </a:lnTo>
                  <a:lnTo>
                    <a:pt x="2299" y="3448"/>
                  </a:lnTo>
                  <a:lnTo>
                    <a:pt x="204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3299349" y="1780147"/>
              <a:ext cx="89132" cy="356490"/>
            </a:xfrm>
            <a:custGeom>
              <a:avLst/>
              <a:gdLst/>
              <a:ahLst/>
              <a:cxnLst/>
              <a:rect l="l" t="t" r="r" b="b"/>
              <a:pathLst>
                <a:path w="4598" h="18390" extrusionOk="0">
                  <a:moveTo>
                    <a:pt x="0" y="1"/>
                  </a:moveTo>
                  <a:lnTo>
                    <a:pt x="1150" y="3449"/>
                  </a:lnTo>
                  <a:lnTo>
                    <a:pt x="2299" y="7024"/>
                  </a:lnTo>
                  <a:lnTo>
                    <a:pt x="3065" y="10600"/>
                  </a:lnTo>
                  <a:lnTo>
                    <a:pt x="3831" y="14175"/>
                  </a:lnTo>
                  <a:lnTo>
                    <a:pt x="4214" y="16218"/>
                  </a:lnTo>
                  <a:lnTo>
                    <a:pt x="4470" y="18389"/>
                  </a:lnTo>
                  <a:lnTo>
                    <a:pt x="4597" y="18389"/>
                  </a:lnTo>
                  <a:lnTo>
                    <a:pt x="4342" y="16474"/>
                  </a:lnTo>
                  <a:lnTo>
                    <a:pt x="4214" y="14686"/>
                  </a:lnTo>
                  <a:lnTo>
                    <a:pt x="3959" y="12771"/>
                  </a:lnTo>
                  <a:lnTo>
                    <a:pt x="3576" y="10983"/>
                  </a:lnTo>
                  <a:lnTo>
                    <a:pt x="2810" y="7663"/>
                  </a:lnTo>
                  <a:lnTo>
                    <a:pt x="1788" y="4470"/>
                  </a:lnTo>
                  <a:lnTo>
                    <a:pt x="1533" y="2938"/>
                  </a:lnTo>
                  <a:lnTo>
                    <a:pt x="1277" y="1150"/>
                  </a:lnTo>
                  <a:lnTo>
                    <a:pt x="1150" y="1150"/>
                  </a:lnTo>
                  <a:lnTo>
                    <a:pt x="1405" y="2938"/>
                  </a:lnTo>
                  <a:lnTo>
                    <a:pt x="1533" y="3832"/>
                  </a:lnTo>
                  <a:lnTo>
                    <a:pt x="767" y="1916"/>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p:nvPr/>
          </p:nvSpPr>
          <p:spPr>
            <a:xfrm>
              <a:off x="3044378" y="2200976"/>
              <a:ext cx="136160" cy="163396"/>
            </a:xfrm>
            <a:custGeom>
              <a:avLst/>
              <a:gdLst/>
              <a:ahLst/>
              <a:cxnLst/>
              <a:rect l="l" t="t" r="r" b="b"/>
              <a:pathLst>
                <a:path w="7024" h="8429" extrusionOk="0">
                  <a:moveTo>
                    <a:pt x="1" y="0"/>
                  </a:moveTo>
                  <a:lnTo>
                    <a:pt x="767" y="1150"/>
                  </a:lnTo>
                  <a:lnTo>
                    <a:pt x="1661" y="2171"/>
                  </a:lnTo>
                  <a:lnTo>
                    <a:pt x="3321" y="4214"/>
                  </a:lnTo>
                  <a:lnTo>
                    <a:pt x="6896" y="8428"/>
                  </a:lnTo>
                  <a:lnTo>
                    <a:pt x="7024" y="8301"/>
                  </a:lnTo>
                  <a:lnTo>
                    <a:pt x="3576" y="4087"/>
                  </a:lnTo>
                  <a:lnTo>
                    <a:pt x="1916" y="2044"/>
                  </a:lnTo>
                  <a:lnTo>
                    <a:pt x="1022" y="894"/>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p:cNvSpPr/>
            <p:nvPr/>
          </p:nvSpPr>
          <p:spPr>
            <a:xfrm>
              <a:off x="3004774" y="1448451"/>
              <a:ext cx="126274" cy="220330"/>
            </a:xfrm>
            <a:custGeom>
              <a:avLst/>
              <a:gdLst/>
              <a:ahLst/>
              <a:cxnLst/>
              <a:rect l="l" t="t" r="r" b="b"/>
              <a:pathLst>
                <a:path w="6514" h="11366" extrusionOk="0">
                  <a:moveTo>
                    <a:pt x="4470" y="1"/>
                  </a:moveTo>
                  <a:lnTo>
                    <a:pt x="1" y="4215"/>
                  </a:lnTo>
                  <a:lnTo>
                    <a:pt x="1533" y="7662"/>
                  </a:lnTo>
                  <a:lnTo>
                    <a:pt x="2044" y="9578"/>
                  </a:lnTo>
                  <a:lnTo>
                    <a:pt x="2427" y="10855"/>
                  </a:lnTo>
                  <a:lnTo>
                    <a:pt x="2682" y="11238"/>
                  </a:lnTo>
                  <a:lnTo>
                    <a:pt x="2938" y="11366"/>
                  </a:lnTo>
                  <a:lnTo>
                    <a:pt x="3704" y="11110"/>
                  </a:lnTo>
                  <a:lnTo>
                    <a:pt x="4342" y="10599"/>
                  </a:lnTo>
                  <a:lnTo>
                    <a:pt x="4981" y="10089"/>
                  </a:lnTo>
                  <a:lnTo>
                    <a:pt x="5491" y="9450"/>
                  </a:lnTo>
                  <a:lnTo>
                    <a:pt x="6258" y="8173"/>
                  </a:lnTo>
                  <a:lnTo>
                    <a:pt x="6513" y="7279"/>
                  </a:lnTo>
                  <a:lnTo>
                    <a:pt x="5491" y="3576"/>
                  </a:lnTo>
                  <a:lnTo>
                    <a:pt x="4470"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p:cNvSpPr/>
            <p:nvPr/>
          </p:nvSpPr>
          <p:spPr>
            <a:xfrm>
              <a:off x="3004774" y="1448451"/>
              <a:ext cx="99038" cy="148547"/>
            </a:xfrm>
            <a:custGeom>
              <a:avLst/>
              <a:gdLst/>
              <a:ahLst/>
              <a:cxnLst/>
              <a:rect l="l" t="t" r="r" b="b"/>
              <a:pathLst>
                <a:path w="5109" h="7663" extrusionOk="0">
                  <a:moveTo>
                    <a:pt x="4470" y="1"/>
                  </a:moveTo>
                  <a:lnTo>
                    <a:pt x="1" y="4215"/>
                  </a:lnTo>
                  <a:lnTo>
                    <a:pt x="1533" y="7662"/>
                  </a:lnTo>
                  <a:lnTo>
                    <a:pt x="2171" y="7152"/>
                  </a:lnTo>
                  <a:lnTo>
                    <a:pt x="2810" y="6641"/>
                  </a:lnTo>
                  <a:lnTo>
                    <a:pt x="3321" y="6002"/>
                  </a:lnTo>
                  <a:lnTo>
                    <a:pt x="3831" y="5364"/>
                  </a:lnTo>
                  <a:lnTo>
                    <a:pt x="4215" y="4725"/>
                  </a:lnTo>
                  <a:lnTo>
                    <a:pt x="4598" y="3959"/>
                  </a:lnTo>
                  <a:lnTo>
                    <a:pt x="4981" y="3193"/>
                  </a:lnTo>
                  <a:lnTo>
                    <a:pt x="5108" y="2427"/>
                  </a:lnTo>
                  <a:lnTo>
                    <a:pt x="447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p:cNvSpPr/>
            <p:nvPr/>
          </p:nvSpPr>
          <p:spPr>
            <a:xfrm>
              <a:off x="2893388" y="1265282"/>
              <a:ext cx="245085" cy="302018"/>
            </a:xfrm>
            <a:custGeom>
              <a:avLst/>
              <a:gdLst/>
              <a:ahLst/>
              <a:cxnLst/>
              <a:rect l="l" t="t" r="r" b="b"/>
              <a:pathLst>
                <a:path w="12643" h="15580" extrusionOk="0">
                  <a:moveTo>
                    <a:pt x="6385" y="0"/>
                  </a:moveTo>
                  <a:lnTo>
                    <a:pt x="5108" y="255"/>
                  </a:lnTo>
                  <a:lnTo>
                    <a:pt x="4597" y="383"/>
                  </a:lnTo>
                  <a:lnTo>
                    <a:pt x="3959" y="766"/>
                  </a:lnTo>
                  <a:lnTo>
                    <a:pt x="3448" y="1149"/>
                  </a:lnTo>
                  <a:lnTo>
                    <a:pt x="2937" y="1660"/>
                  </a:lnTo>
                  <a:lnTo>
                    <a:pt x="2426" y="2171"/>
                  </a:lnTo>
                  <a:lnTo>
                    <a:pt x="1916" y="2937"/>
                  </a:lnTo>
                  <a:lnTo>
                    <a:pt x="1405" y="3703"/>
                  </a:lnTo>
                  <a:lnTo>
                    <a:pt x="1022" y="4597"/>
                  </a:lnTo>
                  <a:lnTo>
                    <a:pt x="639" y="5619"/>
                  </a:lnTo>
                  <a:lnTo>
                    <a:pt x="383" y="6768"/>
                  </a:lnTo>
                  <a:lnTo>
                    <a:pt x="128" y="7917"/>
                  </a:lnTo>
                  <a:lnTo>
                    <a:pt x="0" y="9067"/>
                  </a:lnTo>
                  <a:lnTo>
                    <a:pt x="0" y="9960"/>
                  </a:lnTo>
                  <a:lnTo>
                    <a:pt x="128" y="10854"/>
                  </a:lnTo>
                  <a:lnTo>
                    <a:pt x="256" y="11620"/>
                  </a:lnTo>
                  <a:lnTo>
                    <a:pt x="511" y="12259"/>
                  </a:lnTo>
                  <a:lnTo>
                    <a:pt x="766" y="12897"/>
                  </a:lnTo>
                  <a:lnTo>
                    <a:pt x="1022" y="13408"/>
                  </a:lnTo>
                  <a:lnTo>
                    <a:pt x="1788" y="14174"/>
                  </a:lnTo>
                  <a:lnTo>
                    <a:pt x="2554" y="14813"/>
                  </a:lnTo>
                  <a:lnTo>
                    <a:pt x="3320" y="15196"/>
                  </a:lnTo>
                  <a:lnTo>
                    <a:pt x="3959" y="15324"/>
                  </a:lnTo>
                  <a:lnTo>
                    <a:pt x="4597" y="15451"/>
                  </a:lnTo>
                  <a:lnTo>
                    <a:pt x="5363" y="15579"/>
                  </a:lnTo>
                  <a:lnTo>
                    <a:pt x="6385" y="15451"/>
                  </a:lnTo>
                  <a:lnTo>
                    <a:pt x="7534" y="15196"/>
                  </a:lnTo>
                  <a:lnTo>
                    <a:pt x="8173" y="14941"/>
                  </a:lnTo>
                  <a:lnTo>
                    <a:pt x="8684" y="14685"/>
                  </a:lnTo>
                  <a:lnTo>
                    <a:pt x="9322" y="14174"/>
                  </a:lnTo>
                  <a:lnTo>
                    <a:pt x="9833" y="13664"/>
                  </a:lnTo>
                  <a:lnTo>
                    <a:pt x="10344" y="13025"/>
                  </a:lnTo>
                  <a:lnTo>
                    <a:pt x="10854" y="12259"/>
                  </a:lnTo>
                  <a:lnTo>
                    <a:pt x="11365" y="11237"/>
                  </a:lnTo>
                  <a:lnTo>
                    <a:pt x="11876" y="10216"/>
                  </a:lnTo>
                  <a:lnTo>
                    <a:pt x="12259" y="9067"/>
                  </a:lnTo>
                  <a:lnTo>
                    <a:pt x="12514" y="7917"/>
                  </a:lnTo>
                  <a:lnTo>
                    <a:pt x="12642" y="7023"/>
                  </a:lnTo>
                  <a:lnTo>
                    <a:pt x="12642" y="6002"/>
                  </a:lnTo>
                  <a:lnTo>
                    <a:pt x="12642" y="5236"/>
                  </a:lnTo>
                  <a:lnTo>
                    <a:pt x="12514" y="4469"/>
                  </a:lnTo>
                  <a:lnTo>
                    <a:pt x="12387" y="3703"/>
                  </a:lnTo>
                  <a:lnTo>
                    <a:pt x="12131" y="3192"/>
                  </a:lnTo>
                  <a:lnTo>
                    <a:pt x="11876" y="2554"/>
                  </a:lnTo>
                  <a:lnTo>
                    <a:pt x="11493" y="2043"/>
                  </a:lnTo>
                  <a:lnTo>
                    <a:pt x="10599" y="1277"/>
                  </a:lnTo>
                  <a:lnTo>
                    <a:pt x="9705" y="639"/>
                  </a:lnTo>
                  <a:lnTo>
                    <a:pt x="8684" y="255"/>
                  </a:lnTo>
                  <a:lnTo>
                    <a:pt x="7534" y="0"/>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2923086" y="1371725"/>
              <a:ext cx="24774" cy="12387"/>
            </a:xfrm>
            <a:custGeom>
              <a:avLst/>
              <a:gdLst/>
              <a:ahLst/>
              <a:cxnLst/>
              <a:rect l="l" t="t" r="r" b="b"/>
              <a:pathLst>
                <a:path w="1278" h="639" extrusionOk="0">
                  <a:moveTo>
                    <a:pt x="384" y="0"/>
                  </a:moveTo>
                  <a:lnTo>
                    <a:pt x="128" y="128"/>
                  </a:lnTo>
                  <a:lnTo>
                    <a:pt x="1" y="383"/>
                  </a:lnTo>
                  <a:lnTo>
                    <a:pt x="128" y="511"/>
                  </a:lnTo>
                  <a:lnTo>
                    <a:pt x="256" y="639"/>
                  </a:lnTo>
                  <a:lnTo>
                    <a:pt x="1022" y="639"/>
                  </a:lnTo>
                  <a:lnTo>
                    <a:pt x="1150" y="511"/>
                  </a:lnTo>
                  <a:lnTo>
                    <a:pt x="1278" y="383"/>
                  </a:lnTo>
                  <a:lnTo>
                    <a:pt x="1278" y="255"/>
                  </a:lnTo>
                  <a:lnTo>
                    <a:pt x="102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2999831" y="1384092"/>
              <a:ext cx="24774" cy="17350"/>
            </a:xfrm>
            <a:custGeom>
              <a:avLst/>
              <a:gdLst/>
              <a:ahLst/>
              <a:cxnLst/>
              <a:rect l="l" t="t" r="r" b="b"/>
              <a:pathLst>
                <a:path w="1278" h="895" extrusionOk="0">
                  <a:moveTo>
                    <a:pt x="383" y="1"/>
                  </a:moveTo>
                  <a:lnTo>
                    <a:pt x="128" y="128"/>
                  </a:lnTo>
                  <a:lnTo>
                    <a:pt x="0" y="256"/>
                  </a:lnTo>
                  <a:lnTo>
                    <a:pt x="0" y="384"/>
                  </a:lnTo>
                  <a:lnTo>
                    <a:pt x="256" y="639"/>
                  </a:lnTo>
                  <a:lnTo>
                    <a:pt x="511" y="639"/>
                  </a:lnTo>
                  <a:lnTo>
                    <a:pt x="894" y="894"/>
                  </a:lnTo>
                  <a:lnTo>
                    <a:pt x="1149" y="894"/>
                  </a:lnTo>
                  <a:lnTo>
                    <a:pt x="1277" y="639"/>
                  </a:lnTo>
                  <a:lnTo>
                    <a:pt x="1149" y="511"/>
                  </a:lnTo>
                  <a:lnTo>
                    <a:pt x="1022" y="256"/>
                  </a:lnTo>
                  <a:lnTo>
                    <a:pt x="639" y="128"/>
                  </a:lnTo>
                  <a:lnTo>
                    <a:pt x="38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2992407" y="1431120"/>
              <a:ext cx="2481" cy="19831"/>
            </a:xfrm>
            <a:custGeom>
              <a:avLst/>
              <a:gdLst/>
              <a:ahLst/>
              <a:cxnLst/>
              <a:rect l="l" t="t" r="r" b="b"/>
              <a:pathLst>
                <a:path w="128" h="1023" extrusionOk="0">
                  <a:moveTo>
                    <a:pt x="128" y="1"/>
                  </a:moveTo>
                  <a:lnTo>
                    <a:pt x="0" y="256"/>
                  </a:lnTo>
                  <a:lnTo>
                    <a:pt x="0" y="639"/>
                  </a:lnTo>
                  <a:lnTo>
                    <a:pt x="128" y="1022"/>
                  </a:lnTo>
                  <a:lnTo>
                    <a:pt x="128" y="639"/>
                  </a:lnTo>
                  <a:lnTo>
                    <a:pt x="12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2992407" y="1423696"/>
              <a:ext cx="19811" cy="27255"/>
            </a:xfrm>
            <a:custGeom>
              <a:avLst/>
              <a:gdLst/>
              <a:ahLst/>
              <a:cxnLst/>
              <a:rect l="l" t="t" r="r" b="b"/>
              <a:pathLst>
                <a:path w="1022" h="1406" extrusionOk="0">
                  <a:moveTo>
                    <a:pt x="383" y="1"/>
                  </a:moveTo>
                  <a:lnTo>
                    <a:pt x="255" y="128"/>
                  </a:lnTo>
                  <a:lnTo>
                    <a:pt x="0" y="639"/>
                  </a:lnTo>
                  <a:lnTo>
                    <a:pt x="128" y="1150"/>
                  </a:lnTo>
                  <a:lnTo>
                    <a:pt x="255" y="1278"/>
                  </a:lnTo>
                  <a:lnTo>
                    <a:pt x="383" y="1405"/>
                  </a:lnTo>
                  <a:lnTo>
                    <a:pt x="639" y="1405"/>
                  </a:lnTo>
                  <a:lnTo>
                    <a:pt x="894" y="1278"/>
                  </a:lnTo>
                  <a:lnTo>
                    <a:pt x="1022" y="767"/>
                  </a:lnTo>
                  <a:lnTo>
                    <a:pt x="1022" y="511"/>
                  </a:lnTo>
                  <a:lnTo>
                    <a:pt x="1022" y="256"/>
                  </a:lnTo>
                  <a:lnTo>
                    <a:pt x="76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p:cNvSpPr/>
            <p:nvPr/>
          </p:nvSpPr>
          <p:spPr>
            <a:xfrm>
              <a:off x="3007256" y="1426177"/>
              <a:ext cx="17350" cy="12387"/>
            </a:xfrm>
            <a:custGeom>
              <a:avLst/>
              <a:gdLst/>
              <a:ahLst/>
              <a:cxnLst/>
              <a:rect l="l" t="t" r="r" b="b"/>
              <a:pathLst>
                <a:path w="895" h="639" extrusionOk="0">
                  <a:moveTo>
                    <a:pt x="0" y="0"/>
                  </a:moveTo>
                  <a:lnTo>
                    <a:pt x="128" y="383"/>
                  </a:lnTo>
                  <a:lnTo>
                    <a:pt x="256" y="511"/>
                  </a:lnTo>
                  <a:lnTo>
                    <a:pt x="383" y="639"/>
                  </a:lnTo>
                  <a:lnTo>
                    <a:pt x="639" y="511"/>
                  </a:lnTo>
                  <a:lnTo>
                    <a:pt x="766" y="383"/>
                  </a:lnTo>
                  <a:lnTo>
                    <a:pt x="894" y="0"/>
                  </a:lnTo>
                  <a:lnTo>
                    <a:pt x="766" y="256"/>
                  </a:lnTo>
                  <a:lnTo>
                    <a:pt x="511" y="256"/>
                  </a:lnTo>
                  <a:lnTo>
                    <a:pt x="256" y="128"/>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2928029" y="1418753"/>
              <a:ext cx="12406" cy="19811"/>
            </a:xfrm>
            <a:custGeom>
              <a:avLst/>
              <a:gdLst/>
              <a:ahLst/>
              <a:cxnLst/>
              <a:rect l="l" t="t" r="r" b="b"/>
              <a:pathLst>
                <a:path w="640" h="1022" extrusionOk="0">
                  <a:moveTo>
                    <a:pt x="639" y="0"/>
                  </a:moveTo>
                  <a:lnTo>
                    <a:pt x="384" y="639"/>
                  </a:lnTo>
                  <a:lnTo>
                    <a:pt x="256" y="894"/>
                  </a:lnTo>
                  <a:lnTo>
                    <a:pt x="1" y="1022"/>
                  </a:lnTo>
                  <a:lnTo>
                    <a:pt x="256" y="1022"/>
                  </a:lnTo>
                  <a:lnTo>
                    <a:pt x="512" y="639"/>
                  </a:lnTo>
                  <a:lnTo>
                    <a:pt x="639" y="383"/>
                  </a:lnTo>
                  <a:lnTo>
                    <a:pt x="63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2920605" y="1408847"/>
              <a:ext cx="19831" cy="27255"/>
            </a:xfrm>
            <a:custGeom>
              <a:avLst/>
              <a:gdLst/>
              <a:ahLst/>
              <a:cxnLst/>
              <a:rect l="l" t="t" r="r" b="b"/>
              <a:pathLst>
                <a:path w="1023" h="1406" extrusionOk="0">
                  <a:moveTo>
                    <a:pt x="384" y="0"/>
                  </a:moveTo>
                  <a:lnTo>
                    <a:pt x="256" y="128"/>
                  </a:lnTo>
                  <a:lnTo>
                    <a:pt x="129" y="256"/>
                  </a:lnTo>
                  <a:lnTo>
                    <a:pt x="1" y="511"/>
                  </a:lnTo>
                  <a:lnTo>
                    <a:pt x="1" y="1022"/>
                  </a:lnTo>
                  <a:lnTo>
                    <a:pt x="129" y="1277"/>
                  </a:lnTo>
                  <a:lnTo>
                    <a:pt x="384" y="1405"/>
                  </a:lnTo>
                  <a:lnTo>
                    <a:pt x="639" y="1405"/>
                  </a:lnTo>
                  <a:lnTo>
                    <a:pt x="767" y="1277"/>
                  </a:lnTo>
                  <a:lnTo>
                    <a:pt x="1022" y="767"/>
                  </a:lnTo>
                  <a:lnTo>
                    <a:pt x="1022" y="256"/>
                  </a:lnTo>
                  <a:lnTo>
                    <a:pt x="89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2913180" y="1403904"/>
              <a:ext cx="14868" cy="14868"/>
            </a:xfrm>
            <a:custGeom>
              <a:avLst/>
              <a:gdLst/>
              <a:ahLst/>
              <a:cxnLst/>
              <a:rect l="l" t="t" r="r" b="b"/>
              <a:pathLst>
                <a:path w="767" h="767" extrusionOk="0">
                  <a:moveTo>
                    <a:pt x="1" y="0"/>
                  </a:moveTo>
                  <a:lnTo>
                    <a:pt x="1" y="511"/>
                  </a:lnTo>
                  <a:lnTo>
                    <a:pt x="128" y="639"/>
                  </a:lnTo>
                  <a:lnTo>
                    <a:pt x="256" y="766"/>
                  </a:lnTo>
                  <a:lnTo>
                    <a:pt x="384" y="766"/>
                  </a:lnTo>
                  <a:lnTo>
                    <a:pt x="512" y="639"/>
                  </a:lnTo>
                  <a:lnTo>
                    <a:pt x="767" y="383"/>
                  </a:lnTo>
                  <a:lnTo>
                    <a:pt x="767" y="255"/>
                  </a:lnTo>
                  <a:lnTo>
                    <a:pt x="512" y="383"/>
                  </a:lnTo>
                  <a:lnTo>
                    <a:pt x="384" y="383"/>
                  </a:lnTo>
                  <a:lnTo>
                    <a:pt x="128" y="255"/>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2962689" y="1497960"/>
              <a:ext cx="19831" cy="4963"/>
            </a:xfrm>
            <a:custGeom>
              <a:avLst/>
              <a:gdLst/>
              <a:ahLst/>
              <a:cxnLst/>
              <a:rect l="l" t="t" r="r" b="b"/>
              <a:pathLst>
                <a:path w="1023" h="256" extrusionOk="0">
                  <a:moveTo>
                    <a:pt x="895" y="1"/>
                  </a:moveTo>
                  <a:lnTo>
                    <a:pt x="767" y="128"/>
                  </a:lnTo>
                  <a:lnTo>
                    <a:pt x="767" y="128"/>
                  </a:lnTo>
                  <a:lnTo>
                    <a:pt x="1022" y="1"/>
                  </a:lnTo>
                  <a:close/>
                  <a:moveTo>
                    <a:pt x="1" y="1"/>
                  </a:moveTo>
                  <a:lnTo>
                    <a:pt x="256" y="256"/>
                  </a:lnTo>
                  <a:lnTo>
                    <a:pt x="511" y="256"/>
                  </a:lnTo>
                  <a:lnTo>
                    <a:pt x="767" y="128"/>
                  </a:lnTo>
                  <a:lnTo>
                    <a:pt x="511" y="128"/>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2932992" y="1374187"/>
              <a:ext cx="44566" cy="106462"/>
            </a:xfrm>
            <a:custGeom>
              <a:avLst/>
              <a:gdLst/>
              <a:ahLst/>
              <a:cxnLst/>
              <a:rect l="l" t="t" r="r" b="b"/>
              <a:pathLst>
                <a:path w="2299" h="5492" extrusionOk="0">
                  <a:moveTo>
                    <a:pt x="1660" y="1"/>
                  </a:moveTo>
                  <a:lnTo>
                    <a:pt x="767" y="2172"/>
                  </a:lnTo>
                  <a:lnTo>
                    <a:pt x="0" y="4342"/>
                  </a:lnTo>
                  <a:lnTo>
                    <a:pt x="128" y="4470"/>
                  </a:lnTo>
                  <a:lnTo>
                    <a:pt x="383" y="4470"/>
                  </a:lnTo>
                  <a:lnTo>
                    <a:pt x="767" y="4342"/>
                  </a:lnTo>
                  <a:lnTo>
                    <a:pt x="511" y="5364"/>
                  </a:lnTo>
                  <a:lnTo>
                    <a:pt x="767" y="5492"/>
                  </a:lnTo>
                  <a:lnTo>
                    <a:pt x="1533" y="5492"/>
                  </a:lnTo>
                  <a:lnTo>
                    <a:pt x="1916" y="5364"/>
                  </a:lnTo>
                  <a:lnTo>
                    <a:pt x="2299" y="5109"/>
                  </a:lnTo>
                  <a:lnTo>
                    <a:pt x="1533" y="5236"/>
                  </a:lnTo>
                  <a:lnTo>
                    <a:pt x="767" y="5236"/>
                  </a:lnTo>
                  <a:lnTo>
                    <a:pt x="1022" y="4598"/>
                  </a:lnTo>
                  <a:lnTo>
                    <a:pt x="1150" y="4087"/>
                  </a:lnTo>
                  <a:lnTo>
                    <a:pt x="1150" y="4087"/>
                  </a:lnTo>
                  <a:lnTo>
                    <a:pt x="383" y="4215"/>
                  </a:lnTo>
                  <a:lnTo>
                    <a:pt x="1022" y="2172"/>
                  </a:lnTo>
                  <a:lnTo>
                    <a:pt x="1788" y="128"/>
                  </a:lnTo>
                  <a:lnTo>
                    <a:pt x="166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2908237" y="1255376"/>
              <a:ext cx="252509" cy="205481"/>
            </a:xfrm>
            <a:custGeom>
              <a:avLst/>
              <a:gdLst/>
              <a:ahLst/>
              <a:cxnLst/>
              <a:rect l="l" t="t" r="r" b="b"/>
              <a:pathLst>
                <a:path w="13026" h="10600" extrusionOk="0">
                  <a:moveTo>
                    <a:pt x="5108" y="0"/>
                  </a:moveTo>
                  <a:lnTo>
                    <a:pt x="4214" y="128"/>
                  </a:lnTo>
                  <a:lnTo>
                    <a:pt x="3320" y="511"/>
                  </a:lnTo>
                  <a:lnTo>
                    <a:pt x="2682" y="894"/>
                  </a:lnTo>
                  <a:lnTo>
                    <a:pt x="2044" y="1405"/>
                  </a:lnTo>
                  <a:lnTo>
                    <a:pt x="1533" y="1916"/>
                  </a:lnTo>
                  <a:lnTo>
                    <a:pt x="1150" y="2554"/>
                  </a:lnTo>
                  <a:lnTo>
                    <a:pt x="511" y="3703"/>
                  </a:lnTo>
                  <a:lnTo>
                    <a:pt x="256" y="4853"/>
                  </a:lnTo>
                  <a:lnTo>
                    <a:pt x="0" y="6002"/>
                  </a:lnTo>
                  <a:lnTo>
                    <a:pt x="511" y="5364"/>
                  </a:lnTo>
                  <a:lnTo>
                    <a:pt x="894" y="4597"/>
                  </a:lnTo>
                  <a:lnTo>
                    <a:pt x="1405" y="3576"/>
                  </a:lnTo>
                  <a:lnTo>
                    <a:pt x="1916" y="4214"/>
                  </a:lnTo>
                  <a:lnTo>
                    <a:pt x="2427" y="4725"/>
                  </a:lnTo>
                  <a:lnTo>
                    <a:pt x="3193" y="5236"/>
                  </a:lnTo>
                  <a:lnTo>
                    <a:pt x="3831" y="5619"/>
                  </a:lnTo>
                  <a:lnTo>
                    <a:pt x="3448" y="4980"/>
                  </a:lnTo>
                  <a:lnTo>
                    <a:pt x="3065" y="4087"/>
                  </a:lnTo>
                  <a:lnTo>
                    <a:pt x="2682" y="3193"/>
                  </a:lnTo>
                  <a:lnTo>
                    <a:pt x="3065" y="3831"/>
                  </a:lnTo>
                  <a:lnTo>
                    <a:pt x="3320" y="4342"/>
                  </a:lnTo>
                  <a:lnTo>
                    <a:pt x="4214" y="5364"/>
                  </a:lnTo>
                  <a:lnTo>
                    <a:pt x="5108" y="6002"/>
                  </a:lnTo>
                  <a:lnTo>
                    <a:pt x="6002" y="6641"/>
                  </a:lnTo>
                  <a:lnTo>
                    <a:pt x="6896" y="7024"/>
                  </a:lnTo>
                  <a:lnTo>
                    <a:pt x="7534" y="7279"/>
                  </a:lnTo>
                  <a:lnTo>
                    <a:pt x="8173" y="7407"/>
                  </a:lnTo>
                  <a:lnTo>
                    <a:pt x="7918" y="6768"/>
                  </a:lnTo>
                  <a:lnTo>
                    <a:pt x="7662" y="6130"/>
                  </a:lnTo>
                  <a:lnTo>
                    <a:pt x="7407" y="5364"/>
                  </a:lnTo>
                  <a:lnTo>
                    <a:pt x="7407" y="4597"/>
                  </a:lnTo>
                  <a:lnTo>
                    <a:pt x="7662" y="5747"/>
                  </a:lnTo>
                  <a:lnTo>
                    <a:pt x="8045" y="6641"/>
                  </a:lnTo>
                  <a:lnTo>
                    <a:pt x="8556" y="7279"/>
                  </a:lnTo>
                  <a:lnTo>
                    <a:pt x="9067" y="7662"/>
                  </a:lnTo>
                  <a:lnTo>
                    <a:pt x="9450" y="7917"/>
                  </a:lnTo>
                  <a:lnTo>
                    <a:pt x="9833" y="8045"/>
                  </a:lnTo>
                  <a:lnTo>
                    <a:pt x="10216" y="8173"/>
                  </a:lnTo>
                  <a:lnTo>
                    <a:pt x="10216" y="8556"/>
                  </a:lnTo>
                  <a:lnTo>
                    <a:pt x="10344" y="9450"/>
                  </a:lnTo>
                  <a:lnTo>
                    <a:pt x="10599" y="9833"/>
                  </a:lnTo>
                  <a:lnTo>
                    <a:pt x="10727" y="10216"/>
                  </a:lnTo>
                  <a:lnTo>
                    <a:pt x="11110" y="10471"/>
                  </a:lnTo>
                  <a:lnTo>
                    <a:pt x="11493" y="10599"/>
                  </a:lnTo>
                  <a:lnTo>
                    <a:pt x="11748" y="10088"/>
                  </a:lnTo>
                  <a:lnTo>
                    <a:pt x="12132" y="9450"/>
                  </a:lnTo>
                  <a:lnTo>
                    <a:pt x="12515" y="8684"/>
                  </a:lnTo>
                  <a:lnTo>
                    <a:pt x="12770" y="7662"/>
                  </a:lnTo>
                  <a:lnTo>
                    <a:pt x="13025" y="6513"/>
                  </a:lnTo>
                  <a:lnTo>
                    <a:pt x="12898" y="5364"/>
                  </a:lnTo>
                  <a:lnTo>
                    <a:pt x="12642" y="4087"/>
                  </a:lnTo>
                  <a:lnTo>
                    <a:pt x="12387" y="3448"/>
                  </a:lnTo>
                  <a:lnTo>
                    <a:pt x="12004" y="2937"/>
                  </a:lnTo>
                  <a:lnTo>
                    <a:pt x="11238" y="2043"/>
                  </a:lnTo>
                  <a:lnTo>
                    <a:pt x="10344" y="1277"/>
                  </a:lnTo>
                  <a:lnTo>
                    <a:pt x="9450" y="766"/>
                  </a:lnTo>
                  <a:lnTo>
                    <a:pt x="8684" y="511"/>
                  </a:lnTo>
                  <a:lnTo>
                    <a:pt x="7918" y="256"/>
                  </a:lnTo>
                  <a:lnTo>
                    <a:pt x="7279" y="128"/>
                  </a:lnTo>
                  <a:lnTo>
                    <a:pt x="613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p:nvPr/>
          </p:nvSpPr>
          <p:spPr>
            <a:xfrm>
              <a:off x="3088944" y="1441026"/>
              <a:ext cx="66839" cy="76765"/>
            </a:xfrm>
            <a:custGeom>
              <a:avLst/>
              <a:gdLst/>
              <a:ahLst/>
              <a:cxnLst/>
              <a:rect l="l" t="t" r="r" b="b"/>
              <a:pathLst>
                <a:path w="3448" h="3960" extrusionOk="0">
                  <a:moveTo>
                    <a:pt x="2810" y="1"/>
                  </a:moveTo>
                  <a:lnTo>
                    <a:pt x="2426" y="128"/>
                  </a:lnTo>
                  <a:lnTo>
                    <a:pt x="2043" y="256"/>
                  </a:lnTo>
                  <a:lnTo>
                    <a:pt x="1533" y="511"/>
                  </a:lnTo>
                  <a:lnTo>
                    <a:pt x="894" y="1022"/>
                  </a:lnTo>
                  <a:lnTo>
                    <a:pt x="639" y="1405"/>
                  </a:lnTo>
                  <a:lnTo>
                    <a:pt x="0" y="3065"/>
                  </a:lnTo>
                  <a:lnTo>
                    <a:pt x="128" y="3576"/>
                  </a:lnTo>
                  <a:lnTo>
                    <a:pt x="511" y="3831"/>
                  </a:lnTo>
                  <a:lnTo>
                    <a:pt x="894" y="3959"/>
                  </a:lnTo>
                  <a:lnTo>
                    <a:pt x="1405" y="3959"/>
                  </a:lnTo>
                  <a:lnTo>
                    <a:pt x="1788" y="3704"/>
                  </a:lnTo>
                  <a:lnTo>
                    <a:pt x="2299" y="3321"/>
                  </a:lnTo>
                  <a:lnTo>
                    <a:pt x="2682" y="2810"/>
                  </a:lnTo>
                  <a:lnTo>
                    <a:pt x="3065" y="2171"/>
                  </a:lnTo>
                  <a:lnTo>
                    <a:pt x="3320" y="1533"/>
                  </a:lnTo>
                  <a:lnTo>
                    <a:pt x="3448" y="1022"/>
                  </a:lnTo>
                  <a:lnTo>
                    <a:pt x="3448" y="511"/>
                  </a:lnTo>
                  <a:lnTo>
                    <a:pt x="3193" y="128"/>
                  </a:lnTo>
                  <a:lnTo>
                    <a:pt x="2810"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4"/>
            <p:cNvSpPr/>
            <p:nvPr/>
          </p:nvSpPr>
          <p:spPr>
            <a:xfrm>
              <a:off x="3101312" y="1460838"/>
              <a:ext cx="42104" cy="44566"/>
            </a:xfrm>
            <a:custGeom>
              <a:avLst/>
              <a:gdLst/>
              <a:ahLst/>
              <a:cxnLst/>
              <a:rect l="l" t="t" r="r" b="b"/>
              <a:pathLst>
                <a:path w="2172" h="2299" extrusionOk="0">
                  <a:moveTo>
                    <a:pt x="1788" y="0"/>
                  </a:moveTo>
                  <a:lnTo>
                    <a:pt x="1405" y="128"/>
                  </a:lnTo>
                  <a:lnTo>
                    <a:pt x="1022" y="383"/>
                  </a:lnTo>
                  <a:lnTo>
                    <a:pt x="639" y="639"/>
                  </a:lnTo>
                  <a:lnTo>
                    <a:pt x="128" y="1405"/>
                  </a:lnTo>
                  <a:lnTo>
                    <a:pt x="1" y="2171"/>
                  </a:lnTo>
                  <a:lnTo>
                    <a:pt x="1" y="2299"/>
                  </a:lnTo>
                  <a:lnTo>
                    <a:pt x="128" y="2171"/>
                  </a:lnTo>
                  <a:lnTo>
                    <a:pt x="511" y="1660"/>
                  </a:lnTo>
                  <a:lnTo>
                    <a:pt x="895" y="1532"/>
                  </a:lnTo>
                  <a:lnTo>
                    <a:pt x="1405" y="1532"/>
                  </a:lnTo>
                  <a:lnTo>
                    <a:pt x="1278" y="1405"/>
                  </a:lnTo>
                  <a:lnTo>
                    <a:pt x="1022" y="1277"/>
                  </a:lnTo>
                  <a:lnTo>
                    <a:pt x="767" y="1277"/>
                  </a:lnTo>
                  <a:lnTo>
                    <a:pt x="639" y="1405"/>
                  </a:lnTo>
                  <a:lnTo>
                    <a:pt x="384" y="1532"/>
                  </a:lnTo>
                  <a:lnTo>
                    <a:pt x="639" y="1022"/>
                  </a:lnTo>
                  <a:lnTo>
                    <a:pt x="1150" y="511"/>
                  </a:lnTo>
                  <a:lnTo>
                    <a:pt x="1533" y="256"/>
                  </a:lnTo>
                  <a:lnTo>
                    <a:pt x="217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4"/>
            <p:cNvSpPr/>
            <p:nvPr/>
          </p:nvSpPr>
          <p:spPr>
            <a:xfrm>
              <a:off x="3022104" y="1579648"/>
              <a:ext cx="163396" cy="108944"/>
            </a:xfrm>
            <a:custGeom>
              <a:avLst/>
              <a:gdLst/>
              <a:ahLst/>
              <a:cxnLst/>
              <a:rect l="l" t="t" r="r" b="b"/>
              <a:pathLst>
                <a:path w="8429" h="5620" extrusionOk="0">
                  <a:moveTo>
                    <a:pt x="4853" y="1"/>
                  </a:moveTo>
                  <a:lnTo>
                    <a:pt x="4087" y="128"/>
                  </a:lnTo>
                  <a:lnTo>
                    <a:pt x="2937" y="639"/>
                  </a:lnTo>
                  <a:lnTo>
                    <a:pt x="2044" y="1150"/>
                  </a:lnTo>
                  <a:lnTo>
                    <a:pt x="1405" y="1788"/>
                  </a:lnTo>
                  <a:lnTo>
                    <a:pt x="767" y="2554"/>
                  </a:lnTo>
                  <a:lnTo>
                    <a:pt x="383" y="3193"/>
                  </a:lnTo>
                  <a:lnTo>
                    <a:pt x="128" y="3704"/>
                  </a:lnTo>
                  <a:lnTo>
                    <a:pt x="0" y="4215"/>
                  </a:lnTo>
                  <a:lnTo>
                    <a:pt x="128" y="4470"/>
                  </a:lnTo>
                  <a:lnTo>
                    <a:pt x="511" y="4981"/>
                  </a:lnTo>
                  <a:lnTo>
                    <a:pt x="767" y="5236"/>
                  </a:lnTo>
                  <a:lnTo>
                    <a:pt x="1022" y="5491"/>
                  </a:lnTo>
                  <a:lnTo>
                    <a:pt x="1405" y="5619"/>
                  </a:lnTo>
                  <a:lnTo>
                    <a:pt x="1916" y="5491"/>
                  </a:lnTo>
                  <a:lnTo>
                    <a:pt x="3193" y="5108"/>
                  </a:lnTo>
                  <a:lnTo>
                    <a:pt x="4342" y="4470"/>
                  </a:lnTo>
                  <a:lnTo>
                    <a:pt x="5491" y="3576"/>
                  </a:lnTo>
                  <a:lnTo>
                    <a:pt x="6513" y="2810"/>
                  </a:lnTo>
                  <a:lnTo>
                    <a:pt x="7918" y="1278"/>
                  </a:lnTo>
                  <a:lnTo>
                    <a:pt x="8428" y="639"/>
                  </a:lnTo>
                  <a:lnTo>
                    <a:pt x="6896" y="128"/>
                  </a:lnTo>
                  <a:lnTo>
                    <a:pt x="5747"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378556" y="3428764"/>
              <a:ext cx="787205" cy="532235"/>
            </a:xfrm>
            <a:custGeom>
              <a:avLst/>
              <a:gdLst/>
              <a:ahLst/>
              <a:cxnLst/>
              <a:rect l="l" t="t" r="r" b="b"/>
              <a:pathLst>
                <a:path w="40609" h="27456" extrusionOk="0">
                  <a:moveTo>
                    <a:pt x="9578" y="1"/>
                  </a:moveTo>
                  <a:lnTo>
                    <a:pt x="1" y="15835"/>
                  </a:lnTo>
                  <a:lnTo>
                    <a:pt x="13792" y="21709"/>
                  </a:lnTo>
                  <a:lnTo>
                    <a:pt x="16601" y="23369"/>
                  </a:lnTo>
                  <a:lnTo>
                    <a:pt x="22220" y="26306"/>
                  </a:lnTo>
                  <a:lnTo>
                    <a:pt x="24008" y="27200"/>
                  </a:lnTo>
                  <a:lnTo>
                    <a:pt x="24518" y="27456"/>
                  </a:lnTo>
                  <a:lnTo>
                    <a:pt x="24901" y="27456"/>
                  </a:lnTo>
                  <a:lnTo>
                    <a:pt x="25157" y="27073"/>
                  </a:lnTo>
                  <a:lnTo>
                    <a:pt x="25795" y="26179"/>
                  </a:lnTo>
                  <a:lnTo>
                    <a:pt x="27711" y="23369"/>
                  </a:lnTo>
                  <a:lnTo>
                    <a:pt x="33074" y="14941"/>
                  </a:lnTo>
                  <a:lnTo>
                    <a:pt x="38182" y="6386"/>
                  </a:lnTo>
                  <a:lnTo>
                    <a:pt x="39970" y="3449"/>
                  </a:lnTo>
                  <a:lnTo>
                    <a:pt x="40608" y="2172"/>
                  </a:lnTo>
                  <a:lnTo>
                    <a:pt x="40608" y="1789"/>
                  </a:lnTo>
                  <a:lnTo>
                    <a:pt x="40353" y="1406"/>
                  </a:lnTo>
                  <a:lnTo>
                    <a:pt x="39842" y="1150"/>
                  </a:lnTo>
                  <a:lnTo>
                    <a:pt x="39331" y="1022"/>
                  </a:lnTo>
                  <a:lnTo>
                    <a:pt x="38565" y="895"/>
                  </a:lnTo>
                  <a:lnTo>
                    <a:pt x="37926" y="767"/>
                  </a:lnTo>
                  <a:lnTo>
                    <a:pt x="37288" y="767"/>
                  </a:lnTo>
                  <a:lnTo>
                    <a:pt x="36777" y="895"/>
                  </a:lnTo>
                  <a:lnTo>
                    <a:pt x="35883" y="1406"/>
                  </a:lnTo>
                  <a:lnTo>
                    <a:pt x="34479" y="2172"/>
                  </a:lnTo>
                  <a:lnTo>
                    <a:pt x="30775" y="4598"/>
                  </a:lnTo>
                  <a:lnTo>
                    <a:pt x="25923" y="8046"/>
                  </a:lnTo>
                  <a:lnTo>
                    <a:pt x="23114" y="6258"/>
                  </a:lnTo>
                  <a:lnTo>
                    <a:pt x="9578"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3645894" y="3443632"/>
              <a:ext cx="519867" cy="517366"/>
            </a:xfrm>
            <a:custGeom>
              <a:avLst/>
              <a:gdLst/>
              <a:ahLst/>
              <a:cxnLst/>
              <a:rect l="l" t="t" r="r" b="b"/>
              <a:pathLst>
                <a:path w="26818" h="26689" extrusionOk="0">
                  <a:moveTo>
                    <a:pt x="23497" y="0"/>
                  </a:moveTo>
                  <a:lnTo>
                    <a:pt x="22986" y="128"/>
                  </a:lnTo>
                  <a:lnTo>
                    <a:pt x="22092" y="639"/>
                  </a:lnTo>
                  <a:lnTo>
                    <a:pt x="20688" y="1405"/>
                  </a:lnTo>
                  <a:lnTo>
                    <a:pt x="16984" y="3831"/>
                  </a:lnTo>
                  <a:lnTo>
                    <a:pt x="12004" y="7279"/>
                  </a:lnTo>
                  <a:lnTo>
                    <a:pt x="9323" y="5491"/>
                  </a:lnTo>
                  <a:lnTo>
                    <a:pt x="1" y="20942"/>
                  </a:lnTo>
                  <a:lnTo>
                    <a:pt x="3959" y="23241"/>
                  </a:lnTo>
                  <a:lnTo>
                    <a:pt x="7407" y="25029"/>
                  </a:lnTo>
                  <a:lnTo>
                    <a:pt x="9833" y="26306"/>
                  </a:lnTo>
                  <a:lnTo>
                    <a:pt x="10600" y="26561"/>
                  </a:lnTo>
                  <a:lnTo>
                    <a:pt x="11110" y="26689"/>
                  </a:lnTo>
                  <a:lnTo>
                    <a:pt x="11366" y="26306"/>
                  </a:lnTo>
                  <a:lnTo>
                    <a:pt x="12004" y="25412"/>
                  </a:lnTo>
                  <a:lnTo>
                    <a:pt x="13920" y="22602"/>
                  </a:lnTo>
                  <a:lnTo>
                    <a:pt x="19283" y="14174"/>
                  </a:lnTo>
                  <a:lnTo>
                    <a:pt x="24391" y="5619"/>
                  </a:lnTo>
                  <a:lnTo>
                    <a:pt x="26179" y="2682"/>
                  </a:lnTo>
                  <a:lnTo>
                    <a:pt x="26817" y="1405"/>
                  </a:lnTo>
                  <a:lnTo>
                    <a:pt x="26817" y="1022"/>
                  </a:lnTo>
                  <a:lnTo>
                    <a:pt x="26562" y="639"/>
                  </a:lnTo>
                  <a:lnTo>
                    <a:pt x="26051" y="383"/>
                  </a:lnTo>
                  <a:lnTo>
                    <a:pt x="25412" y="255"/>
                  </a:lnTo>
                  <a:lnTo>
                    <a:pt x="247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3700366" y="3443632"/>
              <a:ext cx="465395" cy="517366"/>
            </a:xfrm>
            <a:custGeom>
              <a:avLst/>
              <a:gdLst/>
              <a:ahLst/>
              <a:cxnLst/>
              <a:rect l="l" t="t" r="r" b="b"/>
              <a:pathLst>
                <a:path w="24008" h="26689" extrusionOk="0">
                  <a:moveTo>
                    <a:pt x="20687" y="0"/>
                  </a:moveTo>
                  <a:lnTo>
                    <a:pt x="20176" y="128"/>
                  </a:lnTo>
                  <a:lnTo>
                    <a:pt x="19282" y="639"/>
                  </a:lnTo>
                  <a:lnTo>
                    <a:pt x="17878" y="1532"/>
                  </a:lnTo>
                  <a:lnTo>
                    <a:pt x="14174" y="3831"/>
                  </a:lnTo>
                  <a:lnTo>
                    <a:pt x="9194" y="7279"/>
                  </a:lnTo>
                  <a:lnTo>
                    <a:pt x="0" y="22602"/>
                  </a:lnTo>
                  <a:lnTo>
                    <a:pt x="5619" y="25539"/>
                  </a:lnTo>
                  <a:lnTo>
                    <a:pt x="7407" y="26433"/>
                  </a:lnTo>
                  <a:lnTo>
                    <a:pt x="7917" y="26689"/>
                  </a:lnTo>
                  <a:lnTo>
                    <a:pt x="8300" y="26689"/>
                  </a:lnTo>
                  <a:lnTo>
                    <a:pt x="8556" y="26306"/>
                  </a:lnTo>
                  <a:lnTo>
                    <a:pt x="9194" y="25412"/>
                  </a:lnTo>
                  <a:lnTo>
                    <a:pt x="11110" y="22602"/>
                  </a:lnTo>
                  <a:lnTo>
                    <a:pt x="16473" y="14174"/>
                  </a:lnTo>
                  <a:lnTo>
                    <a:pt x="21581" y="5619"/>
                  </a:lnTo>
                  <a:lnTo>
                    <a:pt x="23369" y="2682"/>
                  </a:lnTo>
                  <a:lnTo>
                    <a:pt x="24007" y="1405"/>
                  </a:lnTo>
                  <a:lnTo>
                    <a:pt x="24007" y="1022"/>
                  </a:lnTo>
                  <a:lnTo>
                    <a:pt x="23752" y="639"/>
                  </a:lnTo>
                  <a:lnTo>
                    <a:pt x="23241" y="383"/>
                  </a:lnTo>
                  <a:lnTo>
                    <a:pt x="22602" y="255"/>
                  </a:lnTo>
                  <a:lnTo>
                    <a:pt x="21964" y="128"/>
                  </a:lnTo>
                  <a:lnTo>
                    <a:pt x="21325" y="0"/>
                  </a:lnTo>
                  <a:close/>
                </a:path>
              </a:pathLst>
            </a:custGeom>
            <a:solidFill>
              <a:srgbClr val="F4C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863743" y="3465906"/>
              <a:ext cx="282207" cy="465395"/>
            </a:xfrm>
            <a:custGeom>
              <a:avLst/>
              <a:gdLst/>
              <a:ahLst/>
              <a:cxnLst/>
              <a:rect l="l" t="t" r="r" b="b"/>
              <a:pathLst>
                <a:path w="14558" h="24008" extrusionOk="0">
                  <a:moveTo>
                    <a:pt x="14430" y="0"/>
                  </a:moveTo>
                  <a:lnTo>
                    <a:pt x="7151" y="12004"/>
                  </a:lnTo>
                  <a:lnTo>
                    <a:pt x="2809" y="19027"/>
                  </a:lnTo>
                  <a:lnTo>
                    <a:pt x="0" y="24007"/>
                  </a:lnTo>
                  <a:lnTo>
                    <a:pt x="3065" y="19155"/>
                  </a:lnTo>
                  <a:lnTo>
                    <a:pt x="7406" y="12131"/>
                  </a:lnTo>
                  <a:lnTo>
                    <a:pt x="11620" y="4853"/>
                  </a:lnTo>
                  <a:lnTo>
                    <a:pt x="1455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4044431" y="3465906"/>
              <a:ext cx="34680" cy="99038"/>
            </a:xfrm>
            <a:custGeom>
              <a:avLst/>
              <a:gdLst/>
              <a:ahLst/>
              <a:cxnLst/>
              <a:rect l="l" t="t" r="r" b="b"/>
              <a:pathLst>
                <a:path w="1789" h="5109" extrusionOk="0">
                  <a:moveTo>
                    <a:pt x="639" y="0"/>
                  </a:moveTo>
                  <a:lnTo>
                    <a:pt x="256" y="639"/>
                  </a:lnTo>
                  <a:lnTo>
                    <a:pt x="129" y="1405"/>
                  </a:lnTo>
                  <a:lnTo>
                    <a:pt x="1" y="2171"/>
                  </a:lnTo>
                  <a:lnTo>
                    <a:pt x="129" y="2937"/>
                  </a:lnTo>
                  <a:lnTo>
                    <a:pt x="384" y="3576"/>
                  </a:lnTo>
                  <a:lnTo>
                    <a:pt x="767" y="4214"/>
                  </a:lnTo>
                  <a:lnTo>
                    <a:pt x="1150" y="4725"/>
                  </a:lnTo>
                  <a:lnTo>
                    <a:pt x="1789" y="5108"/>
                  </a:lnTo>
                  <a:lnTo>
                    <a:pt x="1278" y="4597"/>
                  </a:lnTo>
                  <a:lnTo>
                    <a:pt x="895" y="3959"/>
                  </a:lnTo>
                  <a:lnTo>
                    <a:pt x="639" y="3448"/>
                  </a:lnTo>
                  <a:lnTo>
                    <a:pt x="384" y="2682"/>
                  </a:lnTo>
                  <a:lnTo>
                    <a:pt x="256" y="2043"/>
                  </a:lnTo>
                  <a:lnTo>
                    <a:pt x="256" y="1405"/>
                  </a:lnTo>
                  <a:lnTo>
                    <a:pt x="384" y="639"/>
                  </a:lnTo>
                  <a:lnTo>
                    <a:pt x="63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883535" y="3557500"/>
              <a:ext cx="27255" cy="108924"/>
            </a:xfrm>
            <a:custGeom>
              <a:avLst/>
              <a:gdLst/>
              <a:ahLst/>
              <a:cxnLst/>
              <a:rect l="l" t="t" r="r" b="b"/>
              <a:pathLst>
                <a:path w="1406" h="5619" extrusionOk="0">
                  <a:moveTo>
                    <a:pt x="1150" y="0"/>
                  </a:moveTo>
                  <a:lnTo>
                    <a:pt x="511" y="1277"/>
                  </a:lnTo>
                  <a:lnTo>
                    <a:pt x="128" y="2809"/>
                  </a:lnTo>
                  <a:lnTo>
                    <a:pt x="1" y="3448"/>
                  </a:lnTo>
                  <a:lnTo>
                    <a:pt x="1" y="4214"/>
                  </a:lnTo>
                  <a:lnTo>
                    <a:pt x="128" y="4853"/>
                  </a:lnTo>
                  <a:lnTo>
                    <a:pt x="256" y="5619"/>
                  </a:lnTo>
                  <a:lnTo>
                    <a:pt x="384" y="5619"/>
                  </a:lnTo>
                  <a:lnTo>
                    <a:pt x="767" y="2809"/>
                  </a:lnTo>
                  <a:lnTo>
                    <a:pt x="1405" y="128"/>
                  </a:lnTo>
                  <a:lnTo>
                    <a:pt x="127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3908290" y="3540170"/>
              <a:ext cx="24774" cy="108924"/>
            </a:xfrm>
            <a:custGeom>
              <a:avLst/>
              <a:gdLst/>
              <a:ahLst/>
              <a:cxnLst/>
              <a:rect l="l" t="t" r="r" b="b"/>
              <a:pathLst>
                <a:path w="1278" h="5619" extrusionOk="0">
                  <a:moveTo>
                    <a:pt x="1150" y="0"/>
                  </a:moveTo>
                  <a:lnTo>
                    <a:pt x="384" y="1277"/>
                  </a:lnTo>
                  <a:lnTo>
                    <a:pt x="1" y="2682"/>
                  </a:lnTo>
                  <a:lnTo>
                    <a:pt x="1" y="3448"/>
                  </a:lnTo>
                  <a:lnTo>
                    <a:pt x="1" y="4214"/>
                  </a:lnTo>
                  <a:lnTo>
                    <a:pt x="1" y="4853"/>
                  </a:lnTo>
                  <a:lnTo>
                    <a:pt x="256" y="5491"/>
                  </a:lnTo>
                  <a:lnTo>
                    <a:pt x="256" y="5619"/>
                  </a:lnTo>
                  <a:lnTo>
                    <a:pt x="384" y="5491"/>
                  </a:lnTo>
                  <a:lnTo>
                    <a:pt x="639" y="2810"/>
                  </a:lnTo>
                  <a:lnTo>
                    <a:pt x="1278" y="128"/>
                  </a:lnTo>
                  <a:lnTo>
                    <a:pt x="127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3930563" y="3520358"/>
              <a:ext cx="27255" cy="108944"/>
            </a:xfrm>
            <a:custGeom>
              <a:avLst/>
              <a:gdLst/>
              <a:ahLst/>
              <a:cxnLst/>
              <a:rect l="l" t="t" r="r" b="b"/>
              <a:pathLst>
                <a:path w="1406" h="5620" extrusionOk="0">
                  <a:moveTo>
                    <a:pt x="1278" y="1"/>
                  </a:moveTo>
                  <a:lnTo>
                    <a:pt x="1150" y="128"/>
                  </a:lnTo>
                  <a:lnTo>
                    <a:pt x="512" y="1405"/>
                  </a:lnTo>
                  <a:lnTo>
                    <a:pt x="129" y="2810"/>
                  </a:lnTo>
                  <a:lnTo>
                    <a:pt x="1" y="3576"/>
                  </a:lnTo>
                  <a:lnTo>
                    <a:pt x="1" y="4215"/>
                  </a:lnTo>
                  <a:lnTo>
                    <a:pt x="129" y="4981"/>
                  </a:lnTo>
                  <a:lnTo>
                    <a:pt x="256" y="5619"/>
                  </a:lnTo>
                  <a:lnTo>
                    <a:pt x="512" y="5619"/>
                  </a:lnTo>
                  <a:lnTo>
                    <a:pt x="767" y="2810"/>
                  </a:lnTo>
                  <a:lnTo>
                    <a:pt x="1406" y="128"/>
                  </a:lnTo>
                  <a:lnTo>
                    <a:pt x="127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3955318" y="3503028"/>
              <a:ext cx="24774" cy="108944"/>
            </a:xfrm>
            <a:custGeom>
              <a:avLst/>
              <a:gdLst/>
              <a:ahLst/>
              <a:cxnLst/>
              <a:rect l="l" t="t" r="r" b="b"/>
              <a:pathLst>
                <a:path w="1278" h="5620" extrusionOk="0">
                  <a:moveTo>
                    <a:pt x="1150" y="1"/>
                  </a:moveTo>
                  <a:lnTo>
                    <a:pt x="512" y="1278"/>
                  </a:lnTo>
                  <a:lnTo>
                    <a:pt x="129" y="2682"/>
                  </a:lnTo>
                  <a:lnTo>
                    <a:pt x="1" y="3449"/>
                  </a:lnTo>
                  <a:lnTo>
                    <a:pt x="1" y="4215"/>
                  </a:lnTo>
                  <a:lnTo>
                    <a:pt x="129" y="4853"/>
                  </a:lnTo>
                  <a:lnTo>
                    <a:pt x="256" y="5619"/>
                  </a:lnTo>
                  <a:lnTo>
                    <a:pt x="384" y="5619"/>
                  </a:lnTo>
                  <a:lnTo>
                    <a:pt x="767" y="2810"/>
                  </a:lnTo>
                  <a:lnTo>
                    <a:pt x="1278" y="128"/>
                  </a:lnTo>
                  <a:lnTo>
                    <a:pt x="127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3796904" y="3852055"/>
              <a:ext cx="64378" cy="61916"/>
            </a:xfrm>
            <a:custGeom>
              <a:avLst/>
              <a:gdLst/>
              <a:ahLst/>
              <a:cxnLst/>
              <a:rect l="l" t="t" r="r" b="b"/>
              <a:pathLst>
                <a:path w="3321" h="3194" extrusionOk="0">
                  <a:moveTo>
                    <a:pt x="1277" y="1"/>
                  </a:moveTo>
                  <a:lnTo>
                    <a:pt x="766" y="256"/>
                  </a:lnTo>
                  <a:lnTo>
                    <a:pt x="511" y="512"/>
                  </a:lnTo>
                  <a:lnTo>
                    <a:pt x="256" y="767"/>
                  </a:lnTo>
                  <a:lnTo>
                    <a:pt x="128" y="1150"/>
                  </a:lnTo>
                  <a:lnTo>
                    <a:pt x="0" y="1406"/>
                  </a:lnTo>
                  <a:lnTo>
                    <a:pt x="128" y="2044"/>
                  </a:lnTo>
                  <a:lnTo>
                    <a:pt x="383" y="2555"/>
                  </a:lnTo>
                  <a:lnTo>
                    <a:pt x="766" y="2938"/>
                  </a:lnTo>
                  <a:lnTo>
                    <a:pt x="1405" y="3193"/>
                  </a:lnTo>
                  <a:lnTo>
                    <a:pt x="2043" y="3193"/>
                  </a:lnTo>
                  <a:lnTo>
                    <a:pt x="2554" y="2938"/>
                  </a:lnTo>
                  <a:lnTo>
                    <a:pt x="2810" y="2683"/>
                  </a:lnTo>
                  <a:lnTo>
                    <a:pt x="3065" y="2427"/>
                  </a:lnTo>
                  <a:lnTo>
                    <a:pt x="3193" y="2172"/>
                  </a:lnTo>
                  <a:lnTo>
                    <a:pt x="3320" y="1789"/>
                  </a:lnTo>
                  <a:lnTo>
                    <a:pt x="3193" y="1150"/>
                  </a:lnTo>
                  <a:lnTo>
                    <a:pt x="2937" y="639"/>
                  </a:lnTo>
                  <a:lnTo>
                    <a:pt x="2427" y="256"/>
                  </a:lnTo>
                  <a:lnTo>
                    <a:pt x="19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3824120" y="3473330"/>
              <a:ext cx="74283" cy="131217"/>
            </a:xfrm>
            <a:custGeom>
              <a:avLst/>
              <a:gdLst/>
              <a:ahLst/>
              <a:cxnLst/>
              <a:rect l="l" t="t" r="r" b="b"/>
              <a:pathLst>
                <a:path w="3832" h="6769" extrusionOk="0">
                  <a:moveTo>
                    <a:pt x="1406" y="511"/>
                  </a:moveTo>
                  <a:lnTo>
                    <a:pt x="2044" y="767"/>
                  </a:lnTo>
                  <a:lnTo>
                    <a:pt x="2299" y="1022"/>
                  </a:lnTo>
                  <a:lnTo>
                    <a:pt x="2555" y="1405"/>
                  </a:lnTo>
                  <a:lnTo>
                    <a:pt x="2938" y="2299"/>
                  </a:lnTo>
                  <a:lnTo>
                    <a:pt x="3066" y="3193"/>
                  </a:lnTo>
                  <a:lnTo>
                    <a:pt x="3193" y="4087"/>
                  </a:lnTo>
                  <a:lnTo>
                    <a:pt x="3449" y="6513"/>
                  </a:lnTo>
                  <a:lnTo>
                    <a:pt x="2427" y="5364"/>
                  </a:lnTo>
                  <a:lnTo>
                    <a:pt x="1533" y="4087"/>
                  </a:lnTo>
                  <a:lnTo>
                    <a:pt x="895" y="2937"/>
                  </a:lnTo>
                  <a:lnTo>
                    <a:pt x="639" y="2171"/>
                  </a:lnTo>
                  <a:lnTo>
                    <a:pt x="639" y="1660"/>
                  </a:lnTo>
                  <a:lnTo>
                    <a:pt x="639" y="1277"/>
                  </a:lnTo>
                  <a:lnTo>
                    <a:pt x="767" y="894"/>
                  </a:lnTo>
                  <a:lnTo>
                    <a:pt x="1023" y="639"/>
                  </a:lnTo>
                  <a:lnTo>
                    <a:pt x="1406" y="511"/>
                  </a:lnTo>
                  <a:close/>
                  <a:moveTo>
                    <a:pt x="1406" y="0"/>
                  </a:moveTo>
                  <a:lnTo>
                    <a:pt x="1023" y="128"/>
                  </a:lnTo>
                  <a:lnTo>
                    <a:pt x="639" y="256"/>
                  </a:lnTo>
                  <a:lnTo>
                    <a:pt x="384" y="511"/>
                  </a:lnTo>
                  <a:lnTo>
                    <a:pt x="129" y="894"/>
                  </a:lnTo>
                  <a:lnTo>
                    <a:pt x="1" y="1277"/>
                  </a:lnTo>
                  <a:lnTo>
                    <a:pt x="1" y="2044"/>
                  </a:lnTo>
                  <a:lnTo>
                    <a:pt x="256" y="2810"/>
                  </a:lnTo>
                  <a:lnTo>
                    <a:pt x="895" y="3959"/>
                  </a:lnTo>
                  <a:lnTo>
                    <a:pt x="1661" y="4981"/>
                  </a:lnTo>
                  <a:lnTo>
                    <a:pt x="2427" y="5874"/>
                  </a:lnTo>
                  <a:lnTo>
                    <a:pt x="3449" y="6768"/>
                  </a:lnTo>
                  <a:lnTo>
                    <a:pt x="3704" y="6768"/>
                  </a:lnTo>
                  <a:lnTo>
                    <a:pt x="3832" y="6641"/>
                  </a:lnTo>
                  <a:lnTo>
                    <a:pt x="3832" y="6513"/>
                  </a:lnTo>
                  <a:lnTo>
                    <a:pt x="3704" y="4087"/>
                  </a:lnTo>
                  <a:lnTo>
                    <a:pt x="3576" y="2810"/>
                  </a:lnTo>
                  <a:lnTo>
                    <a:pt x="3193" y="1660"/>
                  </a:lnTo>
                  <a:lnTo>
                    <a:pt x="2938" y="1022"/>
                  </a:lnTo>
                  <a:lnTo>
                    <a:pt x="2427" y="383"/>
                  </a:lnTo>
                  <a:lnTo>
                    <a:pt x="2172" y="128"/>
                  </a:lnTo>
                  <a:lnTo>
                    <a:pt x="178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3794422" y="3594622"/>
              <a:ext cx="103981" cy="113887"/>
            </a:xfrm>
            <a:custGeom>
              <a:avLst/>
              <a:gdLst/>
              <a:ahLst/>
              <a:cxnLst/>
              <a:rect l="l" t="t" r="r" b="b"/>
              <a:pathLst>
                <a:path w="5364" h="5875" extrusionOk="0">
                  <a:moveTo>
                    <a:pt x="4853" y="256"/>
                  </a:moveTo>
                  <a:lnTo>
                    <a:pt x="3959" y="2427"/>
                  </a:lnTo>
                  <a:lnTo>
                    <a:pt x="3576" y="3193"/>
                  </a:lnTo>
                  <a:lnTo>
                    <a:pt x="3065" y="4087"/>
                  </a:lnTo>
                  <a:lnTo>
                    <a:pt x="2427" y="4853"/>
                  </a:lnTo>
                  <a:lnTo>
                    <a:pt x="2044" y="5108"/>
                  </a:lnTo>
                  <a:lnTo>
                    <a:pt x="1661" y="5236"/>
                  </a:lnTo>
                  <a:lnTo>
                    <a:pt x="1022" y="5236"/>
                  </a:lnTo>
                  <a:lnTo>
                    <a:pt x="639" y="4981"/>
                  </a:lnTo>
                  <a:lnTo>
                    <a:pt x="511" y="4725"/>
                  </a:lnTo>
                  <a:lnTo>
                    <a:pt x="511" y="4342"/>
                  </a:lnTo>
                  <a:lnTo>
                    <a:pt x="639" y="3831"/>
                  </a:lnTo>
                  <a:lnTo>
                    <a:pt x="894" y="3448"/>
                  </a:lnTo>
                  <a:lnTo>
                    <a:pt x="1278" y="2810"/>
                  </a:lnTo>
                  <a:lnTo>
                    <a:pt x="2427" y="1916"/>
                  </a:lnTo>
                  <a:lnTo>
                    <a:pt x="4853" y="256"/>
                  </a:lnTo>
                  <a:close/>
                  <a:moveTo>
                    <a:pt x="5108" y="1"/>
                  </a:moveTo>
                  <a:lnTo>
                    <a:pt x="3831" y="511"/>
                  </a:lnTo>
                  <a:lnTo>
                    <a:pt x="2682" y="1150"/>
                  </a:lnTo>
                  <a:lnTo>
                    <a:pt x="1661" y="1788"/>
                  </a:lnTo>
                  <a:lnTo>
                    <a:pt x="767" y="2682"/>
                  </a:lnTo>
                  <a:lnTo>
                    <a:pt x="256" y="3321"/>
                  </a:lnTo>
                  <a:lnTo>
                    <a:pt x="1" y="4087"/>
                  </a:lnTo>
                  <a:lnTo>
                    <a:pt x="1" y="4470"/>
                  </a:lnTo>
                  <a:lnTo>
                    <a:pt x="128" y="4853"/>
                  </a:lnTo>
                  <a:lnTo>
                    <a:pt x="256" y="5236"/>
                  </a:lnTo>
                  <a:lnTo>
                    <a:pt x="511" y="5491"/>
                  </a:lnTo>
                  <a:lnTo>
                    <a:pt x="894" y="5747"/>
                  </a:lnTo>
                  <a:lnTo>
                    <a:pt x="1278" y="5875"/>
                  </a:lnTo>
                  <a:lnTo>
                    <a:pt x="1661" y="5875"/>
                  </a:lnTo>
                  <a:lnTo>
                    <a:pt x="2044" y="5747"/>
                  </a:lnTo>
                  <a:lnTo>
                    <a:pt x="2682" y="5364"/>
                  </a:lnTo>
                  <a:lnTo>
                    <a:pt x="3193" y="4853"/>
                  </a:lnTo>
                  <a:lnTo>
                    <a:pt x="3831" y="3831"/>
                  </a:lnTo>
                  <a:lnTo>
                    <a:pt x="4470" y="2682"/>
                  </a:lnTo>
                  <a:lnTo>
                    <a:pt x="5364" y="384"/>
                  </a:lnTo>
                  <a:lnTo>
                    <a:pt x="5364" y="256"/>
                  </a:lnTo>
                  <a:lnTo>
                    <a:pt x="5236" y="128"/>
                  </a:lnTo>
                  <a:lnTo>
                    <a:pt x="5108" y="128"/>
                  </a:lnTo>
                  <a:lnTo>
                    <a:pt x="510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1970061" y="3136671"/>
              <a:ext cx="1861522" cy="732734"/>
            </a:xfrm>
            <a:custGeom>
              <a:avLst/>
              <a:gdLst/>
              <a:ahLst/>
              <a:cxnLst/>
              <a:rect l="l" t="t" r="r" b="b"/>
              <a:pathLst>
                <a:path w="96029" h="37799" extrusionOk="0">
                  <a:moveTo>
                    <a:pt x="36266" y="1"/>
                  </a:moveTo>
                  <a:lnTo>
                    <a:pt x="29115" y="128"/>
                  </a:lnTo>
                  <a:lnTo>
                    <a:pt x="22475" y="384"/>
                  </a:lnTo>
                  <a:lnTo>
                    <a:pt x="16856" y="639"/>
                  </a:lnTo>
                  <a:lnTo>
                    <a:pt x="11621" y="895"/>
                  </a:lnTo>
                  <a:lnTo>
                    <a:pt x="1" y="18389"/>
                  </a:lnTo>
                  <a:lnTo>
                    <a:pt x="21581" y="18900"/>
                  </a:lnTo>
                  <a:lnTo>
                    <a:pt x="36905" y="19411"/>
                  </a:lnTo>
                  <a:lnTo>
                    <a:pt x="42396" y="19666"/>
                  </a:lnTo>
                  <a:lnTo>
                    <a:pt x="44056" y="19921"/>
                  </a:lnTo>
                  <a:lnTo>
                    <a:pt x="44950" y="20049"/>
                  </a:lnTo>
                  <a:lnTo>
                    <a:pt x="47759" y="21198"/>
                  </a:lnTo>
                  <a:lnTo>
                    <a:pt x="52867" y="23369"/>
                  </a:lnTo>
                  <a:lnTo>
                    <a:pt x="66275" y="29371"/>
                  </a:lnTo>
                  <a:lnTo>
                    <a:pt x="84663" y="37799"/>
                  </a:lnTo>
                  <a:lnTo>
                    <a:pt x="96028" y="18389"/>
                  </a:lnTo>
                  <a:lnTo>
                    <a:pt x="90920" y="16090"/>
                  </a:lnTo>
                  <a:lnTo>
                    <a:pt x="78917" y="10727"/>
                  </a:lnTo>
                  <a:lnTo>
                    <a:pt x="71766" y="7662"/>
                  </a:lnTo>
                  <a:lnTo>
                    <a:pt x="64615" y="4853"/>
                  </a:lnTo>
                  <a:lnTo>
                    <a:pt x="58230" y="2427"/>
                  </a:lnTo>
                  <a:lnTo>
                    <a:pt x="55421" y="1533"/>
                  </a:lnTo>
                  <a:lnTo>
                    <a:pt x="52994" y="895"/>
                  </a:lnTo>
                  <a:lnTo>
                    <a:pt x="51207" y="511"/>
                  </a:lnTo>
                  <a:lnTo>
                    <a:pt x="48908" y="256"/>
                  </a:lnTo>
                  <a:lnTo>
                    <a:pt x="46099" y="128"/>
                  </a:lnTo>
                  <a:lnTo>
                    <a:pt x="43034"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3566687" y="3493122"/>
              <a:ext cx="188151" cy="316887"/>
            </a:xfrm>
            <a:custGeom>
              <a:avLst/>
              <a:gdLst/>
              <a:ahLst/>
              <a:cxnLst/>
              <a:rect l="l" t="t" r="r" b="b"/>
              <a:pathLst>
                <a:path w="9706" h="16347" extrusionOk="0">
                  <a:moveTo>
                    <a:pt x="9705" y="1"/>
                  </a:moveTo>
                  <a:lnTo>
                    <a:pt x="4853" y="7663"/>
                  </a:lnTo>
                  <a:lnTo>
                    <a:pt x="2044" y="12515"/>
                  </a:lnTo>
                  <a:lnTo>
                    <a:pt x="1" y="16218"/>
                  </a:lnTo>
                  <a:lnTo>
                    <a:pt x="1" y="16346"/>
                  </a:lnTo>
                  <a:lnTo>
                    <a:pt x="1661" y="13664"/>
                  </a:lnTo>
                  <a:lnTo>
                    <a:pt x="4598" y="8812"/>
                  </a:lnTo>
                  <a:lnTo>
                    <a:pt x="970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2061655" y="3456000"/>
              <a:ext cx="1472872" cy="321830"/>
            </a:xfrm>
            <a:custGeom>
              <a:avLst/>
              <a:gdLst/>
              <a:ahLst/>
              <a:cxnLst/>
              <a:rect l="l" t="t" r="r" b="b"/>
              <a:pathLst>
                <a:path w="75980" h="16602" extrusionOk="0">
                  <a:moveTo>
                    <a:pt x="15835" y="1"/>
                  </a:moveTo>
                  <a:lnTo>
                    <a:pt x="7917" y="256"/>
                  </a:lnTo>
                  <a:lnTo>
                    <a:pt x="0" y="511"/>
                  </a:lnTo>
                  <a:lnTo>
                    <a:pt x="0" y="639"/>
                  </a:lnTo>
                  <a:lnTo>
                    <a:pt x="1916" y="511"/>
                  </a:lnTo>
                  <a:lnTo>
                    <a:pt x="9833" y="256"/>
                  </a:lnTo>
                  <a:lnTo>
                    <a:pt x="17622" y="256"/>
                  </a:lnTo>
                  <a:lnTo>
                    <a:pt x="25412" y="128"/>
                  </a:lnTo>
                  <a:lnTo>
                    <a:pt x="33201" y="256"/>
                  </a:lnTo>
                  <a:lnTo>
                    <a:pt x="35117" y="384"/>
                  </a:lnTo>
                  <a:lnTo>
                    <a:pt x="37032" y="511"/>
                  </a:lnTo>
                  <a:lnTo>
                    <a:pt x="38820" y="767"/>
                  </a:lnTo>
                  <a:lnTo>
                    <a:pt x="40735" y="1150"/>
                  </a:lnTo>
                  <a:lnTo>
                    <a:pt x="44183" y="2171"/>
                  </a:lnTo>
                  <a:lnTo>
                    <a:pt x="47503" y="3576"/>
                  </a:lnTo>
                  <a:lnTo>
                    <a:pt x="50951" y="4981"/>
                  </a:lnTo>
                  <a:lnTo>
                    <a:pt x="54271" y="6513"/>
                  </a:lnTo>
                  <a:lnTo>
                    <a:pt x="61422" y="9961"/>
                  </a:lnTo>
                  <a:lnTo>
                    <a:pt x="68701" y="13281"/>
                  </a:lnTo>
                  <a:lnTo>
                    <a:pt x="75852" y="16601"/>
                  </a:lnTo>
                  <a:lnTo>
                    <a:pt x="75980" y="16601"/>
                  </a:lnTo>
                  <a:lnTo>
                    <a:pt x="75980" y="16473"/>
                  </a:lnTo>
                  <a:lnTo>
                    <a:pt x="74192" y="15707"/>
                  </a:lnTo>
                  <a:lnTo>
                    <a:pt x="59762" y="8812"/>
                  </a:lnTo>
                  <a:lnTo>
                    <a:pt x="52611" y="5491"/>
                  </a:lnTo>
                  <a:lnTo>
                    <a:pt x="49291" y="3959"/>
                  </a:lnTo>
                  <a:lnTo>
                    <a:pt x="45843" y="2554"/>
                  </a:lnTo>
                  <a:lnTo>
                    <a:pt x="44183" y="1916"/>
                  </a:lnTo>
                  <a:lnTo>
                    <a:pt x="42395" y="1405"/>
                  </a:lnTo>
                  <a:lnTo>
                    <a:pt x="40735" y="894"/>
                  </a:lnTo>
                  <a:lnTo>
                    <a:pt x="38948" y="511"/>
                  </a:lnTo>
                  <a:lnTo>
                    <a:pt x="37032" y="256"/>
                  </a:lnTo>
                  <a:lnTo>
                    <a:pt x="35244" y="128"/>
                  </a:lnTo>
                  <a:lnTo>
                    <a:pt x="3345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3029529" y="3941187"/>
              <a:ext cx="759970" cy="660932"/>
            </a:xfrm>
            <a:custGeom>
              <a:avLst/>
              <a:gdLst/>
              <a:ahLst/>
              <a:cxnLst/>
              <a:rect l="l" t="t" r="r" b="b"/>
              <a:pathLst>
                <a:path w="39204" h="34095" extrusionOk="0">
                  <a:moveTo>
                    <a:pt x="14430" y="0"/>
                  </a:moveTo>
                  <a:lnTo>
                    <a:pt x="0" y="11748"/>
                  </a:lnTo>
                  <a:lnTo>
                    <a:pt x="7407" y="24135"/>
                  </a:lnTo>
                  <a:lnTo>
                    <a:pt x="9450" y="27199"/>
                  </a:lnTo>
                  <a:lnTo>
                    <a:pt x="11365" y="29626"/>
                  </a:lnTo>
                  <a:lnTo>
                    <a:pt x="13026" y="31669"/>
                  </a:lnTo>
                  <a:lnTo>
                    <a:pt x="14175" y="33329"/>
                  </a:lnTo>
                  <a:lnTo>
                    <a:pt x="14686" y="33840"/>
                  </a:lnTo>
                  <a:lnTo>
                    <a:pt x="15069" y="34095"/>
                  </a:lnTo>
                  <a:lnTo>
                    <a:pt x="15196" y="34095"/>
                  </a:lnTo>
                  <a:lnTo>
                    <a:pt x="15707" y="33967"/>
                  </a:lnTo>
                  <a:lnTo>
                    <a:pt x="16601" y="33329"/>
                  </a:lnTo>
                  <a:lnTo>
                    <a:pt x="19410" y="31286"/>
                  </a:lnTo>
                  <a:lnTo>
                    <a:pt x="27455" y="24901"/>
                  </a:lnTo>
                  <a:lnTo>
                    <a:pt x="35372" y="18516"/>
                  </a:lnTo>
                  <a:lnTo>
                    <a:pt x="38054" y="16217"/>
                  </a:lnTo>
                  <a:lnTo>
                    <a:pt x="39203" y="15196"/>
                  </a:lnTo>
                  <a:lnTo>
                    <a:pt x="39203" y="14813"/>
                  </a:lnTo>
                  <a:lnTo>
                    <a:pt x="39076" y="14430"/>
                  </a:lnTo>
                  <a:lnTo>
                    <a:pt x="38692" y="14047"/>
                  </a:lnTo>
                  <a:lnTo>
                    <a:pt x="38309" y="13536"/>
                  </a:lnTo>
                  <a:lnTo>
                    <a:pt x="37671" y="13153"/>
                  </a:lnTo>
                  <a:lnTo>
                    <a:pt x="37032" y="12897"/>
                  </a:lnTo>
                  <a:lnTo>
                    <a:pt x="36394" y="12770"/>
                  </a:lnTo>
                  <a:lnTo>
                    <a:pt x="35883" y="12642"/>
                  </a:lnTo>
                  <a:lnTo>
                    <a:pt x="34989" y="12770"/>
                  </a:lnTo>
                  <a:lnTo>
                    <a:pt x="33329" y="13153"/>
                  </a:lnTo>
                  <a:lnTo>
                    <a:pt x="28988" y="14174"/>
                  </a:lnTo>
                  <a:lnTo>
                    <a:pt x="23241" y="15707"/>
                  </a:lnTo>
                  <a:lnTo>
                    <a:pt x="21198" y="13153"/>
                  </a:lnTo>
                  <a:lnTo>
                    <a:pt x="14430"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3173094" y="4186233"/>
              <a:ext cx="616404" cy="415886"/>
            </a:xfrm>
            <a:custGeom>
              <a:avLst/>
              <a:gdLst/>
              <a:ahLst/>
              <a:cxnLst/>
              <a:rect l="l" t="t" r="r" b="b"/>
              <a:pathLst>
                <a:path w="31798" h="21454" extrusionOk="0">
                  <a:moveTo>
                    <a:pt x="28477" y="1"/>
                  </a:moveTo>
                  <a:lnTo>
                    <a:pt x="27583" y="129"/>
                  </a:lnTo>
                  <a:lnTo>
                    <a:pt x="25923" y="512"/>
                  </a:lnTo>
                  <a:lnTo>
                    <a:pt x="21582" y="1533"/>
                  </a:lnTo>
                  <a:lnTo>
                    <a:pt x="15835" y="3066"/>
                  </a:lnTo>
                  <a:lnTo>
                    <a:pt x="13792" y="512"/>
                  </a:lnTo>
                  <a:lnTo>
                    <a:pt x="1" y="11494"/>
                  </a:lnTo>
                  <a:lnTo>
                    <a:pt x="2044" y="14558"/>
                  </a:lnTo>
                  <a:lnTo>
                    <a:pt x="3959" y="16985"/>
                  </a:lnTo>
                  <a:lnTo>
                    <a:pt x="5620" y="19028"/>
                  </a:lnTo>
                  <a:lnTo>
                    <a:pt x="6769" y="20688"/>
                  </a:lnTo>
                  <a:lnTo>
                    <a:pt x="7280" y="21199"/>
                  </a:lnTo>
                  <a:lnTo>
                    <a:pt x="7663" y="21454"/>
                  </a:lnTo>
                  <a:lnTo>
                    <a:pt x="7790" y="21454"/>
                  </a:lnTo>
                  <a:lnTo>
                    <a:pt x="8301" y="21326"/>
                  </a:lnTo>
                  <a:lnTo>
                    <a:pt x="9195" y="20688"/>
                  </a:lnTo>
                  <a:lnTo>
                    <a:pt x="12004" y="18645"/>
                  </a:lnTo>
                  <a:lnTo>
                    <a:pt x="20049" y="12260"/>
                  </a:lnTo>
                  <a:lnTo>
                    <a:pt x="27966" y="5875"/>
                  </a:lnTo>
                  <a:lnTo>
                    <a:pt x="30648" y="3576"/>
                  </a:lnTo>
                  <a:lnTo>
                    <a:pt x="31797" y="2555"/>
                  </a:lnTo>
                  <a:lnTo>
                    <a:pt x="31797" y="2172"/>
                  </a:lnTo>
                  <a:lnTo>
                    <a:pt x="31670" y="1789"/>
                  </a:lnTo>
                  <a:lnTo>
                    <a:pt x="31286" y="1406"/>
                  </a:lnTo>
                  <a:lnTo>
                    <a:pt x="30903" y="895"/>
                  </a:lnTo>
                  <a:lnTo>
                    <a:pt x="30265" y="512"/>
                  </a:lnTo>
                  <a:lnTo>
                    <a:pt x="29626" y="256"/>
                  </a:lnTo>
                  <a:lnTo>
                    <a:pt x="28988" y="129"/>
                  </a:lnTo>
                  <a:lnTo>
                    <a:pt x="28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212717" y="4186233"/>
              <a:ext cx="576781" cy="415886"/>
            </a:xfrm>
            <a:custGeom>
              <a:avLst/>
              <a:gdLst/>
              <a:ahLst/>
              <a:cxnLst/>
              <a:rect l="l" t="t" r="r" b="b"/>
              <a:pathLst>
                <a:path w="29754" h="21454" extrusionOk="0">
                  <a:moveTo>
                    <a:pt x="26433" y="1"/>
                  </a:moveTo>
                  <a:lnTo>
                    <a:pt x="25539" y="256"/>
                  </a:lnTo>
                  <a:lnTo>
                    <a:pt x="23879" y="512"/>
                  </a:lnTo>
                  <a:lnTo>
                    <a:pt x="19665" y="1533"/>
                  </a:lnTo>
                  <a:lnTo>
                    <a:pt x="13791" y="3066"/>
                  </a:lnTo>
                  <a:lnTo>
                    <a:pt x="0" y="14558"/>
                  </a:lnTo>
                  <a:lnTo>
                    <a:pt x="1915" y="17368"/>
                  </a:lnTo>
                  <a:lnTo>
                    <a:pt x="3703" y="19666"/>
                  </a:lnTo>
                  <a:lnTo>
                    <a:pt x="5108" y="21071"/>
                  </a:lnTo>
                  <a:lnTo>
                    <a:pt x="5491" y="21326"/>
                  </a:lnTo>
                  <a:lnTo>
                    <a:pt x="5746" y="21454"/>
                  </a:lnTo>
                  <a:lnTo>
                    <a:pt x="6257" y="21326"/>
                  </a:lnTo>
                  <a:lnTo>
                    <a:pt x="7151" y="20688"/>
                  </a:lnTo>
                  <a:lnTo>
                    <a:pt x="9960" y="18645"/>
                  </a:lnTo>
                  <a:lnTo>
                    <a:pt x="18005" y="12260"/>
                  </a:lnTo>
                  <a:lnTo>
                    <a:pt x="25922" y="5875"/>
                  </a:lnTo>
                  <a:lnTo>
                    <a:pt x="28604" y="3576"/>
                  </a:lnTo>
                  <a:lnTo>
                    <a:pt x="29753" y="2555"/>
                  </a:lnTo>
                  <a:lnTo>
                    <a:pt x="29753" y="2172"/>
                  </a:lnTo>
                  <a:lnTo>
                    <a:pt x="29626" y="1789"/>
                  </a:lnTo>
                  <a:lnTo>
                    <a:pt x="29242" y="1406"/>
                  </a:lnTo>
                  <a:lnTo>
                    <a:pt x="28859" y="1023"/>
                  </a:lnTo>
                  <a:lnTo>
                    <a:pt x="28221" y="639"/>
                  </a:lnTo>
                  <a:lnTo>
                    <a:pt x="27582" y="384"/>
                  </a:lnTo>
                  <a:lnTo>
                    <a:pt x="26944" y="129"/>
                  </a:lnTo>
                  <a:lnTo>
                    <a:pt x="26433" y="1"/>
                  </a:lnTo>
                  <a:close/>
                </a:path>
              </a:pathLst>
            </a:custGeom>
            <a:solidFill>
              <a:srgbClr val="F4C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3348858" y="4223375"/>
              <a:ext cx="420829" cy="346565"/>
            </a:xfrm>
            <a:custGeom>
              <a:avLst/>
              <a:gdLst/>
              <a:ahLst/>
              <a:cxnLst/>
              <a:rect l="l" t="t" r="r" b="b"/>
              <a:pathLst>
                <a:path w="21709" h="17878" extrusionOk="0">
                  <a:moveTo>
                    <a:pt x="21709" y="0"/>
                  </a:moveTo>
                  <a:lnTo>
                    <a:pt x="10727" y="8811"/>
                  </a:lnTo>
                  <a:lnTo>
                    <a:pt x="4342" y="14175"/>
                  </a:lnTo>
                  <a:lnTo>
                    <a:pt x="0" y="17878"/>
                  </a:lnTo>
                  <a:lnTo>
                    <a:pt x="0" y="17878"/>
                  </a:lnTo>
                  <a:lnTo>
                    <a:pt x="4470" y="14302"/>
                  </a:lnTo>
                  <a:lnTo>
                    <a:pt x="10982" y="9067"/>
                  </a:lnTo>
                  <a:lnTo>
                    <a:pt x="2170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3658281" y="4193677"/>
              <a:ext cx="29717" cy="101500"/>
            </a:xfrm>
            <a:custGeom>
              <a:avLst/>
              <a:gdLst/>
              <a:ahLst/>
              <a:cxnLst/>
              <a:rect l="l" t="t" r="r" b="b"/>
              <a:pathLst>
                <a:path w="1533" h="5236" extrusionOk="0">
                  <a:moveTo>
                    <a:pt x="1405" y="0"/>
                  </a:moveTo>
                  <a:lnTo>
                    <a:pt x="894" y="511"/>
                  </a:lnTo>
                  <a:lnTo>
                    <a:pt x="383" y="1149"/>
                  </a:lnTo>
                  <a:lnTo>
                    <a:pt x="128" y="1916"/>
                  </a:lnTo>
                  <a:lnTo>
                    <a:pt x="0" y="2682"/>
                  </a:lnTo>
                  <a:lnTo>
                    <a:pt x="0" y="3320"/>
                  </a:lnTo>
                  <a:lnTo>
                    <a:pt x="128" y="4086"/>
                  </a:lnTo>
                  <a:lnTo>
                    <a:pt x="383" y="4725"/>
                  </a:lnTo>
                  <a:lnTo>
                    <a:pt x="766" y="5236"/>
                  </a:lnTo>
                  <a:lnTo>
                    <a:pt x="511" y="4597"/>
                  </a:lnTo>
                  <a:lnTo>
                    <a:pt x="383" y="3959"/>
                  </a:lnTo>
                  <a:lnTo>
                    <a:pt x="256" y="3192"/>
                  </a:lnTo>
                  <a:lnTo>
                    <a:pt x="256" y="2554"/>
                  </a:lnTo>
                  <a:lnTo>
                    <a:pt x="383" y="1916"/>
                  </a:lnTo>
                  <a:lnTo>
                    <a:pt x="639" y="1277"/>
                  </a:lnTo>
                  <a:lnTo>
                    <a:pt x="1022" y="639"/>
                  </a:lnTo>
                  <a:lnTo>
                    <a:pt x="1533" y="128"/>
                  </a:lnTo>
                  <a:lnTo>
                    <a:pt x="140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3462725" y="4230799"/>
              <a:ext cx="54472" cy="99038"/>
            </a:xfrm>
            <a:custGeom>
              <a:avLst/>
              <a:gdLst/>
              <a:ahLst/>
              <a:cxnLst/>
              <a:rect l="l" t="t" r="r" b="b"/>
              <a:pathLst>
                <a:path w="2810" h="5109" extrusionOk="0">
                  <a:moveTo>
                    <a:pt x="2554" y="1"/>
                  </a:moveTo>
                  <a:lnTo>
                    <a:pt x="1533" y="1022"/>
                  </a:lnTo>
                  <a:lnTo>
                    <a:pt x="766" y="2171"/>
                  </a:lnTo>
                  <a:lnTo>
                    <a:pt x="383" y="2938"/>
                  </a:lnTo>
                  <a:lnTo>
                    <a:pt x="128" y="3576"/>
                  </a:lnTo>
                  <a:lnTo>
                    <a:pt x="0" y="4215"/>
                  </a:lnTo>
                  <a:lnTo>
                    <a:pt x="0" y="4981"/>
                  </a:lnTo>
                  <a:lnTo>
                    <a:pt x="0" y="5108"/>
                  </a:lnTo>
                  <a:lnTo>
                    <a:pt x="128" y="4981"/>
                  </a:lnTo>
                  <a:lnTo>
                    <a:pt x="1277" y="2554"/>
                  </a:lnTo>
                  <a:lnTo>
                    <a:pt x="2810" y="128"/>
                  </a:lnTo>
                  <a:lnTo>
                    <a:pt x="268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3489942" y="4223375"/>
              <a:ext cx="54491" cy="96557"/>
            </a:xfrm>
            <a:custGeom>
              <a:avLst/>
              <a:gdLst/>
              <a:ahLst/>
              <a:cxnLst/>
              <a:rect l="l" t="t" r="r" b="b"/>
              <a:pathLst>
                <a:path w="2811" h="4981" extrusionOk="0">
                  <a:moveTo>
                    <a:pt x="2683" y="0"/>
                  </a:moveTo>
                  <a:lnTo>
                    <a:pt x="1661" y="894"/>
                  </a:lnTo>
                  <a:lnTo>
                    <a:pt x="767" y="2171"/>
                  </a:lnTo>
                  <a:lnTo>
                    <a:pt x="512" y="2810"/>
                  </a:lnTo>
                  <a:lnTo>
                    <a:pt x="256" y="3448"/>
                  </a:lnTo>
                  <a:lnTo>
                    <a:pt x="129" y="4214"/>
                  </a:lnTo>
                  <a:lnTo>
                    <a:pt x="1" y="4853"/>
                  </a:lnTo>
                  <a:lnTo>
                    <a:pt x="129" y="4981"/>
                  </a:lnTo>
                  <a:lnTo>
                    <a:pt x="129" y="4853"/>
                  </a:lnTo>
                  <a:lnTo>
                    <a:pt x="1406" y="2427"/>
                  </a:lnTo>
                  <a:lnTo>
                    <a:pt x="2810" y="128"/>
                  </a:lnTo>
                  <a:lnTo>
                    <a:pt x="281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3519659" y="4213469"/>
              <a:ext cx="54472" cy="96557"/>
            </a:xfrm>
            <a:custGeom>
              <a:avLst/>
              <a:gdLst/>
              <a:ahLst/>
              <a:cxnLst/>
              <a:rect l="l" t="t" r="r" b="b"/>
              <a:pathLst>
                <a:path w="2810" h="4981" extrusionOk="0">
                  <a:moveTo>
                    <a:pt x="2554" y="1"/>
                  </a:moveTo>
                  <a:lnTo>
                    <a:pt x="1533" y="1022"/>
                  </a:lnTo>
                  <a:lnTo>
                    <a:pt x="767" y="2171"/>
                  </a:lnTo>
                  <a:lnTo>
                    <a:pt x="383" y="2810"/>
                  </a:lnTo>
                  <a:lnTo>
                    <a:pt x="128" y="3576"/>
                  </a:lnTo>
                  <a:lnTo>
                    <a:pt x="0" y="4215"/>
                  </a:lnTo>
                  <a:lnTo>
                    <a:pt x="0" y="4981"/>
                  </a:lnTo>
                  <a:lnTo>
                    <a:pt x="128" y="4981"/>
                  </a:lnTo>
                  <a:lnTo>
                    <a:pt x="1277" y="2427"/>
                  </a:lnTo>
                  <a:lnTo>
                    <a:pt x="2810" y="128"/>
                  </a:lnTo>
                  <a:lnTo>
                    <a:pt x="268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3546876" y="4203563"/>
              <a:ext cx="54491" cy="96576"/>
            </a:xfrm>
            <a:custGeom>
              <a:avLst/>
              <a:gdLst/>
              <a:ahLst/>
              <a:cxnLst/>
              <a:rect l="l" t="t" r="r" b="b"/>
              <a:pathLst>
                <a:path w="2811" h="4982" extrusionOk="0">
                  <a:moveTo>
                    <a:pt x="2683" y="1"/>
                  </a:moveTo>
                  <a:lnTo>
                    <a:pt x="1661" y="1022"/>
                  </a:lnTo>
                  <a:lnTo>
                    <a:pt x="767" y="2172"/>
                  </a:lnTo>
                  <a:lnTo>
                    <a:pt x="512" y="2810"/>
                  </a:lnTo>
                  <a:lnTo>
                    <a:pt x="256" y="3576"/>
                  </a:lnTo>
                  <a:lnTo>
                    <a:pt x="1" y="4215"/>
                  </a:lnTo>
                  <a:lnTo>
                    <a:pt x="1" y="4981"/>
                  </a:lnTo>
                  <a:lnTo>
                    <a:pt x="129" y="4981"/>
                  </a:lnTo>
                  <a:lnTo>
                    <a:pt x="1406" y="2427"/>
                  </a:lnTo>
                  <a:lnTo>
                    <a:pt x="2810" y="129"/>
                  </a:lnTo>
                  <a:lnTo>
                    <a:pt x="281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p:cNvSpPr/>
            <p:nvPr/>
          </p:nvSpPr>
          <p:spPr>
            <a:xfrm>
              <a:off x="3301830" y="4480807"/>
              <a:ext cx="61896" cy="61916"/>
            </a:xfrm>
            <a:custGeom>
              <a:avLst/>
              <a:gdLst/>
              <a:ahLst/>
              <a:cxnLst/>
              <a:rect l="l" t="t" r="r" b="b"/>
              <a:pathLst>
                <a:path w="3193" h="3194" extrusionOk="0">
                  <a:moveTo>
                    <a:pt x="1149" y="1"/>
                  </a:moveTo>
                  <a:lnTo>
                    <a:pt x="894" y="129"/>
                  </a:lnTo>
                  <a:lnTo>
                    <a:pt x="511" y="384"/>
                  </a:lnTo>
                  <a:lnTo>
                    <a:pt x="255" y="639"/>
                  </a:lnTo>
                  <a:lnTo>
                    <a:pt x="128" y="895"/>
                  </a:lnTo>
                  <a:lnTo>
                    <a:pt x="0" y="1533"/>
                  </a:lnTo>
                  <a:lnTo>
                    <a:pt x="128" y="2172"/>
                  </a:lnTo>
                  <a:lnTo>
                    <a:pt x="383" y="2683"/>
                  </a:lnTo>
                  <a:lnTo>
                    <a:pt x="766" y="3066"/>
                  </a:lnTo>
                  <a:lnTo>
                    <a:pt x="1405" y="3193"/>
                  </a:lnTo>
                  <a:lnTo>
                    <a:pt x="2043" y="3193"/>
                  </a:lnTo>
                  <a:lnTo>
                    <a:pt x="2299" y="3066"/>
                  </a:lnTo>
                  <a:lnTo>
                    <a:pt x="2554" y="2938"/>
                  </a:lnTo>
                  <a:lnTo>
                    <a:pt x="2809" y="2683"/>
                  </a:lnTo>
                  <a:lnTo>
                    <a:pt x="3065" y="2299"/>
                  </a:lnTo>
                  <a:lnTo>
                    <a:pt x="3192" y="1789"/>
                  </a:lnTo>
                  <a:lnTo>
                    <a:pt x="3065" y="1150"/>
                  </a:lnTo>
                  <a:lnTo>
                    <a:pt x="2809" y="639"/>
                  </a:lnTo>
                  <a:lnTo>
                    <a:pt x="2299" y="256"/>
                  </a:lnTo>
                  <a:lnTo>
                    <a:pt x="178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3450338" y="4131780"/>
              <a:ext cx="64378" cy="138642"/>
            </a:xfrm>
            <a:custGeom>
              <a:avLst/>
              <a:gdLst/>
              <a:ahLst/>
              <a:cxnLst/>
              <a:rect l="l" t="t" r="r" b="b"/>
              <a:pathLst>
                <a:path w="3321" h="7152" extrusionOk="0">
                  <a:moveTo>
                    <a:pt x="1533" y="511"/>
                  </a:moveTo>
                  <a:lnTo>
                    <a:pt x="1916" y="639"/>
                  </a:lnTo>
                  <a:lnTo>
                    <a:pt x="2299" y="1022"/>
                  </a:lnTo>
                  <a:lnTo>
                    <a:pt x="2555" y="1278"/>
                  </a:lnTo>
                  <a:lnTo>
                    <a:pt x="2682" y="1788"/>
                  </a:lnTo>
                  <a:lnTo>
                    <a:pt x="2810" y="2682"/>
                  </a:lnTo>
                  <a:lnTo>
                    <a:pt x="2555" y="3704"/>
                  </a:lnTo>
                  <a:lnTo>
                    <a:pt x="2427" y="4598"/>
                  </a:lnTo>
                  <a:lnTo>
                    <a:pt x="1789" y="6896"/>
                  </a:lnTo>
                  <a:lnTo>
                    <a:pt x="1278" y="5492"/>
                  </a:lnTo>
                  <a:lnTo>
                    <a:pt x="895" y="4087"/>
                  </a:lnTo>
                  <a:lnTo>
                    <a:pt x="639" y="2682"/>
                  </a:lnTo>
                  <a:lnTo>
                    <a:pt x="639" y="1916"/>
                  </a:lnTo>
                  <a:lnTo>
                    <a:pt x="767" y="1405"/>
                  </a:lnTo>
                  <a:lnTo>
                    <a:pt x="895" y="1022"/>
                  </a:lnTo>
                  <a:lnTo>
                    <a:pt x="1150" y="639"/>
                  </a:lnTo>
                  <a:lnTo>
                    <a:pt x="1533" y="511"/>
                  </a:lnTo>
                  <a:close/>
                  <a:moveTo>
                    <a:pt x="1661" y="1"/>
                  </a:moveTo>
                  <a:lnTo>
                    <a:pt x="1278" y="128"/>
                  </a:lnTo>
                  <a:lnTo>
                    <a:pt x="895" y="256"/>
                  </a:lnTo>
                  <a:lnTo>
                    <a:pt x="639" y="511"/>
                  </a:lnTo>
                  <a:lnTo>
                    <a:pt x="384" y="767"/>
                  </a:lnTo>
                  <a:lnTo>
                    <a:pt x="129" y="1533"/>
                  </a:lnTo>
                  <a:lnTo>
                    <a:pt x="1" y="2299"/>
                  </a:lnTo>
                  <a:lnTo>
                    <a:pt x="256" y="3576"/>
                  </a:lnTo>
                  <a:lnTo>
                    <a:pt x="639" y="4853"/>
                  </a:lnTo>
                  <a:lnTo>
                    <a:pt x="1150" y="6002"/>
                  </a:lnTo>
                  <a:lnTo>
                    <a:pt x="1789" y="7152"/>
                  </a:lnTo>
                  <a:lnTo>
                    <a:pt x="2172" y="7152"/>
                  </a:lnTo>
                  <a:lnTo>
                    <a:pt x="2172" y="7024"/>
                  </a:lnTo>
                  <a:lnTo>
                    <a:pt x="2938" y="4725"/>
                  </a:lnTo>
                  <a:lnTo>
                    <a:pt x="3193" y="3448"/>
                  </a:lnTo>
                  <a:lnTo>
                    <a:pt x="3321" y="2172"/>
                  </a:lnTo>
                  <a:lnTo>
                    <a:pt x="3193" y="1533"/>
                  </a:lnTo>
                  <a:lnTo>
                    <a:pt x="2938" y="767"/>
                  </a:lnTo>
                  <a:lnTo>
                    <a:pt x="2682" y="511"/>
                  </a:lnTo>
                  <a:lnTo>
                    <a:pt x="2427" y="256"/>
                  </a:lnTo>
                  <a:lnTo>
                    <a:pt x="2044" y="128"/>
                  </a:lnTo>
                  <a:lnTo>
                    <a:pt x="166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366188" y="4262978"/>
              <a:ext cx="126255" cy="84189"/>
            </a:xfrm>
            <a:custGeom>
              <a:avLst/>
              <a:gdLst/>
              <a:ahLst/>
              <a:cxnLst/>
              <a:rect l="l" t="t" r="r" b="b"/>
              <a:pathLst>
                <a:path w="6513" h="4343" extrusionOk="0">
                  <a:moveTo>
                    <a:pt x="6002" y="128"/>
                  </a:moveTo>
                  <a:lnTo>
                    <a:pt x="4470" y="1916"/>
                  </a:lnTo>
                  <a:lnTo>
                    <a:pt x="3831" y="2427"/>
                  </a:lnTo>
                  <a:lnTo>
                    <a:pt x="3065" y="3193"/>
                  </a:lnTo>
                  <a:lnTo>
                    <a:pt x="2299" y="3576"/>
                  </a:lnTo>
                  <a:lnTo>
                    <a:pt x="1788" y="3704"/>
                  </a:lnTo>
                  <a:lnTo>
                    <a:pt x="1405" y="3704"/>
                  </a:lnTo>
                  <a:lnTo>
                    <a:pt x="766" y="3448"/>
                  </a:lnTo>
                  <a:lnTo>
                    <a:pt x="511" y="3193"/>
                  </a:lnTo>
                  <a:lnTo>
                    <a:pt x="511" y="2810"/>
                  </a:lnTo>
                  <a:lnTo>
                    <a:pt x="639" y="2427"/>
                  </a:lnTo>
                  <a:lnTo>
                    <a:pt x="894" y="2171"/>
                  </a:lnTo>
                  <a:lnTo>
                    <a:pt x="1277" y="1788"/>
                  </a:lnTo>
                  <a:lnTo>
                    <a:pt x="1916" y="1278"/>
                  </a:lnTo>
                  <a:lnTo>
                    <a:pt x="3193" y="767"/>
                  </a:lnTo>
                  <a:lnTo>
                    <a:pt x="6002" y="128"/>
                  </a:lnTo>
                  <a:close/>
                  <a:moveTo>
                    <a:pt x="4980" y="1"/>
                  </a:moveTo>
                  <a:lnTo>
                    <a:pt x="3703" y="128"/>
                  </a:lnTo>
                  <a:lnTo>
                    <a:pt x="2554" y="511"/>
                  </a:lnTo>
                  <a:lnTo>
                    <a:pt x="1277" y="1022"/>
                  </a:lnTo>
                  <a:lnTo>
                    <a:pt x="639" y="1533"/>
                  </a:lnTo>
                  <a:lnTo>
                    <a:pt x="256" y="2171"/>
                  </a:lnTo>
                  <a:lnTo>
                    <a:pt x="0" y="2427"/>
                  </a:lnTo>
                  <a:lnTo>
                    <a:pt x="0" y="2810"/>
                  </a:lnTo>
                  <a:lnTo>
                    <a:pt x="0" y="3193"/>
                  </a:lnTo>
                  <a:lnTo>
                    <a:pt x="256" y="3576"/>
                  </a:lnTo>
                  <a:lnTo>
                    <a:pt x="511" y="3959"/>
                  </a:lnTo>
                  <a:lnTo>
                    <a:pt x="766" y="4215"/>
                  </a:lnTo>
                  <a:lnTo>
                    <a:pt x="1149" y="4215"/>
                  </a:lnTo>
                  <a:lnTo>
                    <a:pt x="1533" y="4342"/>
                  </a:lnTo>
                  <a:lnTo>
                    <a:pt x="2299" y="4087"/>
                  </a:lnTo>
                  <a:lnTo>
                    <a:pt x="2937" y="3831"/>
                  </a:lnTo>
                  <a:lnTo>
                    <a:pt x="3959" y="3065"/>
                  </a:lnTo>
                  <a:lnTo>
                    <a:pt x="4853" y="2171"/>
                  </a:lnTo>
                  <a:lnTo>
                    <a:pt x="6385" y="384"/>
                  </a:lnTo>
                  <a:lnTo>
                    <a:pt x="6513" y="256"/>
                  </a:lnTo>
                  <a:lnTo>
                    <a:pt x="638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p:cNvSpPr/>
            <p:nvPr/>
          </p:nvSpPr>
          <p:spPr>
            <a:xfrm>
              <a:off x="1885891" y="3154001"/>
              <a:ext cx="1564466" cy="1269892"/>
            </a:xfrm>
            <a:custGeom>
              <a:avLst/>
              <a:gdLst/>
              <a:ahLst/>
              <a:cxnLst/>
              <a:rect l="l" t="t" r="r" b="b"/>
              <a:pathLst>
                <a:path w="80705" h="65509" extrusionOk="0">
                  <a:moveTo>
                    <a:pt x="15963" y="1"/>
                  </a:moveTo>
                  <a:lnTo>
                    <a:pt x="1" y="14686"/>
                  </a:lnTo>
                  <a:lnTo>
                    <a:pt x="639" y="16346"/>
                  </a:lnTo>
                  <a:lnTo>
                    <a:pt x="1406" y="18133"/>
                  </a:lnTo>
                  <a:lnTo>
                    <a:pt x="2427" y="19794"/>
                  </a:lnTo>
                  <a:lnTo>
                    <a:pt x="3576" y="21581"/>
                  </a:lnTo>
                  <a:lnTo>
                    <a:pt x="4981" y="23114"/>
                  </a:lnTo>
                  <a:lnTo>
                    <a:pt x="6641" y="24518"/>
                  </a:lnTo>
                  <a:lnTo>
                    <a:pt x="7535" y="25157"/>
                  </a:lnTo>
                  <a:lnTo>
                    <a:pt x="8429" y="25795"/>
                  </a:lnTo>
                  <a:lnTo>
                    <a:pt x="9450" y="26306"/>
                  </a:lnTo>
                  <a:lnTo>
                    <a:pt x="10600" y="26689"/>
                  </a:lnTo>
                  <a:lnTo>
                    <a:pt x="11494" y="26945"/>
                  </a:lnTo>
                  <a:lnTo>
                    <a:pt x="12898" y="27200"/>
                  </a:lnTo>
                  <a:lnTo>
                    <a:pt x="16601" y="27328"/>
                  </a:lnTo>
                  <a:lnTo>
                    <a:pt x="21326" y="27455"/>
                  </a:lnTo>
                  <a:lnTo>
                    <a:pt x="35883" y="27455"/>
                  </a:lnTo>
                  <a:lnTo>
                    <a:pt x="39204" y="27583"/>
                  </a:lnTo>
                  <a:lnTo>
                    <a:pt x="40353" y="27711"/>
                  </a:lnTo>
                  <a:lnTo>
                    <a:pt x="40991" y="27966"/>
                  </a:lnTo>
                  <a:lnTo>
                    <a:pt x="41630" y="28477"/>
                  </a:lnTo>
                  <a:lnTo>
                    <a:pt x="42651" y="29882"/>
                  </a:lnTo>
                  <a:lnTo>
                    <a:pt x="45844" y="34351"/>
                  </a:lnTo>
                  <a:lnTo>
                    <a:pt x="49802" y="40353"/>
                  </a:lnTo>
                  <a:lnTo>
                    <a:pt x="54144" y="47121"/>
                  </a:lnTo>
                  <a:lnTo>
                    <a:pt x="62061" y="59763"/>
                  </a:lnTo>
                  <a:lnTo>
                    <a:pt x="65637" y="65509"/>
                  </a:lnTo>
                  <a:lnTo>
                    <a:pt x="80705" y="51079"/>
                  </a:lnTo>
                  <a:lnTo>
                    <a:pt x="76746" y="45205"/>
                  </a:lnTo>
                  <a:lnTo>
                    <a:pt x="72788" y="39203"/>
                  </a:lnTo>
                  <a:lnTo>
                    <a:pt x="67808" y="32308"/>
                  </a:lnTo>
                  <a:lnTo>
                    <a:pt x="62700" y="25157"/>
                  </a:lnTo>
                  <a:lnTo>
                    <a:pt x="60146" y="21709"/>
                  </a:lnTo>
                  <a:lnTo>
                    <a:pt x="57720" y="18644"/>
                  </a:lnTo>
                  <a:lnTo>
                    <a:pt x="55421" y="15835"/>
                  </a:lnTo>
                  <a:lnTo>
                    <a:pt x="53506" y="13536"/>
                  </a:lnTo>
                  <a:lnTo>
                    <a:pt x="51718" y="11876"/>
                  </a:lnTo>
                  <a:lnTo>
                    <a:pt x="50952" y="11238"/>
                  </a:lnTo>
                  <a:lnTo>
                    <a:pt x="50313" y="10855"/>
                  </a:lnTo>
                  <a:lnTo>
                    <a:pt x="48909" y="10216"/>
                  </a:lnTo>
                  <a:lnTo>
                    <a:pt x="47121" y="9705"/>
                  </a:lnTo>
                  <a:lnTo>
                    <a:pt x="45078" y="9195"/>
                  </a:lnTo>
                  <a:lnTo>
                    <a:pt x="42651" y="8812"/>
                  </a:lnTo>
                  <a:lnTo>
                    <a:pt x="37544" y="8173"/>
                  </a:lnTo>
                  <a:lnTo>
                    <a:pt x="32053" y="7662"/>
                  </a:lnTo>
                  <a:lnTo>
                    <a:pt x="26945" y="7407"/>
                  </a:lnTo>
                  <a:lnTo>
                    <a:pt x="22603" y="7279"/>
                  </a:lnTo>
                  <a:lnTo>
                    <a:pt x="18517" y="7152"/>
                  </a:lnTo>
                  <a:lnTo>
                    <a:pt x="18134" y="5236"/>
                  </a:lnTo>
                  <a:lnTo>
                    <a:pt x="17623" y="3448"/>
                  </a:lnTo>
                  <a:lnTo>
                    <a:pt x="16857" y="1661"/>
                  </a:lnTo>
                  <a:lnTo>
                    <a:pt x="15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p:cNvSpPr/>
            <p:nvPr/>
          </p:nvSpPr>
          <p:spPr>
            <a:xfrm>
              <a:off x="3140915" y="4099601"/>
              <a:ext cx="252509" cy="240141"/>
            </a:xfrm>
            <a:custGeom>
              <a:avLst/>
              <a:gdLst/>
              <a:ahLst/>
              <a:cxnLst/>
              <a:rect l="l" t="t" r="r" b="b"/>
              <a:pathLst>
                <a:path w="13026" h="12388" extrusionOk="0">
                  <a:moveTo>
                    <a:pt x="12898" y="1"/>
                  </a:moveTo>
                  <a:lnTo>
                    <a:pt x="9067" y="3448"/>
                  </a:lnTo>
                  <a:lnTo>
                    <a:pt x="4470" y="7918"/>
                  </a:lnTo>
                  <a:lnTo>
                    <a:pt x="1661" y="10599"/>
                  </a:lnTo>
                  <a:lnTo>
                    <a:pt x="1" y="12387"/>
                  </a:lnTo>
                  <a:lnTo>
                    <a:pt x="1789" y="10855"/>
                  </a:lnTo>
                  <a:lnTo>
                    <a:pt x="4726" y="8173"/>
                  </a:lnTo>
                  <a:lnTo>
                    <a:pt x="9323" y="3704"/>
                  </a:lnTo>
                  <a:lnTo>
                    <a:pt x="1302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2249787" y="3228265"/>
              <a:ext cx="17350" cy="126255"/>
            </a:xfrm>
            <a:custGeom>
              <a:avLst/>
              <a:gdLst/>
              <a:ahLst/>
              <a:cxnLst/>
              <a:rect l="l" t="t" r="r" b="b"/>
              <a:pathLst>
                <a:path w="895" h="6513" extrusionOk="0">
                  <a:moveTo>
                    <a:pt x="766" y="0"/>
                  </a:moveTo>
                  <a:lnTo>
                    <a:pt x="639" y="128"/>
                  </a:lnTo>
                  <a:lnTo>
                    <a:pt x="256" y="3321"/>
                  </a:lnTo>
                  <a:lnTo>
                    <a:pt x="0" y="6513"/>
                  </a:lnTo>
                  <a:lnTo>
                    <a:pt x="128" y="6513"/>
                  </a:lnTo>
                  <a:lnTo>
                    <a:pt x="511" y="3321"/>
                  </a:lnTo>
                  <a:lnTo>
                    <a:pt x="894" y="128"/>
                  </a:lnTo>
                  <a:lnTo>
                    <a:pt x="76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2229975" y="3260444"/>
              <a:ext cx="29717" cy="34680"/>
            </a:xfrm>
            <a:custGeom>
              <a:avLst/>
              <a:gdLst/>
              <a:ahLst/>
              <a:cxnLst/>
              <a:rect l="l" t="t" r="r" b="b"/>
              <a:pathLst>
                <a:path w="1533" h="1789" extrusionOk="0">
                  <a:moveTo>
                    <a:pt x="1" y="0"/>
                  </a:moveTo>
                  <a:lnTo>
                    <a:pt x="1" y="128"/>
                  </a:lnTo>
                  <a:lnTo>
                    <a:pt x="1" y="256"/>
                  </a:lnTo>
                  <a:lnTo>
                    <a:pt x="767" y="1150"/>
                  </a:lnTo>
                  <a:lnTo>
                    <a:pt x="1022" y="1533"/>
                  </a:lnTo>
                  <a:lnTo>
                    <a:pt x="1405" y="1788"/>
                  </a:lnTo>
                  <a:lnTo>
                    <a:pt x="1533" y="1788"/>
                  </a:lnTo>
                  <a:lnTo>
                    <a:pt x="1533" y="1661"/>
                  </a:lnTo>
                  <a:lnTo>
                    <a:pt x="1022" y="894"/>
                  </a:lnTo>
                  <a:lnTo>
                    <a:pt x="25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2170560" y="3193605"/>
              <a:ext cx="66859" cy="79226"/>
            </a:xfrm>
            <a:custGeom>
              <a:avLst/>
              <a:gdLst/>
              <a:ahLst/>
              <a:cxnLst/>
              <a:rect l="l" t="t" r="r" b="b"/>
              <a:pathLst>
                <a:path w="3449" h="4087" extrusionOk="0">
                  <a:moveTo>
                    <a:pt x="1150" y="1"/>
                  </a:moveTo>
                  <a:lnTo>
                    <a:pt x="1150" y="128"/>
                  </a:lnTo>
                  <a:lnTo>
                    <a:pt x="1916" y="1150"/>
                  </a:lnTo>
                  <a:lnTo>
                    <a:pt x="2683" y="2044"/>
                  </a:lnTo>
                  <a:lnTo>
                    <a:pt x="2938" y="2427"/>
                  </a:lnTo>
                  <a:lnTo>
                    <a:pt x="3193" y="2938"/>
                  </a:lnTo>
                  <a:lnTo>
                    <a:pt x="3066" y="3448"/>
                  </a:lnTo>
                  <a:lnTo>
                    <a:pt x="2938" y="3832"/>
                  </a:lnTo>
                  <a:lnTo>
                    <a:pt x="1533" y="2555"/>
                  </a:lnTo>
                  <a:lnTo>
                    <a:pt x="895" y="1916"/>
                  </a:lnTo>
                  <a:lnTo>
                    <a:pt x="129" y="1150"/>
                  </a:lnTo>
                  <a:lnTo>
                    <a:pt x="1" y="1150"/>
                  </a:lnTo>
                  <a:lnTo>
                    <a:pt x="1" y="1278"/>
                  </a:lnTo>
                  <a:lnTo>
                    <a:pt x="767" y="2044"/>
                  </a:lnTo>
                  <a:lnTo>
                    <a:pt x="1406" y="2682"/>
                  </a:lnTo>
                  <a:lnTo>
                    <a:pt x="2938" y="4087"/>
                  </a:lnTo>
                  <a:lnTo>
                    <a:pt x="2938" y="3959"/>
                  </a:lnTo>
                  <a:lnTo>
                    <a:pt x="3193" y="3448"/>
                  </a:lnTo>
                  <a:lnTo>
                    <a:pt x="3449" y="2938"/>
                  </a:lnTo>
                  <a:lnTo>
                    <a:pt x="3321" y="2427"/>
                  </a:lnTo>
                  <a:lnTo>
                    <a:pt x="2938" y="2044"/>
                  </a:lnTo>
                  <a:lnTo>
                    <a:pt x="2172" y="1022"/>
                  </a:lnTo>
                  <a:lnTo>
                    <a:pt x="115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2259673" y="3292623"/>
              <a:ext cx="839177" cy="341622"/>
            </a:xfrm>
            <a:custGeom>
              <a:avLst/>
              <a:gdLst/>
              <a:ahLst/>
              <a:cxnLst/>
              <a:rect l="l" t="t" r="r" b="b"/>
              <a:pathLst>
                <a:path w="43290" h="17623" extrusionOk="0">
                  <a:moveTo>
                    <a:pt x="1" y="1"/>
                  </a:moveTo>
                  <a:lnTo>
                    <a:pt x="2683" y="128"/>
                  </a:lnTo>
                  <a:lnTo>
                    <a:pt x="5364" y="384"/>
                  </a:lnTo>
                  <a:lnTo>
                    <a:pt x="10727" y="639"/>
                  </a:lnTo>
                  <a:lnTo>
                    <a:pt x="15452" y="1150"/>
                  </a:lnTo>
                  <a:lnTo>
                    <a:pt x="20177" y="1661"/>
                  </a:lnTo>
                  <a:lnTo>
                    <a:pt x="25029" y="2427"/>
                  </a:lnTo>
                  <a:lnTo>
                    <a:pt x="27328" y="2938"/>
                  </a:lnTo>
                  <a:lnTo>
                    <a:pt x="29499" y="3704"/>
                  </a:lnTo>
                  <a:lnTo>
                    <a:pt x="30648" y="4215"/>
                  </a:lnTo>
                  <a:lnTo>
                    <a:pt x="31670" y="4853"/>
                  </a:lnTo>
                  <a:lnTo>
                    <a:pt x="32564" y="5619"/>
                  </a:lnTo>
                  <a:lnTo>
                    <a:pt x="33457" y="6385"/>
                  </a:lnTo>
                  <a:lnTo>
                    <a:pt x="35117" y="8173"/>
                  </a:lnTo>
                  <a:lnTo>
                    <a:pt x="36777" y="9961"/>
                  </a:lnTo>
                  <a:lnTo>
                    <a:pt x="39970" y="13792"/>
                  </a:lnTo>
                  <a:lnTo>
                    <a:pt x="43035" y="17623"/>
                  </a:lnTo>
                  <a:lnTo>
                    <a:pt x="43162" y="17623"/>
                  </a:lnTo>
                  <a:lnTo>
                    <a:pt x="43290" y="17495"/>
                  </a:lnTo>
                  <a:lnTo>
                    <a:pt x="41630" y="15196"/>
                  </a:lnTo>
                  <a:lnTo>
                    <a:pt x="39970" y="13026"/>
                  </a:lnTo>
                  <a:lnTo>
                    <a:pt x="38182" y="10855"/>
                  </a:lnTo>
                  <a:lnTo>
                    <a:pt x="36394" y="8684"/>
                  </a:lnTo>
                  <a:lnTo>
                    <a:pt x="34734" y="6896"/>
                  </a:lnTo>
                  <a:lnTo>
                    <a:pt x="32947" y="5108"/>
                  </a:lnTo>
                  <a:lnTo>
                    <a:pt x="32053" y="4470"/>
                  </a:lnTo>
                  <a:lnTo>
                    <a:pt x="31031" y="3831"/>
                  </a:lnTo>
                  <a:lnTo>
                    <a:pt x="30010" y="3321"/>
                  </a:lnTo>
                  <a:lnTo>
                    <a:pt x="28860" y="2810"/>
                  </a:lnTo>
                  <a:lnTo>
                    <a:pt x="26562" y="2171"/>
                  </a:lnTo>
                  <a:lnTo>
                    <a:pt x="24136" y="1788"/>
                  </a:lnTo>
                  <a:lnTo>
                    <a:pt x="19411" y="1022"/>
                  </a:lnTo>
                  <a:lnTo>
                    <a:pt x="14558" y="511"/>
                  </a:lnTo>
                  <a:lnTo>
                    <a:pt x="9706" y="128"/>
                  </a:lnTo>
                  <a:lnTo>
                    <a:pt x="498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2046806" y="3334708"/>
              <a:ext cx="59415" cy="180726"/>
            </a:xfrm>
            <a:custGeom>
              <a:avLst/>
              <a:gdLst/>
              <a:ahLst/>
              <a:cxnLst/>
              <a:rect l="l" t="t" r="r" b="b"/>
              <a:pathLst>
                <a:path w="3065" h="9323" extrusionOk="0">
                  <a:moveTo>
                    <a:pt x="0" y="0"/>
                  </a:moveTo>
                  <a:lnTo>
                    <a:pt x="894" y="1022"/>
                  </a:lnTo>
                  <a:lnTo>
                    <a:pt x="1532" y="2171"/>
                  </a:lnTo>
                  <a:lnTo>
                    <a:pt x="2171" y="3193"/>
                  </a:lnTo>
                  <a:lnTo>
                    <a:pt x="2554" y="4342"/>
                  </a:lnTo>
                  <a:lnTo>
                    <a:pt x="2426" y="5108"/>
                  </a:lnTo>
                  <a:lnTo>
                    <a:pt x="2299" y="5747"/>
                  </a:lnTo>
                  <a:lnTo>
                    <a:pt x="1788" y="6896"/>
                  </a:lnTo>
                  <a:lnTo>
                    <a:pt x="1022" y="8173"/>
                  </a:lnTo>
                  <a:lnTo>
                    <a:pt x="766" y="8684"/>
                  </a:lnTo>
                  <a:lnTo>
                    <a:pt x="511" y="8939"/>
                  </a:lnTo>
                  <a:lnTo>
                    <a:pt x="511" y="9195"/>
                  </a:lnTo>
                  <a:lnTo>
                    <a:pt x="639" y="9322"/>
                  </a:lnTo>
                  <a:lnTo>
                    <a:pt x="894" y="9195"/>
                  </a:lnTo>
                  <a:lnTo>
                    <a:pt x="1149" y="8939"/>
                  </a:lnTo>
                  <a:lnTo>
                    <a:pt x="1532" y="8301"/>
                  </a:lnTo>
                  <a:lnTo>
                    <a:pt x="2299" y="7024"/>
                  </a:lnTo>
                  <a:lnTo>
                    <a:pt x="2937" y="5747"/>
                  </a:lnTo>
                  <a:lnTo>
                    <a:pt x="3065" y="5108"/>
                  </a:lnTo>
                  <a:lnTo>
                    <a:pt x="3065" y="4342"/>
                  </a:lnTo>
                  <a:lnTo>
                    <a:pt x="2937" y="3704"/>
                  </a:lnTo>
                  <a:lnTo>
                    <a:pt x="2682" y="3193"/>
                  </a:lnTo>
                  <a:lnTo>
                    <a:pt x="2426" y="2554"/>
                  </a:lnTo>
                  <a:lnTo>
                    <a:pt x="2043" y="2044"/>
                  </a:lnTo>
                  <a:lnTo>
                    <a:pt x="1149" y="894"/>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1942825" y="3475811"/>
              <a:ext cx="1195647" cy="821846"/>
            </a:xfrm>
            <a:custGeom>
              <a:avLst/>
              <a:gdLst/>
              <a:ahLst/>
              <a:cxnLst/>
              <a:rect l="l" t="t" r="r" b="b"/>
              <a:pathLst>
                <a:path w="61679" h="42396" extrusionOk="0">
                  <a:moveTo>
                    <a:pt x="1" y="0"/>
                  </a:moveTo>
                  <a:lnTo>
                    <a:pt x="1022" y="1532"/>
                  </a:lnTo>
                  <a:lnTo>
                    <a:pt x="2044" y="3193"/>
                  </a:lnTo>
                  <a:lnTo>
                    <a:pt x="3321" y="4597"/>
                  </a:lnTo>
                  <a:lnTo>
                    <a:pt x="4726" y="6002"/>
                  </a:lnTo>
                  <a:lnTo>
                    <a:pt x="6258" y="7023"/>
                  </a:lnTo>
                  <a:lnTo>
                    <a:pt x="8046" y="7790"/>
                  </a:lnTo>
                  <a:lnTo>
                    <a:pt x="9833" y="8300"/>
                  </a:lnTo>
                  <a:lnTo>
                    <a:pt x="11749" y="8556"/>
                  </a:lnTo>
                  <a:lnTo>
                    <a:pt x="19794" y="8556"/>
                  </a:lnTo>
                  <a:lnTo>
                    <a:pt x="23752" y="8428"/>
                  </a:lnTo>
                  <a:lnTo>
                    <a:pt x="27839" y="8300"/>
                  </a:lnTo>
                  <a:lnTo>
                    <a:pt x="31925" y="8428"/>
                  </a:lnTo>
                  <a:lnTo>
                    <a:pt x="35884" y="8683"/>
                  </a:lnTo>
                  <a:lnTo>
                    <a:pt x="37033" y="8811"/>
                  </a:lnTo>
                  <a:lnTo>
                    <a:pt x="38054" y="9067"/>
                  </a:lnTo>
                  <a:lnTo>
                    <a:pt x="38948" y="9577"/>
                  </a:lnTo>
                  <a:lnTo>
                    <a:pt x="39842" y="10216"/>
                  </a:lnTo>
                  <a:lnTo>
                    <a:pt x="41247" y="11748"/>
                  </a:lnTo>
                  <a:lnTo>
                    <a:pt x="42396" y="13536"/>
                  </a:lnTo>
                  <a:lnTo>
                    <a:pt x="52101" y="27838"/>
                  </a:lnTo>
                  <a:lnTo>
                    <a:pt x="56953" y="34989"/>
                  </a:lnTo>
                  <a:lnTo>
                    <a:pt x="61550" y="42268"/>
                  </a:lnTo>
                  <a:lnTo>
                    <a:pt x="61678" y="42395"/>
                  </a:lnTo>
                  <a:lnTo>
                    <a:pt x="61678" y="42268"/>
                  </a:lnTo>
                  <a:lnTo>
                    <a:pt x="60529" y="40480"/>
                  </a:lnTo>
                  <a:lnTo>
                    <a:pt x="55932" y="33201"/>
                  </a:lnTo>
                  <a:lnTo>
                    <a:pt x="51207" y="26050"/>
                  </a:lnTo>
                  <a:lnTo>
                    <a:pt x="46355" y="18899"/>
                  </a:lnTo>
                  <a:lnTo>
                    <a:pt x="41502" y="11876"/>
                  </a:lnTo>
                  <a:lnTo>
                    <a:pt x="40864" y="11110"/>
                  </a:lnTo>
                  <a:lnTo>
                    <a:pt x="40225" y="10344"/>
                  </a:lnTo>
                  <a:lnTo>
                    <a:pt x="39459" y="9705"/>
                  </a:lnTo>
                  <a:lnTo>
                    <a:pt x="38693" y="9194"/>
                  </a:lnTo>
                  <a:lnTo>
                    <a:pt x="37799" y="8811"/>
                  </a:lnTo>
                  <a:lnTo>
                    <a:pt x="36905" y="8683"/>
                  </a:lnTo>
                  <a:lnTo>
                    <a:pt x="36011" y="8428"/>
                  </a:lnTo>
                  <a:lnTo>
                    <a:pt x="35117" y="8428"/>
                  </a:lnTo>
                  <a:lnTo>
                    <a:pt x="31031" y="8173"/>
                  </a:lnTo>
                  <a:lnTo>
                    <a:pt x="26945" y="8173"/>
                  </a:lnTo>
                  <a:lnTo>
                    <a:pt x="18900" y="8300"/>
                  </a:lnTo>
                  <a:lnTo>
                    <a:pt x="14814" y="8428"/>
                  </a:lnTo>
                  <a:lnTo>
                    <a:pt x="12898" y="8428"/>
                  </a:lnTo>
                  <a:lnTo>
                    <a:pt x="10855" y="8300"/>
                  </a:lnTo>
                  <a:lnTo>
                    <a:pt x="9833" y="8045"/>
                  </a:lnTo>
                  <a:lnTo>
                    <a:pt x="8940" y="7917"/>
                  </a:lnTo>
                  <a:lnTo>
                    <a:pt x="7918" y="7534"/>
                  </a:lnTo>
                  <a:lnTo>
                    <a:pt x="7024" y="7151"/>
                  </a:lnTo>
                  <a:lnTo>
                    <a:pt x="6130" y="6640"/>
                  </a:lnTo>
                  <a:lnTo>
                    <a:pt x="5236" y="6130"/>
                  </a:lnTo>
                  <a:lnTo>
                    <a:pt x="4470" y="5491"/>
                  </a:lnTo>
                  <a:lnTo>
                    <a:pt x="3704" y="4853"/>
                  </a:lnTo>
                  <a:lnTo>
                    <a:pt x="2299" y="3320"/>
                  </a:lnTo>
                  <a:lnTo>
                    <a:pt x="1150" y="1660"/>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1858675" y="2438617"/>
              <a:ext cx="725309" cy="514904"/>
            </a:xfrm>
            <a:custGeom>
              <a:avLst/>
              <a:gdLst/>
              <a:ahLst/>
              <a:cxnLst/>
              <a:rect l="l" t="t" r="r" b="b"/>
              <a:pathLst>
                <a:path w="37416" h="26562" extrusionOk="0">
                  <a:moveTo>
                    <a:pt x="28732" y="0"/>
                  </a:moveTo>
                  <a:lnTo>
                    <a:pt x="27966" y="128"/>
                  </a:lnTo>
                  <a:lnTo>
                    <a:pt x="27327" y="256"/>
                  </a:lnTo>
                  <a:lnTo>
                    <a:pt x="26816" y="639"/>
                  </a:lnTo>
                  <a:lnTo>
                    <a:pt x="26561" y="894"/>
                  </a:lnTo>
                  <a:lnTo>
                    <a:pt x="25284" y="4470"/>
                  </a:lnTo>
                  <a:lnTo>
                    <a:pt x="23496" y="9194"/>
                  </a:lnTo>
                  <a:lnTo>
                    <a:pt x="22475" y="11493"/>
                  </a:lnTo>
                  <a:lnTo>
                    <a:pt x="21581" y="13408"/>
                  </a:lnTo>
                  <a:lnTo>
                    <a:pt x="20687" y="14941"/>
                  </a:lnTo>
                  <a:lnTo>
                    <a:pt x="20304" y="15452"/>
                  </a:lnTo>
                  <a:lnTo>
                    <a:pt x="19921" y="15707"/>
                  </a:lnTo>
                  <a:lnTo>
                    <a:pt x="18644" y="16345"/>
                  </a:lnTo>
                  <a:lnTo>
                    <a:pt x="16984" y="16856"/>
                  </a:lnTo>
                  <a:lnTo>
                    <a:pt x="12514" y="18005"/>
                  </a:lnTo>
                  <a:lnTo>
                    <a:pt x="7279" y="19282"/>
                  </a:lnTo>
                  <a:lnTo>
                    <a:pt x="4725" y="19921"/>
                  </a:lnTo>
                  <a:lnTo>
                    <a:pt x="2299" y="20559"/>
                  </a:lnTo>
                  <a:lnTo>
                    <a:pt x="1277" y="20942"/>
                  </a:lnTo>
                  <a:lnTo>
                    <a:pt x="511" y="21453"/>
                  </a:lnTo>
                  <a:lnTo>
                    <a:pt x="128" y="21964"/>
                  </a:lnTo>
                  <a:lnTo>
                    <a:pt x="0" y="22475"/>
                  </a:lnTo>
                  <a:lnTo>
                    <a:pt x="128" y="22986"/>
                  </a:lnTo>
                  <a:lnTo>
                    <a:pt x="511" y="23496"/>
                  </a:lnTo>
                  <a:lnTo>
                    <a:pt x="1149" y="24007"/>
                  </a:lnTo>
                  <a:lnTo>
                    <a:pt x="1916" y="24518"/>
                  </a:lnTo>
                  <a:lnTo>
                    <a:pt x="3448" y="25029"/>
                  </a:lnTo>
                  <a:lnTo>
                    <a:pt x="5747" y="25667"/>
                  </a:lnTo>
                  <a:lnTo>
                    <a:pt x="8556" y="26178"/>
                  </a:lnTo>
                  <a:lnTo>
                    <a:pt x="11876" y="26433"/>
                  </a:lnTo>
                  <a:lnTo>
                    <a:pt x="13664" y="26561"/>
                  </a:lnTo>
                  <a:lnTo>
                    <a:pt x="17367" y="26561"/>
                  </a:lnTo>
                  <a:lnTo>
                    <a:pt x="19155" y="26306"/>
                  </a:lnTo>
                  <a:lnTo>
                    <a:pt x="20942" y="26050"/>
                  </a:lnTo>
                  <a:lnTo>
                    <a:pt x="22730" y="25667"/>
                  </a:lnTo>
                  <a:lnTo>
                    <a:pt x="24390" y="25156"/>
                  </a:lnTo>
                  <a:lnTo>
                    <a:pt x="26050" y="24518"/>
                  </a:lnTo>
                  <a:lnTo>
                    <a:pt x="26561" y="24007"/>
                  </a:lnTo>
                  <a:lnTo>
                    <a:pt x="27200" y="23369"/>
                  </a:lnTo>
                  <a:lnTo>
                    <a:pt x="27966" y="22347"/>
                  </a:lnTo>
                  <a:lnTo>
                    <a:pt x="28732" y="21198"/>
                  </a:lnTo>
                  <a:lnTo>
                    <a:pt x="30520" y="18389"/>
                  </a:lnTo>
                  <a:lnTo>
                    <a:pt x="32307" y="15196"/>
                  </a:lnTo>
                  <a:lnTo>
                    <a:pt x="33967" y="11876"/>
                  </a:lnTo>
                  <a:lnTo>
                    <a:pt x="35500" y="8684"/>
                  </a:lnTo>
                  <a:lnTo>
                    <a:pt x="36649" y="6002"/>
                  </a:lnTo>
                  <a:lnTo>
                    <a:pt x="37415" y="4087"/>
                  </a:lnTo>
                  <a:lnTo>
                    <a:pt x="37415" y="3448"/>
                  </a:lnTo>
                  <a:lnTo>
                    <a:pt x="37287" y="2810"/>
                  </a:lnTo>
                  <a:lnTo>
                    <a:pt x="36904" y="2299"/>
                  </a:lnTo>
                  <a:lnTo>
                    <a:pt x="36266" y="1788"/>
                  </a:lnTo>
                  <a:lnTo>
                    <a:pt x="35500" y="1277"/>
                  </a:lnTo>
                  <a:lnTo>
                    <a:pt x="34606" y="894"/>
                  </a:lnTo>
                  <a:lnTo>
                    <a:pt x="33712" y="639"/>
                  </a:lnTo>
                  <a:lnTo>
                    <a:pt x="32690" y="383"/>
                  </a:lnTo>
                  <a:lnTo>
                    <a:pt x="30647"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p:cNvSpPr/>
            <p:nvPr/>
          </p:nvSpPr>
          <p:spPr>
            <a:xfrm>
              <a:off x="1851250" y="2775257"/>
              <a:ext cx="302018" cy="212905"/>
            </a:xfrm>
            <a:custGeom>
              <a:avLst/>
              <a:gdLst/>
              <a:ahLst/>
              <a:cxnLst/>
              <a:rect l="l" t="t" r="r" b="b"/>
              <a:pathLst>
                <a:path w="15580" h="10983" extrusionOk="0">
                  <a:moveTo>
                    <a:pt x="14813" y="1"/>
                  </a:moveTo>
                  <a:lnTo>
                    <a:pt x="10599" y="895"/>
                  </a:lnTo>
                  <a:lnTo>
                    <a:pt x="6896" y="1789"/>
                  </a:lnTo>
                  <a:lnTo>
                    <a:pt x="3065" y="2810"/>
                  </a:lnTo>
                  <a:lnTo>
                    <a:pt x="1532" y="3321"/>
                  </a:lnTo>
                  <a:lnTo>
                    <a:pt x="766" y="3832"/>
                  </a:lnTo>
                  <a:lnTo>
                    <a:pt x="256" y="4343"/>
                  </a:lnTo>
                  <a:lnTo>
                    <a:pt x="0" y="4981"/>
                  </a:lnTo>
                  <a:lnTo>
                    <a:pt x="0" y="5492"/>
                  </a:lnTo>
                  <a:lnTo>
                    <a:pt x="256" y="6130"/>
                  </a:lnTo>
                  <a:lnTo>
                    <a:pt x="766" y="6769"/>
                  </a:lnTo>
                  <a:lnTo>
                    <a:pt x="1660" y="7280"/>
                  </a:lnTo>
                  <a:lnTo>
                    <a:pt x="2682" y="7918"/>
                  </a:lnTo>
                  <a:lnTo>
                    <a:pt x="4214" y="8557"/>
                  </a:lnTo>
                  <a:lnTo>
                    <a:pt x="6257" y="9195"/>
                  </a:lnTo>
                  <a:lnTo>
                    <a:pt x="8300" y="9706"/>
                  </a:lnTo>
                  <a:lnTo>
                    <a:pt x="10471" y="10217"/>
                  </a:lnTo>
                  <a:lnTo>
                    <a:pt x="14047" y="10855"/>
                  </a:lnTo>
                  <a:lnTo>
                    <a:pt x="15579" y="10983"/>
                  </a:lnTo>
                  <a:lnTo>
                    <a:pt x="15451" y="8429"/>
                  </a:lnTo>
                  <a:lnTo>
                    <a:pt x="14813"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2026995" y="2807455"/>
              <a:ext cx="17350" cy="34660"/>
            </a:xfrm>
            <a:custGeom>
              <a:avLst/>
              <a:gdLst/>
              <a:ahLst/>
              <a:cxnLst/>
              <a:rect l="l" t="t" r="r" b="b"/>
              <a:pathLst>
                <a:path w="895" h="1788" extrusionOk="0">
                  <a:moveTo>
                    <a:pt x="1" y="0"/>
                  </a:moveTo>
                  <a:lnTo>
                    <a:pt x="384" y="1022"/>
                  </a:lnTo>
                  <a:lnTo>
                    <a:pt x="894" y="1788"/>
                  </a:lnTo>
                  <a:lnTo>
                    <a:pt x="894" y="1788"/>
                  </a:lnTo>
                  <a:lnTo>
                    <a:pt x="767" y="1277"/>
                  </a:lnTo>
                  <a:lnTo>
                    <a:pt x="639" y="89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2081447" y="2849521"/>
              <a:ext cx="32198" cy="17350"/>
            </a:xfrm>
            <a:custGeom>
              <a:avLst/>
              <a:gdLst/>
              <a:ahLst/>
              <a:cxnLst/>
              <a:rect l="l" t="t" r="r" b="b"/>
              <a:pathLst>
                <a:path w="1661" h="895" extrusionOk="0">
                  <a:moveTo>
                    <a:pt x="1661" y="1"/>
                  </a:moveTo>
                  <a:lnTo>
                    <a:pt x="767" y="256"/>
                  </a:lnTo>
                  <a:lnTo>
                    <a:pt x="1" y="895"/>
                  </a:lnTo>
                  <a:lnTo>
                    <a:pt x="895" y="512"/>
                  </a:lnTo>
                  <a:lnTo>
                    <a:pt x="1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1861137" y="2849521"/>
              <a:ext cx="32198" cy="17350"/>
            </a:xfrm>
            <a:custGeom>
              <a:avLst/>
              <a:gdLst/>
              <a:ahLst/>
              <a:cxnLst/>
              <a:rect l="l" t="t" r="r" b="b"/>
              <a:pathLst>
                <a:path w="1661" h="895" extrusionOk="0">
                  <a:moveTo>
                    <a:pt x="1661" y="1"/>
                  </a:moveTo>
                  <a:lnTo>
                    <a:pt x="767" y="256"/>
                  </a:lnTo>
                  <a:lnTo>
                    <a:pt x="1" y="895"/>
                  </a:lnTo>
                  <a:lnTo>
                    <a:pt x="895" y="512"/>
                  </a:lnTo>
                  <a:lnTo>
                    <a:pt x="1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1979967" y="2884181"/>
              <a:ext cx="9925" cy="34680"/>
            </a:xfrm>
            <a:custGeom>
              <a:avLst/>
              <a:gdLst/>
              <a:ahLst/>
              <a:cxnLst/>
              <a:rect l="l" t="t" r="r" b="b"/>
              <a:pathLst>
                <a:path w="512" h="1789" extrusionOk="0">
                  <a:moveTo>
                    <a:pt x="511" y="1"/>
                  </a:moveTo>
                  <a:lnTo>
                    <a:pt x="128" y="894"/>
                  </a:lnTo>
                  <a:lnTo>
                    <a:pt x="0" y="1788"/>
                  </a:lnTo>
                  <a:lnTo>
                    <a:pt x="383" y="894"/>
                  </a:lnTo>
                  <a:lnTo>
                    <a:pt x="5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2086410" y="2926266"/>
              <a:ext cx="9925" cy="37142"/>
            </a:xfrm>
            <a:custGeom>
              <a:avLst/>
              <a:gdLst/>
              <a:ahLst/>
              <a:cxnLst/>
              <a:rect l="l" t="t" r="r" b="b"/>
              <a:pathLst>
                <a:path w="512" h="1916" extrusionOk="0">
                  <a:moveTo>
                    <a:pt x="511" y="0"/>
                  </a:moveTo>
                  <a:lnTo>
                    <a:pt x="128" y="1022"/>
                  </a:lnTo>
                  <a:lnTo>
                    <a:pt x="0" y="1916"/>
                  </a:lnTo>
                  <a:lnTo>
                    <a:pt x="0" y="1916"/>
                  </a:lnTo>
                  <a:lnTo>
                    <a:pt x="383" y="1022"/>
                  </a:lnTo>
                  <a:lnTo>
                    <a:pt x="5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1851250" y="2839634"/>
              <a:ext cx="302018" cy="148528"/>
            </a:xfrm>
            <a:custGeom>
              <a:avLst/>
              <a:gdLst/>
              <a:ahLst/>
              <a:cxnLst/>
              <a:rect l="l" t="t" r="r" b="b"/>
              <a:pathLst>
                <a:path w="15580" h="7662" extrusionOk="0">
                  <a:moveTo>
                    <a:pt x="1532" y="0"/>
                  </a:moveTo>
                  <a:lnTo>
                    <a:pt x="766" y="511"/>
                  </a:lnTo>
                  <a:lnTo>
                    <a:pt x="128" y="1022"/>
                  </a:lnTo>
                  <a:lnTo>
                    <a:pt x="0" y="1660"/>
                  </a:lnTo>
                  <a:lnTo>
                    <a:pt x="0" y="2171"/>
                  </a:lnTo>
                  <a:lnTo>
                    <a:pt x="256" y="2809"/>
                  </a:lnTo>
                  <a:lnTo>
                    <a:pt x="766" y="3448"/>
                  </a:lnTo>
                  <a:lnTo>
                    <a:pt x="1660" y="3959"/>
                  </a:lnTo>
                  <a:lnTo>
                    <a:pt x="2682" y="4597"/>
                  </a:lnTo>
                  <a:lnTo>
                    <a:pt x="4214" y="5236"/>
                  </a:lnTo>
                  <a:lnTo>
                    <a:pt x="6257" y="5874"/>
                  </a:lnTo>
                  <a:lnTo>
                    <a:pt x="8300" y="6385"/>
                  </a:lnTo>
                  <a:lnTo>
                    <a:pt x="10471" y="6896"/>
                  </a:lnTo>
                  <a:lnTo>
                    <a:pt x="14047" y="7534"/>
                  </a:lnTo>
                  <a:lnTo>
                    <a:pt x="15579" y="7662"/>
                  </a:lnTo>
                  <a:lnTo>
                    <a:pt x="15451" y="5108"/>
                  </a:lnTo>
                  <a:lnTo>
                    <a:pt x="153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2103740" y="2797550"/>
              <a:ext cx="12387" cy="178245"/>
            </a:xfrm>
            <a:custGeom>
              <a:avLst/>
              <a:gdLst/>
              <a:ahLst/>
              <a:cxnLst/>
              <a:rect l="l" t="t" r="r" b="b"/>
              <a:pathLst>
                <a:path w="639" h="9195" extrusionOk="0">
                  <a:moveTo>
                    <a:pt x="0" y="0"/>
                  </a:moveTo>
                  <a:lnTo>
                    <a:pt x="256" y="4470"/>
                  </a:lnTo>
                  <a:lnTo>
                    <a:pt x="639" y="9194"/>
                  </a:lnTo>
                  <a:lnTo>
                    <a:pt x="511" y="4597"/>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2403258" y="2228212"/>
              <a:ext cx="215367" cy="289631"/>
            </a:xfrm>
            <a:custGeom>
              <a:avLst/>
              <a:gdLst/>
              <a:ahLst/>
              <a:cxnLst/>
              <a:rect l="l" t="t" r="r" b="b"/>
              <a:pathLst>
                <a:path w="11110" h="14941" extrusionOk="0">
                  <a:moveTo>
                    <a:pt x="6513" y="0"/>
                  </a:moveTo>
                  <a:lnTo>
                    <a:pt x="6130" y="255"/>
                  </a:lnTo>
                  <a:lnTo>
                    <a:pt x="6002" y="639"/>
                  </a:lnTo>
                  <a:lnTo>
                    <a:pt x="5874" y="894"/>
                  </a:lnTo>
                  <a:lnTo>
                    <a:pt x="5747" y="1660"/>
                  </a:lnTo>
                  <a:lnTo>
                    <a:pt x="5619" y="1915"/>
                  </a:lnTo>
                  <a:lnTo>
                    <a:pt x="5619" y="1660"/>
                  </a:lnTo>
                  <a:lnTo>
                    <a:pt x="5236" y="1022"/>
                  </a:lnTo>
                  <a:lnTo>
                    <a:pt x="4981" y="639"/>
                  </a:lnTo>
                  <a:lnTo>
                    <a:pt x="4725" y="383"/>
                  </a:lnTo>
                  <a:lnTo>
                    <a:pt x="4342" y="128"/>
                  </a:lnTo>
                  <a:lnTo>
                    <a:pt x="3959" y="128"/>
                  </a:lnTo>
                  <a:lnTo>
                    <a:pt x="3576" y="255"/>
                  </a:lnTo>
                  <a:lnTo>
                    <a:pt x="3320" y="511"/>
                  </a:lnTo>
                  <a:lnTo>
                    <a:pt x="3065" y="766"/>
                  </a:lnTo>
                  <a:lnTo>
                    <a:pt x="3065" y="1149"/>
                  </a:lnTo>
                  <a:lnTo>
                    <a:pt x="3065" y="1915"/>
                  </a:lnTo>
                  <a:lnTo>
                    <a:pt x="3065" y="2171"/>
                  </a:lnTo>
                  <a:lnTo>
                    <a:pt x="2937" y="1915"/>
                  </a:lnTo>
                  <a:lnTo>
                    <a:pt x="2682" y="1405"/>
                  </a:lnTo>
                  <a:lnTo>
                    <a:pt x="2554" y="1149"/>
                  </a:lnTo>
                  <a:lnTo>
                    <a:pt x="2299" y="894"/>
                  </a:lnTo>
                  <a:lnTo>
                    <a:pt x="2044" y="766"/>
                  </a:lnTo>
                  <a:lnTo>
                    <a:pt x="1660" y="894"/>
                  </a:lnTo>
                  <a:lnTo>
                    <a:pt x="1405" y="1022"/>
                  </a:lnTo>
                  <a:lnTo>
                    <a:pt x="1277" y="1277"/>
                  </a:lnTo>
                  <a:lnTo>
                    <a:pt x="1150" y="1788"/>
                  </a:lnTo>
                  <a:lnTo>
                    <a:pt x="1150" y="2426"/>
                  </a:lnTo>
                  <a:lnTo>
                    <a:pt x="1150" y="3192"/>
                  </a:lnTo>
                  <a:lnTo>
                    <a:pt x="1405" y="4853"/>
                  </a:lnTo>
                  <a:lnTo>
                    <a:pt x="1405" y="5619"/>
                  </a:lnTo>
                  <a:lnTo>
                    <a:pt x="1405" y="6385"/>
                  </a:lnTo>
                  <a:lnTo>
                    <a:pt x="0" y="14174"/>
                  </a:lnTo>
                  <a:lnTo>
                    <a:pt x="9322" y="14941"/>
                  </a:lnTo>
                  <a:lnTo>
                    <a:pt x="10344" y="11110"/>
                  </a:lnTo>
                  <a:lnTo>
                    <a:pt x="10855" y="8683"/>
                  </a:lnTo>
                  <a:lnTo>
                    <a:pt x="11110" y="6896"/>
                  </a:lnTo>
                  <a:lnTo>
                    <a:pt x="11110" y="5363"/>
                  </a:lnTo>
                  <a:lnTo>
                    <a:pt x="10855" y="3320"/>
                  </a:lnTo>
                  <a:lnTo>
                    <a:pt x="10727" y="2299"/>
                  </a:lnTo>
                  <a:lnTo>
                    <a:pt x="10471" y="1532"/>
                  </a:lnTo>
                  <a:lnTo>
                    <a:pt x="10088" y="1022"/>
                  </a:lnTo>
                  <a:lnTo>
                    <a:pt x="9961" y="766"/>
                  </a:lnTo>
                  <a:lnTo>
                    <a:pt x="9322" y="766"/>
                  </a:lnTo>
                  <a:lnTo>
                    <a:pt x="9067" y="894"/>
                  </a:lnTo>
                  <a:lnTo>
                    <a:pt x="8811" y="1022"/>
                  </a:lnTo>
                  <a:lnTo>
                    <a:pt x="8684" y="1277"/>
                  </a:lnTo>
                  <a:lnTo>
                    <a:pt x="8556" y="1660"/>
                  </a:lnTo>
                  <a:lnTo>
                    <a:pt x="8556" y="1915"/>
                  </a:lnTo>
                  <a:lnTo>
                    <a:pt x="8428" y="1660"/>
                  </a:lnTo>
                  <a:lnTo>
                    <a:pt x="8173" y="894"/>
                  </a:lnTo>
                  <a:lnTo>
                    <a:pt x="7918" y="639"/>
                  </a:lnTo>
                  <a:lnTo>
                    <a:pt x="7662" y="255"/>
                  </a:lnTo>
                  <a:lnTo>
                    <a:pt x="7279"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2462673" y="2267816"/>
              <a:ext cx="17330" cy="113887"/>
            </a:xfrm>
            <a:custGeom>
              <a:avLst/>
              <a:gdLst/>
              <a:ahLst/>
              <a:cxnLst/>
              <a:rect l="l" t="t" r="r" b="b"/>
              <a:pathLst>
                <a:path w="894" h="5875" extrusionOk="0">
                  <a:moveTo>
                    <a:pt x="0" y="0"/>
                  </a:moveTo>
                  <a:lnTo>
                    <a:pt x="383" y="1533"/>
                  </a:lnTo>
                  <a:lnTo>
                    <a:pt x="639" y="2937"/>
                  </a:lnTo>
                  <a:lnTo>
                    <a:pt x="511" y="4342"/>
                  </a:lnTo>
                  <a:lnTo>
                    <a:pt x="128" y="5874"/>
                  </a:lnTo>
                  <a:lnTo>
                    <a:pt x="255" y="5874"/>
                  </a:lnTo>
                  <a:lnTo>
                    <a:pt x="766" y="4342"/>
                  </a:lnTo>
                  <a:lnTo>
                    <a:pt x="894" y="3576"/>
                  </a:lnTo>
                  <a:lnTo>
                    <a:pt x="894" y="2937"/>
                  </a:lnTo>
                  <a:lnTo>
                    <a:pt x="894" y="2171"/>
                  </a:lnTo>
                  <a:lnTo>
                    <a:pt x="766" y="1533"/>
                  </a:lnTo>
                  <a:lnTo>
                    <a:pt x="511" y="766"/>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2512182" y="2260391"/>
              <a:ext cx="14868" cy="123773"/>
            </a:xfrm>
            <a:custGeom>
              <a:avLst/>
              <a:gdLst/>
              <a:ahLst/>
              <a:cxnLst/>
              <a:rect l="l" t="t" r="r" b="b"/>
              <a:pathLst>
                <a:path w="767" h="6385" extrusionOk="0">
                  <a:moveTo>
                    <a:pt x="0" y="0"/>
                  </a:moveTo>
                  <a:lnTo>
                    <a:pt x="0" y="128"/>
                  </a:lnTo>
                  <a:lnTo>
                    <a:pt x="383" y="1788"/>
                  </a:lnTo>
                  <a:lnTo>
                    <a:pt x="511" y="3320"/>
                  </a:lnTo>
                  <a:lnTo>
                    <a:pt x="383" y="4725"/>
                  </a:lnTo>
                  <a:lnTo>
                    <a:pt x="255" y="6385"/>
                  </a:lnTo>
                  <a:lnTo>
                    <a:pt x="638" y="4725"/>
                  </a:lnTo>
                  <a:lnTo>
                    <a:pt x="766" y="3193"/>
                  </a:lnTo>
                  <a:lnTo>
                    <a:pt x="766" y="2554"/>
                  </a:lnTo>
                  <a:lnTo>
                    <a:pt x="638" y="1788"/>
                  </a:lnTo>
                  <a:lnTo>
                    <a:pt x="383" y="1022"/>
                  </a:lnTo>
                  <a:lnTo>
                    <a:pt x="128" y="128"/>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2561672" y="2265334"/>
              <a:ext cx="17350" cy="123793"/>
            </a:xfrm>
            <a:custGeom>
              <a:avLst/>
              <a:gdLst/>
              <a:ahLst/>
              <a:cxnLst/>
              <a:rect l="l" t="t" r="r" b="b"/>
              <a:pathLst>
                <a:path w="895" h="6386" extrusionOk="0">
                  <a:moveTo>
                    <a:pt x="256" y="0"/>
                  </a:moveTo>
                  <a:lnTo>
                    <a:pt x="256" y="128"/>
                  </a:lnTo>
                  <a:lnTo>
                    <a:pt x="512" y="1788"/>
                  </a:lnTo>
                  <a:lnTo>
                    <a:pt x="639" y="3321"/>
                  </a:lnTo>
                  <a:lnTo>
                    <a:pt x="512" y="4725"/>
                  </a:lnTo>
                  <a:lnTo>
                    <a:pt x="1" y="6385"/>
                  </a:lnTo>
                  <a:lnTo>
                    <a:pt x="129" y="6385"/>
                  </a:lnTo>
                  <a:lnTo>
                    <a:pt x="384" y="5619"/>
                  </a:lnTo>
                  <a:lnTo>
                    <a:pt x="639" y="4853"/>
                  </a:lnTo>
                  <a:lnTo>
                    <a:pt x="767" y="4087"/>
                  </a:lnTo>
                  <a:lnTo>
                    <a:pt x="895" y="3321"/>
                  </a:lnTo>
                  <a:lnTo>
                    <a:pt x="895" y="2427"/>
                  </a:lnTo>
                  <a:lnTo>
                    <a:pt x="767" y="1661"/>
                  </a:lnTo>
                  <a:lnTo>
                    <a:pt x="639" y="894"/>
                  </a:lnTo>
                  <a:lnTo>
                    <a:pt x="384" y="128"/>
                  </a:lnTo>
                  <a:lnTo>
                    <a:pt x="25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2361173" y="2322268"/>
              <a:ext cx="138642" cy="207962"/>
            </a:xfrm>
            <a:custGeom>
              <a:avLst/>
              <a:gdLst/>
              <a:ahLst/>
              <a:cxnLst/>
              <a:rect l="l" t="t" r="r" b="b"/>
              <a:pathLst>
                <a:path w="7152" h="10728" extrusionOk="0">
                  <a:moveTo>
                    <a:pt x="2938" y="1"/>
                  </a:moveTo>
                  <a:lnTo>
                    <a:pt x="2682" y="128"/>
                  </a:lnTo>
                  <a:lnTo>
                    <a:pt x="2171" y="639"/>
                  </a:lnTo>
                  <a:lnTo>
                    <a:pt x="1661" y="1405"/>
                  </a:lnTo>
                  <a:lnTo>
                    <a:pt x="1150" y="2427"/>
                  </a:lnTo>
                  <a:lnTo>
                    <a:pt x="384" y="4598"/>
                  </a:lnTo>
                  <a:lnTo>
                    <a:pt x="128" y="5491"/>
                  </a:lnTo>
                  <a:lnTo>
                    <a:pt x="1" y="6258"/>
                  </a:lnTo>
                  <a:lnTo>
                    <a:pt x="256" y="8428"/>
                  </a:lnTo>
                  <a:lnTo>
                    <a:pt x="639" y="10599"/>
                  </a:lnTo>
                  <a:lnTo>
                    <a:pt x="1661" y="10727"/>
                  </a:lnTo>
                  <a:lnTo>
                    <a:pt x="2682" y="10599"/>
                  </a:lnTo>
                  <a:lnTo>
                    <a:pt x="3959" y="10599"/>
                  </a:lnTo>
                  <a:lnTo>
                    <a:pt x="5108" y="10344"/>
                  </a:lnTo>
                  <a:lnTo>
                    <a:pt x="6130" y="9961"/>
                  </a:lnTo>
                  <a:lnTo>
                    <a:pt x="6513" y="9833"/>
                  </a:lnTo>
                  <a:lnTo>
                    <a:pt x="6896" y="9450"/>
                  </a:lnTo>
                  <a:lnTo>
                    <a:pt x="7024" y="9067"/>
                  </a:lnTo>
                  <a:lnTo>
                    <a:pt x="7152" y="8684"/>
                  </a:lnTo>
                  <a:lnTo>
                    <a:pt x="6896" y="7918"/>
                  </a:lnTo>
                  <a:lnTo>
                    <a:pt x="6513" y="7152"/>
                  </a:lnTo>
                  <a:lnTo>
                    <a:pt x="6002" y="6513"/>
                  </a:lnTo>
                  <a:lnTo>
                    <a:pt x="5364" y="6002"/>
                  </a:lnTo>
                  <a:lnTo>
                    <a:pt x="4215" y="5364"/>
                  </a:lnTo>
                  <a:lnTo>
                    <a:pt x="3576" y="5236"/>
                  </a:lnTo>
                  <a:lnTo>
                    <a:pt x="3959" y="3831"/>
                  </a:lnTo>
                  <a:lnTo>
                    <a:pt x="4087" y="2171"/>
                  </a:lnTo>
                  <a:lnTo>
                    <a:pt x="4087" y="1405"/>
                  </a:lnTo>
                  <a:lnTo>
                    <a:pt x="3959" y="767"/>
                  </a:lnTo>
                  <a:lnTo>
                    <a:pt x="3704" y="256"/>
                  </a:lnTo>
                  <a:lnTo>
                    <a:pt x="3193"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2428012" y="2327211"/>
              <a:ext cx="74283" cy="163396"/>
            </a:xfrm>
            <a:custGeom>
              <a:avLst/>
              <a:gdLst/>
              <a:ahLst/>
              <a:cxnLst/>
              <a:rect l="l" t="t" r="r" b="b"/>
              <a:pathLst>
                <a:path w="3832" h="8429" extrusionOk="0">
                  <a:moveTo>
                    <a:pt x="128" y="1"/>
                  </a:moveTo>
                  <a:lnTo>
                    <a:pt x="383" y="512"/>
                  </a:lnTo>
                  <a:lnTo>
                    <a:pt x="511" y="1150"/>
                  </a:lnTo>
                  <a:lnTo>
                    <a:pt x="639" y="1789"/>
                  </a:lnTo>
                  <a:lnTo>
                    <a:pt x="639" y="2427"/>
                  </a:lnTo>
                  <a:lnTo>
                    <a:pt x="383" y="3704"/>
                  </a:lnTo>
                  <a:lnTo>
                    <a:pt x="0" y="4853"/>
                  </a:lnTo>
                  <a:lnTo>
                    <a:pt x="0" y="4981"/>
                  </a:lnTo>
                  <a:lnTo>
                    <a:pt x="128" y="5109"/>
                  </a:lnTo>
                  <a:lnTo>
                    <a:pt x="1277" y="5620"/>
                  </a:lnTo>
                  <a:lnTo>
                    <a:pt x="2299" y="6386"/>
                  </a:lnTo>
                  <a:lnTo>
                    <a:pt x="2810" y="6769"/>
                  </a:lnTo>
                  <a:lnTo>
                    <a:pt x="3193" y="7280"/>
                  </a:lnTo>
                  <a:lnTo>
                    <a:pt x="3576" y="7790"/>
                  </a:lnTo>
                  <a:lnTo>
                    <a:pt x="3704" y="8429"/>
                  </a:lnTo>
                  <a:lnTo>
                    <a:pt x="3831" y="8429"/>
                  </a:lnTo>
                  <a:lnTo>
                    <a:pt x="3704" y="7790"/>
                  </a:lnTo>
                  <a:lnTo>
                    <a:pt x="3448" y="7152"/>
                  </a:lnTo>
                  <a:lnTo>
                    <a:pt x="3065" y="6641"/>
                  </a:lnTo>
                  <a:lnTo>
                    <a:pt x="2682" y="6130"/>
                  </a:lnTo>
                  <a:lnTo>
                    <a:pt x="2171" y="5747"/>
                  </a:lnTo>
                  <a:lnTo>
                    <a:pt x="1533" y="5364"/>
                  </a:lnTo>
                  <a:lnTo>
                    <a:pt x="383" y="4853"/>
                  </a:lnTo>
                  <a:lnTo>
                    <a:pt x="639" y="3576"/>
                  </a:lnTo>
                  <a:lnTo>
                    <a:pt x="894" y="2299"/>
                  </a:lnTo>
                  <a:lnTo>
                    <a:pt x="894" y="1661"/>
                  </a:lnTo>
                  <a:lnTo>
                    <a:pt x="767" y="1022"/>
                  </a:lnTo>
                  <a:lnTo>
                    <a:pt x="511" y="512"/>
                  </a:lnTo>
                  <a:lnTo>
                    <a:pt x="12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1759656" y="2832191"/>
              <a:ext cx="527272" cy="638678"/>
            </a:xfrm>
            <a:custGeom>
              <a:avLst/>
              <a:gdLst/>
              <a:ahLst/>
              <a:cxnLst/>
              <a:rect l="l" t="t" r="r" b="b"/>
              <a:pathLst>
                <a:path w="27200" h="32947" extrusionOk="0">
                  <a:moveTo>
                    <a:pt x="4725" y="1"/>
                  </a:moveTo>
                  <a:lnTo>
                    <a:pt x="3959" y="256"/>
                  </a:lnTo>
                  <a:lnTo>
                    <a:pt x="3193" y="639"/>
                  </a:lnTo>
                  <a:lnTo>
                    <a:pt x="2427" y="1023"/>
                  </a:lnTo>
                  <a:lnTo>
                    <a:pt x="1788" y="1406"/>
                  </a:lnTo>
                  <a:lnTo>
                    <a:pt x="1277" y="1916"/>
                  </a:lnTo>
                  <a:lnTo>
                    <a:pt x="767" y="2555"/>
                  </a:lnTo>
                  <a:lnTo>
                    <a:pt x="383" y="3066"/>
                  </a:lnTo>
                  <a:lnTo>
                    <a:pt x="256" y="3704"/>
                  </a:lnTo>
                  <a:lnTo>
                    <a:pt x="0" y="6258"/>
                  </a:lnTo>
                  <a:lnTo>
                    <a:pt x="0" y="8684"/>
                  </a:lnTo>
                  <a:lnTo>
                    <a:pt x="128" y="11238"/>
                  </a:lnTo>
                  <a:lnTo>
                    <a:pt x="383" y="13792"/>
                  </a:lnTo>
                  <a:lnTo>
                    <a:pt x="894" y="16346"/>
                  </a:lnTo>
                  <a:lnTo>
                    <a:pt x="1405" y="18772"/>
                  </a:lnTo>
                  <a:lnTo>
                    <a:pt x="2171" y="21071"/>
                  </a:lnTo>
                  <a:lnTo>
                    <a:pt x="2810" y="23242"/>
                  </a:lnTo>
                  <a:lnTo>
                    <a:pt x="4214" y="27073"/>
                  </a:lnTo>
                  <a:lnTo>
                    <a:pt x="5491" y="30265"/>
                  </a:lnTo>
                  <a:lnTo>
                    <a:pt x="6896" y="32947"/>
                  </a:lnTo>
                  <a:lnTo>
                    <a:pt x="8811" y="32436"/>
                  </a:lnTo>
                  <a:lnTo>
                    <a:pt x="10727" y="31797"/>
                  </a:lnTo>
                  <a:lnTo>
                    <a:pt x="12898" y="30904"/>
                  </a:lnTo>
                  <a:lnTo>
                    <a:pt x="15324" y="29882"/>
                  </a:lnTo>
                  <a:lnTo>
                    <a:pt x="17750" y="28733"/>
                  </a:lnTo>
                  <a:lnTo>
                    <a:pt x="19921" y="27328"/>
                  </a:lnTo>
                  <a:lnTo>
                    <a:pt x="20943" y="26562"/>
                  </a:lnTo>
                  <a:lnTo>
                    <a:pt x="21964" y="25796"/>
                  </a:lnTo>
                  <a:lnTo>
                    <a:pt x="22730" y="24902"/>
                  </a:lnTo>
                  <a:lnTo>
                    <a:pt x="24263" y="23242"/>
                  </a:lnTo>
                  <a:lnTo>
                    <a:pt x="25284" y="21837"/>
                  </a:lnTo>
                  <a:lnTo>
                    <a:pt x="26050" y="20560"/>
                  </a:lnTo>
                  <a:lnTo>
                    <a:pt x="26561" y="19666"/>
                  </a:lnTo>
                  <a:lnTo>
                    <a:pt x="26944" y="18772"/>
                  </a:lnTo>
                  <a:lnTo>
                    <a:pt x="27072" y="18134"/>
                  </a:lnTo>
                  <a:lnTo>
                    <a:pt x="27200" y="17112"/>
                  </a:lnTo>
                  <a:lnTo>
                    <a:pt x="27072" y="16729"/>
                  </a:lnTo>
                  <a:lnTo>
                    <a:pt x="26561" y="16218"/>
                  </a:lnTo>
                  <a:lnTo>
                    <a:pt x="25157" y="14558"/>
                  </a:lnTo>
                  <a:lnTo>
                    <a:pt x="22986" y="12515"/>
                  </a:lnTo>
                  <a:lnTo>
                    <a:pt x="20432" y="10217"/>
                  </a:lnTo>
                  <a:lnTo>
                    <a:pt x="15196" y="5620"/>
                  </a:lnTo>
                  <a:lnTo>
                    <a:pt x="11748" y="2810"/>
                  </a:lnTo>
                  <a:lnTo>
                    <a:pt x="10727" y="2172"/>
                  </a:lnTo>
                  <a:lnTo>
                    <a:pt x="9705" y="1533"/>
                  </a:lnTo>
                  <a:lnTo>
                    <a:pt x="8556" y="1023"/>
                  </a:lnTo>
                  <a:lnTo>
                    <a:pt x="7534" y="639"/>
                  </a:lnTo>
                  <a:lnTo>
                    <a:pt x="5747" y="129"/>
                  </a:lnTo>
                  <a:lnTo>
                    <a:pt x="5108"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1903222" y="2973294"/>
              <a:ext cx="29737" cy="22293"/>
            </a:xfrm>
            <a:custGeom>
              <a:avLst/>
              <a:gdLst/>
              <a:ahLst/>
              <a:cxnLst/>
              <a:rect l="l" t="t" r="r" b="b"/>
              <a:pathLst>
                <a:path w="1534" h="1150" extrusionOk="0">
                  <a:moveTo>
                    <a:pt x="1" y="1"/>
                  </a:moveTo>
                  <a:lnTo>
                    <a:pt x="767" y="639"/>
                  </a:lnTo>
                  <a:lnTo>
                    <a:pt x="1533" y="1150"/>
                  </a:lnTo>
                  <a:lnTo>
                    <a:pt x="1533" y="1150"/>
                  </a:lnTo>
                  <a:lnTo>
                    <a:pt x="895" y="51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2066598" y="3149058"/>
              <a:ext cx="29737" cy="24774"/>
            </a:xfrm>
            <a:custGeom>
              <a:avLst/>
              <a:gdLst/>
              <a:ahLst/>
              <a:cxnLst/>
              <a:rect l="l" t="t" r="r" b="b"/>
              <a:pathLst>
                <a:path w="1534" h="1278" extrusionOk="0">
                  <a:moveTo>
                    <a:pt x="1" y="0"/>
                  </a:moveTo>
                  <a:lnTo>
                    <a:pt x="767" y="766"/>
                  </a:lnTo>
                  <a:lnTo>
                    <a:pt x="1533" y="1277"/>
                  </a:lnTo>
                  <a:lnTo>
                    <a:pt x="895" y="51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1863618" y="3191123"/>
              <a:ext cx="29717" cy="22312"/>
            </a:xfrm>
            <a:custGeom>
              <a:avLst/>
              <a:gdLst/>
              <a:ahLst/>
              <a:cxnLst/>
              <a:rect l="l" t="t" r="r" b="b"/>
              <a:pathLst>
                <a:path w="1533" h="1151" extrusionOk="0">
                  <a:moveTo>
                    <a:pt x="1" y="1"/>
                  </a:moveTo>
                  <a:lnTo>
                    <a:pt x="767" y="639"/>
                  </a:lnTo>
                  <a:lnTo>
                    <a:pt x="1533" y="1150"/>
                  </a:lnTo>
                  <a:lnTo>
                    <a:pt x="1533" y="1150"/>
                  </a:lnTo>
                  <a:lnTo>
                    <a:pt x="894" y="51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p:cNvSpPr/>
            <p:nvPr/>
          </p:nvSpPr>
          <p:spPr>
            <a:xfrm>
              <a:off x="2126013" y="3027766"/>
              <a:ext cx="29717" cy="24755"/>
            </a:xfrm>
            <a:custGeom>
              <a:avLst/>
              <a:gdLst/>
              <a:ahLst/>
              <a:cxnLst/>
              <a:rect l="l" t="t" r="r" b="b"/>
              <a:pathLst>
                <a:path w="1533" h="1277" extrusionOk="0">
                  <a:moveTo>
                    <a:pt x="0" y="0"/>
                  </a:moveTo>
                  <a:lnTo>
                    <a:pt x="639" y="766"/>
                  </a:lnTo>
                  <a:lnTo>
                    <a:pt x="1533" y="1277"/>
                  </a:lnTo>
                  <a:lnTo>
                    <a:pt x="1533" y="1277"/>
                  </a:lnTo>
                  <a:lnTo>
                    <a:pt x="894" y="51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1888373" y="3064888"/>
              <a:ext cx="24774" cy="29717"/>
            </a:xfrm>
            <a:custGeom>
              <a:avLst/>
              <a:gdLst/>
              <a:ahLst/>
              <a:cxnLst/>
              <a:rect l="l" t="t" r="r" b="b"/>
              <a:pathLst>
                <a:path w="1278" h="1533" extrusionOk="0">
                  <a:moveTo>
                    <a:pt x="1278" y="0"/>
                  </a:moveTo>
                  <a:lnTo>
                    <a:pt x="511" y="639"/>
                  </a:lnTo>
                  <a:lnTo>
                    <a:pt x="1" y="1533"/>
                  </a:lnTo>
                  <a:lnTo>
                    <a:pt x="1" y="1533"/>
                  </a:lnTo>
                  <a:lnTo>
                    <a:pt x="767" y="894"/>
                  </a:lnTo>
                  <a:lnTo>
                    <a:pt x="12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1937882" y="3275293"/>
              <a:ext cx="22293" cy="29737"/>
            </a:xfrm>
            <a:custGeom>
              <a:avLst/>
              <a:gdLst/>
              <a:ahLst/>
              <a:cxnLst/>
              <a:rect l="l" t="t" r="r" b="b"/>
              <a:pathLst>
                <a:path w="1150" h="1534" extrusionOk="0">
                  <a:moveTo>
                    <a:pt x="1150" y="1"/>
                  </a:moveTo>
                  <a:lnTo>
                    <a:pt x="511" y="639"/>
                  </a:lnTo>
                  <a:lnTo>
                    <a:pt x="1" y="1533"/>
                  </a:lnTo>
                  <a:lnTo>
                    <a:pt x="639" y="767"/>
                  </a:lnTo>
                  <a:lnTo>
                    <a:pt x="11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2170560" y="3196086"/>
              <a:ext cx="22312" cy="29717"/>
            </a:xfrm>
            <a:custGeom>
              <a:avLst/>
              <a:gdLst/>
              <a:ahLst/>
              <a:cxnLst/>
              <a:rect l="l" t="t" r="r" b="b"/>
              <a:pathLst>
                <a:path w="1151" h="1533" extrusionOk="0">
                  <a:moveTo>
                    <a:pt x="1150" y="0"/>
                  </a:moveTo>
                  <a:lnTo>
                    <a:pt x="512" y="767"/>
                  </a:lnTo>
                  <a:lnTo>
                    <a:pt x="1" y="1533"/>
                  </a:lnTo>
                  <a:lnTo>
                    <a:pt x="639" y="894"/>
                  </a:lnTo>
                  <a:lnTo>
                    <a:pt x="1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2002240" y="3366887"/>
              <a:ext cx="24774" cy="32198"/>
            </a:xfrm>
            <a:custGeom>
              <a:avLst/>
              <a:gdLst/>
              <a:ahLst/>
              <a:cxnLst/>
              <a:rect l="l" t="t" r="r" b="b"/>
              <a:pathLst>
                <a:path w="1278" h="1661" extrusionOk="0">
                  <a:moveTo>
                    <a:pt x="1278" y="0"/>
                  </a:moveTo>
                  <a:lnTo>
                    <a:pt x="511" y="767"/>
                  </a:lnTo>
                  <a:lnTo>
                    <a:pt x="1" y="1660"/>
                  </a:lnTo>
                  <a:lnTo>
                    <a:pt x="767" y="894"/>
                  </a:lnTo>
                  <a:lnTo>
                    <a:pt x="12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1806684" y="2874275"/>
              <a:ext cx="22293" cy="29737"/>
            </a:xfrm>
            <a:custGeom>
              <a:avLst/>
              <a:gdLst/>
              <a:ahLst/>
              <a:cxnLst/>
              <a:rect l="l" t="t" r="r" b="b"/>
              <a:pathLst>
                <a:path w="1150" h="1534" extrusionOk="0">
                  <a:moveTo>
                    <a:pt x="1150" y="1"/>
                  </a:moveTo>
                  <a:lnTo>
                    <a:pt x="384" y="639"/>
                  </a:lnTo>
                  <a:lnTo>
                    <a:pt x="1" y="1533"/>
                  </a:lnTo>
                  <a:lnTo>
                    <a:pt x="639" y="895"/>
                  </a:lnTo>
                  <a:lnTo>
                    <a:pt x="11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1794317" y="2973294"/>
              <a:ext cx="4963" cy="37161"/>
            </a:xfrm>
            <a:custGeom>
              <a:avLst/>
              <a:gdLst/>
              <a:ahLst/>
              <a:cxnLst/>
              <a:rect l="l" t="t" r="r" b="b"/>
              <a:pathLst>
                <a:path w="256" h="1917" extrusionOk="0">
                  <a:moveTo>
                    <a:pt x="0" y="1"/>
                  </a:moveTo>
                  <a:lnTo>
                    <a:pt x="0" y="1022"/>
                  </a:lnTo>
                  <a:lnTo>
                    <a:pt x="256" y="1916"/>
                  </a:lnTo>
                  <a:lnTo>
                    <a:pt x="256" y="102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1828958" y="3257963"/>
              <a:ext cx="4982" cy="37161"/>
            </a:xfrm>
            <a:custGeom>
              <a:avLst/>
              <a:gdLst/>
              <a:ahLst/>
              <a:cxnLst/>
              <a:rect l="l" t="t" r="r" b="b"/>
              <a:pathLst>
                <a:path w="257" h="1917" extrusionOk="0">
                  <a:moveTo>
                    <a:pt x="1" y="1"/>
                  </a:moveTo>
                  <a:lnTo>
                    <a:pt x="1" y="895"/>
                  </a:lnTo>
                  <a:lnTo>
                    <a:pt x="256" y="1916"/>
                  </a:lnTo>
                  <a:lnTo>
                    <a:pt x="256" y="89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2041844" y="3022803"/>
              <a:ext cx="4982" cy="37161"/>
            </a:xfrm>
            <a:custGeom>
              <a:avLst/>
              <a:gdLst/>
              <a:ahLst/>
              <a:cxnLst/>
              <a:rect l="l" t="t" r="r" b="b"/>
              <a:pathLst>
                <a:path w="257" h="1917" extrusionOk="0">
                  <a:moveTo>
                    <a:pt x="1" y="1"/>
                  </a:moveTo>
                  <a:lnTo>
                    <a:pt x="1" y="1022"/>
                  </a:lnTo>
                  <a:lnTo>
                    <a:pt x="1" y="1405"/>
                  </a:lnTo>
                  <a:lnTo>
                    <a:pt x="256" y="1916"/>
                  </a:lnTo>
                  <a:lnTo>
                    <a:pt x="256" y="89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2049268" y="3260444"/>
              <a:ext cx="4982" cy="37142"/>
            </a:xfrm>
            <a:custGeom>
              <a:avLst/>
              <a:gdLst/>
              <a:ahLst/>
              <a:cxnLst/>
              <a:rect l="l" t="t" r="r" b="b"/>
              <a:pathLst>
                <a:path w="257" h="1916" extrusionOk="0">
                  <a:moveTo>
                    <a:pt x="1" y="0"/>
                  </a:moveTo>
                  <a:lnTo>
                    <a:pt x="1" y="894"/>
                  </a:lnTo>
                  <a:lnTo>
                    <a:pt x="256" y="1916"/>
                  </a:lnTo>
                  <a:lnTo>
                    <a:pt x="256" y="89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1930458" y="2869332"/>
              <a:ext cx="4963" cy="37142"/>
            </a:xfrm>
            <a:custGeom>
              <a:avLst/>
              <a:gdLst/>
              <a:ahLst/>
              <a:cxnLst/>
              <a:rect l="l" t="t" r="r" b="b"/>
              <a:pathLst>
                <a:path w="256" h="1916" extrusionOk="0">
                  <a:moveTo>
                    <a:pt x="0" y="0"/>
                  </a:moveTo>
                  <a:lnTo>
                    <a:pt x="0" y="1022"/>
                  </a:lnTo>
                  <a:lnTo>
                    <a:pt x="256" y="1916"/>
                  </a:lnTo>
                  <a:lnTo>
                    <a:pt x="256" y="89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2017089" y="2946078"/>
              <a:ext cx="37161" cy="4963"/>
            </a:xfrm>
            <a:custGeom>
              <a:avLst/>
              <a:gdLst/>
              <a:ahLst/>
              <a:cxnLst/>
              <a:rect l="l" t="t" r="r" b="b"/>
              <a:pathLst>
                <a:path w="1917" h="256" extrusionOk="0">
                  <a:moveTo>
                    <a:pt x="1022" y="0"/>
                  </a:moveTo>
                  <a:lnTo>
                    <a:pt x="1" y="255"/>
                  </a:lnTo>
                  <a:lnTo>
                    <a:pt x="1022" y="255"/>
                  </a:lnTo>
                  <a:lnTo>
                    <a:pt x="19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1878467" y="3384217"/>
              <a:ext cx="39623" cy="4963"/>
            </a:xfrm>
            <a:custGeom>
              <a:avLst/>
              <a:gdLst/>
              <a:ahLst/>
              <a:cxnLst/>
              <a:rect l="l" t="t" r="r" b="b"/>
              <a:pathLst>
                <a:path w="2044" h="256" extrusionOk="0">
                  <a:moveTo>
                    <a:pt x="1022" y="0"/>
                  </a:moveTo>
                  <a:lnTo>
                    <a:pt x="1" y="256"/>
                  </a:lnTo>
                  <a:lnTo>
                    <a:pt x="1022" y="256"/>
                  </a:lnTo>
                  <a:lnTo>
                    <a:pt x="2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2180466" y="3104492"/>
              <a:ext cx="39623" cy="4963"/>
            </a:xfrm>
            <a:custGeom>
              <a:avLst/>
              <a:gdLst/>
              <a:ahLst/>
              <a:cxnLst/>
              <a:rect l="l" t="t" r="r" b="b"/>
              <a:pathLst>
                <a:path w="2044" h="256" extrusionOk="0">
                  <a:moveTo>
                    <a:pt x="1022" y="1"/>
                  </a:moveTo>
                  <a:lnTo>
                    <a:pt x="1" y="256"/>
                  </a:lnTo>
                  <a:lnTo>
                    <a:pt x="1022" y="256"/>
                  </a:lnTo>
                  <a:lnTo>
                    <a:pt x="20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1776987" y="3119341"/>
              <a:ext cx="37142" cy="4982"/>
            </a:xfrm>
            <a:custGeom>
              <a:avLst/>
              <a:gdLst/>
              <a:ahLst/>
              <a:cxnLst/>
              <a:rect l="l" t="t" r="r" b="b"/>
              <a:pathLst>
                <a:path w="1916" h="257" extrusionOk="0">
                  <a:moveTo>
                    <a:pt x="1022" y="1"/>
                  </a:moveTo>
                  <a:lnTo>
                    <a:pt x="0" y="256"/>
                  </a:lnTo>
                  <a:lnTo>
                    <a:pt x="1022" y="256"/>
                  </a:lnTo>
                  <a:lnTo>
                    <a:pt x="19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2143344" y="3307472"/>
              <a:ext cx="37142" cy="2501"/>
            </a:xfrm>
            <a:custGeom>
              <a:avLst/>
              <a:gdLst/>
              <a:ahLst/>
              <a:cxnLst/>
              <a:rect l="l" t="t" r="r" b="b"/>
              <a:pathLst>
                <a:path w="1916" h="129" extrusionOk="0">
                  <a:moveTo>
                    <a:pt x="894" y="1"/>
                  </a:moveTo>
                  <a:lnTo>
                    <a:pt x="0" y="128"/>
                  </a:lnTo>
                  <a:lnTo>
                    <a:pt x="1022" y="128"/>
                  </a:lnTo>
                  <a:lnTo>
                    <a:pt x="19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1950250" y="3156482"/>
              <a:ext cx="37161" cy="4963"/>
            </a:xfrm>
            <a:custGeom>
              <a:avLst/>
              <a:gdLst/>
              <a:ahLst/>
              <a:cxnLst/>
              <a:rect l="l" t="t" r="r" b="b"/>
              <a:pathLst>
                <a:path w="1917" h="256" extrusionOk="0">
                  <a:moveTo>
                    <a:pt x="1023" y="0"/>
                  </a:moveTo>
                  <a:lnTo>
                    <a:pt x="1" y="256"/>
                  </a:lnTo>
                  <a:lnTo>
                    <a:pt x="1023" y="256"/>
                  </a:lnTo>
                  <a:lnTo>
                    <a:pt x="19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1524497" y="2903993"/>
              <a:ext cx="302018" cy="782243"/>
            </a:xfrm>
            <a:custGeom>
              <a:avLst/>
              <a:gdLst/>
              <a:ahLst/>
              <a:cxnLst/>
              <a:rect l="l" t="t" r="r" b="b"/>
              <a:pathLst>
                <a:path w="15580" h="40353" extrusionOk="0">
                  <a:moveTo>
                    <a:pt x="13153" y="0"/>
                  </a:moveTo>
                  <a:lnTo>
                    <a:pt x="12387" y="383"/>
                  </a:lnTo>
                  <a:lnTo>
                    <a:pt x="11621" y="1022"/>
                  </a:lnTo>
                  <a:lnTo>
                    <a:pt x="10727" y="1916"/>
                  </a:lnTo>
                  <a:lnTo>
                    <a:pt x="9705" y="2937"/>
                  </a:lnTo>
                  <a:lnTo>
                    <a:pt x="8811" y="4214"/>
                  </a:lnTo>
                  <a:lnTo>
                    <a:pt x="6640" y="7151"/>
                  </a:lnTo>
                  <a:lnTo>
                    <a:pt x="4725" y="10344"/>
                  </a:lnTo>
                  <a:lnTo>
                    <a:pt x="2810" y="13791"/>
                  </a:lnTo>
                  <a:lnTo>
                    <a:pt x="1277" y="16984"/>
                  </a:lnTo>
                  <a:lnTo>
                    <a:pt x="766" y="18388"/>
                  </a:lnTo>
                  <a:lnTo>
                    <a:pt x="383" y="19665"/>
                  </a:lnTo>
                  <a:lnTo>
                    <a:pt x="0" y="20815"/>
                  </a:lnTo>
                  <a:lnTo>
                    <a:pt x="0" y="21709"/>
                  </a:lnTo>
                  <a:lnTo>
                    <a:pt x="128" y="24263"/>
                  </a:lnTo>
                  <a:lnTo>
                    <a:pt x="511" y="26944"/>
                  </a:lnTo>
                  <a:lnTo>
                    <a:pt x="1022" y="29626"/>
                  </a:lnTo>
                  <a:lnTo>
                    <a:pt x="1788" y="32180"/>
                  </a:lnTo>
                  <a:lnTo>
                    <a:pt x="2554" y="34734"/>
                  </a:lnTo>
                  <a:lnTo>
                    <a:pt x="3320" y="36904"/>
                  </a:lnTo>
                  <a:lnTo>
                    <a:pt x="4725" y="40097"/>
                  </a:lnTo>
                  <a:lnTo>
                    <a:pt x="4980" y="40225"/>
                  </a:lnTo>
                  <a:lnTo>
                    <a:pt x="5363" y="40352"/>
                  </a:lnTo>
                  <a:lnTo>
                    <a:pt x="6002" y="40352"/>
                  </a:lnTo>
                  <a:lnTo>
                    <a:pt x="6768" y="40225"/>
                  </a:lnTo>
                  <a:lnTo>
                    <a:pt x="8556" y="39842"/>
                  </a:lnTo>
                  <a:lnTo>
                    <a:pt x="10599" y="39203"/>
                  </a:lnTo>
                  <a:lnTo>
                    <a:pt x="12514" y="38309"/>
                  </a:lnTo>
                  <a:lnTo>
                    <a:pt x="14175" y="37543"/>
                  </a:lnTo>
                  <a:lnTo>
                    <a:pt x="14813" y="37160"/>
                  </a:lnTo>
                  <a:lnTo>
                    <a:pt x="15196" y="36777"/>
                  </a:lnTo>
                  <a:lnTo>
                    <a:pt x="15451" y="36394"/>
                  </a:lnTo>
                  <a:lnTo>
                    <a:pt x="15579" y="36138"/>
                  </a:lnTo>
                  <a:lnTo>
                    <a:pt x="14302" y="32818"/>
                  </a:lnTo>
                  <a:lnTo>
                    <a:pt x="12514" y="28604"/>
                  </a:lnTo>
                  <a:lnTo>
                    <a:pt x="10982" y="24773"/>
                  </a:lnTo>
                  <a:lnTo>
                    <a:pt x="10471" y="23369"/>
                  </a:lnTo>
                  <a:lnTo>
                    <a:pt x="10344" y="22602"/>
                  </a:lnTo>
                  <a:lnTo>
                    <a:pt x="10344" y="21709"/>
                  </a:lnTo>
                  <a:lnTo>
                    <a:pt x="10599" y="20304"/>
                  </a:lnTo>
                  <a:lnTo>
                    <a:pt x="11621" y="16218"/>
                  </a:lnTo>
                  <a:lnTo>
                    <a:pt x="12898" y="11365"/>
                  </a:lnTo>
                  <a:lnTo>
                    <a:pt x="13536" y="9067"/>
                  </a:lnTo>
                  <a:lnTo>
                    <a:pt x="14175" y="7151"/>
                  </a:lnTo>
                  <a:lnTo>
                    <a:pt x="14941" y="4853"/>
                  </a:lnTo>
                  <a:lnTo>
                    <a:pt x="15196" y="3065"/>
                  </a:lnTo>
                  <a:lnTo>
                    <a:pt x="15196" y="1788"/>
                  </a:lnTo>
                  <a:lnTo>
                    <a:pt x="15068" y="1277"/>
                  </a:lnTo>
                  <a:lnTo>
                    <a:pt x="14941" y="766"/>
                  </a:lnTo>
                  <a:lnTo>
                    <a:pt x="14813" y="511"/>
                  </a:lnTo>
                  <a:lnTo>
                    <a:pt x="14558" y="256"/>
                  </a:lnTo>
                  <a:lnTo>
                    <a:pt x="14175" y="128"/>
                  </a:lnTo>
                  <a:lnTo>
                    <a:pt x="13919"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1616091" y="3572349"/>
              <a:ext cx="329235" cy="331716"/>
            </a:xfrm>
            <a:custGeom>
              <a:avLst/>
              <a:gdLst/>
              <a:ahLst/>
              <a:cxnLst/>
              <a:rect l="l" t="t" r="r" b="b"/>
              <a:pathLst>
                <a:path w="16984" h="17112" extrusionOk="0">
                  <a:moveTo>
                    <a:pt x="10216" y="0"/>
                  </a:moveTo>
                  <a:lnTo>
                    <a:pt x="0" y="5619"/>
                  </a:lnTo>
                  <a:lnTo>
                    <a:pt x="383" y="6513"/>
                  </a:lnTo>
                  <a:lnTo>
                    <a:pt x="894" y="7279"/>
                  </a:lnTo>
                  <a:lnTo>
                    <a:pt x="2171" y="9067"/>
                  </a:lnTo>
                  <a:lnTo>
                    <a:pt x="3575" y="10599"/>
                  </a:lnTo>
                  <a:lnTo>
                    <a:pt x="5236" y="12131"/>
                  </a:lnTo>
                  <a:lnTo>
                    <a:pt x="6640" y="13408"/>
                  </a:lnTo>
                  <a:lnTo>
                    <a:pt x="8045" y="14430"/>
                  </a:lnTo>
                  <a:lnTo>
                    <a:pt x="9194" y="15196"/>
                  </a:lnTo>
                  <a:lnTo>
                    <a:pt x="9833" y="15452"/>
                  </a:lnTo>
                  <a:lnTo>
                    <a:pt x="11237" y="16090"/>
                  </a:lnTo>
                  <a:lnTo>
                    <a:pt x="12387" y="16345"/>
                  </a:lnTo>
                  <a:lnTo>
                    <a:pt x="13280" y="16473"/>
                  </a:lnTo>
                  <a:lnTo>
                    <a:pt x="13791" y="16345"/>
                  </a:lnTo>
                  <a:lnTo>
                    <a:pt x="13919" y="16345"/>
                  </a:lnTo>
                  <a:lnTo>
                    <a:pt x="14174" y="16473"/>
                  </a:lnTo>
                  <a:lnTo>
                    <a:pt x="14940" y="16856"/>
                  </a:lnTo>
                  <a:lnTo>
                    <a:pt x="15324" y="16984"/>
                  </a:lnTo>
                  <a:lnTo>
                    <a:pt x="15834" y="17112"/>
                  </a:lnTo>
                  <a:lnTo>
                    <a:pt x="16217" y="16984"/>
                  </a:lnTo>
                  <a:lnTo>
                    <a:pt x="16728" y="16728"/>
                  </a:lnTo>
                  <a:lnTo>
                    <a:pt x="16856" y="16601"/>
                  </a:lnTo>
                  <a:lnTo>
                    <a:pt x="16984" y="16345"/>
                  </a:lnTo>
                  <a:lnTo>
                    <a:pt x="16856" y="15835"/>
                  </a:lnTo>
                  <a:lnTo>
                    <a:pt x="16601" y="15324"/>
                  </a:lnTo>
                  <a:lnTo>
                    <a:pt x="16217" y="14813"/>
                  </a:lnTo>
                  <a:lnTo>
                    <a:pt x="15196" y="13536"/>
                  </a:lnTo>
                  <a:lnTo>
                    <a:pt x="14685" y="12898"/>
                  </a:lnTo>
                  <a:lnTo>
                    <a:pt x="14302" y="12131"/>
                  </a:lnTo>
                  <a:lnTo>
                    <a:pt x="13536" y="10471"/>
                  </a:lnTo>
                  <a:lnTo>
                    <a:pt x="12897" y="8684"/>
                  </a:lnTo>
                  <a:lnTo>
                    <a:pt x="11748" y="4980"/>
                  </a:lnTo>
                  <a:lnTo>
                    <a:pt x="10216"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1789354" y="3750574"/>
              <a:ext cx="96557" cy="136160"/>
            </a:xfrm>
            <a:custGeom>
              <a:avLst/>
              <a:gdLst/>
              <a:ahLst/>
              <a:cxnLst/>
              <a:rect l="l" t="t" r="r" b="b"/>
              <a:pathLst>
                <a:path w="4981" h="7024" extrusionOk="0">
                  <a:moveTo>
                    <a:pt x="1" y="0"/>
                  </a:moveTo>
                  <a:lnTo>
                    <a:pt x="895" y="2044"/>
                  </a:lnTo>
                  <a:lnTo>
                    <a:pt x="2044" y="3831"/>
                  </a:lnTo>
                  <a:lnTo>
                    <a:pt x="3321" y="5619"/>
                  </a:lnTo>
                  <a:lnTo>
                    <a:pt x="4981" y="7024"/>
                  </a:lnTo>
                  <a:lnTo>
                    <a:pt x="3576" y="5491"/>
                  </a:lnTo>
                  <a:lnTo>
                    <a:pt x="2172" y="3704"/>
                  </a:lnTo>
                  <a:lnTo>
                    <a:pt x="1150" y="1916"/>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1737383" y="3765423"/>
              <a:ext cx="99019" cy="116368"/>
            </a:xfrm>
            <a:custGeom>
              <a:avLst/>
              <a:gdLst/>
              <a:ahLst/>
              <a:cxnLst/>
              <a:rect l="l" t="t" r="r" b="b"/>
              <a:pathLst>
                <a:path w="5108" h="6003" extrusionOk="0">
                  <a:moveTo>
                    <a:pt x="0" y="1"/>
                  </a:moveTo>
                  <a:lnTo>
                    <a:pt x="0" y="128"/>
                  </a:lnTo>
                  <a:lnTo>
                    <a:pt x="1022" y="1788"/>
                  </a:lnTo>
                  <a:lnTo>
                    <a:pt x="2171" y="3448"/>
                  </a:lnTo>
                  <a:lnTo>
                    <a:pt x="3448" y="4853"/>
                  </a:lnTo>
                  <a:lnTo>
                    <a:pt x="5108" y="6002"/>
                  </a:lnTo>
                  <a:lnTo>
                    <a:pt x="5108" y="6002"/>
                  </a:lnTo>
                  <a:lnTo>
                    <a:pt x="3576" y="4725"/>
                  </a:lnTo>
                  <a:lnTo>
                    <a:pt x="2299" y="3321"/>
                  </a:lnTo>
                  <a:lnTo>
                    <a:pt x="1149" y="1661"/>
                  </a:lnTo>
                  <a:lnTo>
                    <a:pt x="12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1814109" y="3572349"/>
              <a:ext cx="153490" cy="217849"/>
            </a:xfrm>
            <a:custGeom>
              <a:avLst/>
              <a:gdLst/>
              <a:ahLst/>
              <a:cxnLst/>
              <a:rect l="l" t="t" r="r" b="b"/>
              <a:pathLst>
                <a:path w="7918" h="11238" extrusionOk="0">
                  <a:moveTo>
                    <a:pt x="1" y="0"/>
                  </a:moveTo>
                  <a:lnTo>
                    <a:pt x="895" y="2937"/>
                  </a:lnTo>
                  <a:lnTo>
                    <a:pt x="2044" y="6896"/>
                  </a:lnTo>
                  <a:lnTo>
                    <a:pt x="2044" y="6513"/>
                  </a:lnTo>
                  <a:lnTo>
                    <a:pt x="2172" y="6385"/>
                  </a:lnTo>
                  <a:lnTo>
                    <a:pt x="2299" y="6385"/>
                  </a:lnTo>
                  <a:lnTo>
                    <a:pt x="2555" y="6640"/>
                  </a:lnTo>
                  <a:lnTo>
                    <a:pt x="3065" y="7024"/>
                  </a:lnTo>
                  <a:lnTo>
                    <a:pt x="3959" y="8173"/>
                  </a:lnTo>
                  <a:lnTo>
                    <a:pt x="5109" y="9833"/>
                  </a:lnTo>
                  <a:lnTo>
                    <a:pt x="5747" y="10471"/>
                  </a:lnTo>
                  <a:lnTo>
                    <a:pt x="6386" y="10982"/>
                  </a:lnTo>
                  <a:lnTo>
                    <a:pt x="7024" y="11238"/>
                  </a:lnTo>
                  <a:lnTo>
                    <a:pt x="7279" y="11238"/>
                  </a:lnTo>
                  <a:lnTo>
                    <a:pt x="7535" y="11110"/>
                  </a:lnTo>
                  <a:lnTo>
                    <a:pt x="7790" y="10854"/>
                  </a:lnTo>
                  <a:lnTo>
                    <a:pt x="7918" y="10599"/>
                  </a:lnTo>
                  <a:lnTo>
                    <a:pt x="7918" y="10216"/>
                  </a:lnTo>
                  <a:lnTo>
                    <a:pt x="7790" y="9705"/>
                  </a:lnTo>
                  <a:lnTo>
                    <a:pt x="7407" y="8556"/>
                  </a:lnTo>
                  <a:lnTo>
                    <a:pt x="6896" y="7279"/>
                  </a:lnTo>
                  <a:lnTo>
                    <a:pt x="6258" y="6002"/>
                  </a:lnTo>
                  <a:lnTo>
                    <a:pt x="5492" y="4853"/>
                  </a:lnTo>
                  <a:lnTo>
                    <a:pt x="4725" y="3831"/>
                  </a:lnTo>
                  <a:lnTo>
                    <a:pt x="4215" y="3065"/>
                  </a:lnTo>
                  <a:lnTo>
                    <a:pt x="2172" y="1405"/>
                  </a:lnTo>
                  <a:lnTo>
                    <a:pt x="1"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1576468" y="2881700"/>
              <a:ext cx="250047" cy="326773"/>
            </a:xfrm>
            <a:custGeom>
              <a:avLst/>
              <a:gdLst/>
              <a:ahLst/>
              <a:cxnLst/>
              <a:rect l="l" t="t" r="r" b="b"/>
              <a:pathLst>
                <a:path w="12899" h="16857" extrusionOk="0">
                  <a:moveTo>
                    <a:pt x="10983" y="1"/>
                  </a:moveTo>
                  <a:lnTo>
                    <a:pt x="10472" y="129"/>
                  </a:lnTo>
                  <a:lnTo>
                    <a:pt x="9833" y="512"/>
                  </a:lnTo>
                  <a:lnTo>
                    <a:pt x="8557" y="1533"/>
                  </a:lnTo>
                  <a:lnTo>
                    <a:pt x="7152" y="2938"/>
                  </a:lnTo>
                  <a:lnTo>
                    <a:pt x="5236" y="5364"/>
                  </a:lnTo>
                  <a:lnTo>
                    <a:pt x="3449" y="7790"/>
                  </a:lnTo>
                  <a:lnTo>
                    <a:pt x="1661" y="10344"/>
                  </a:lnTo>
                  <a:lnTo>
                    <a:pt x="1" y="12898"/>
                  </a:lnTo>
                  <a:lnTo>
                    <a:pt x="9961" y="16857"/>
                  </a:lnTo>
                  <a:lnTo>
                    <a:pt x="12515" y="5236"/>
                  </a:lnTo>
                  <a:lnTo>
                    <a:pt x="12770" y="4087"/>
                  </a:lnTo>
                  <a:lnTo>
                    <a:pt x="12898" y="3066"/>
                  </a:lnTo>
                  <a:lnTo>
                    <a:pt x="12898" y="2299"/>
                  </a:lnTo>
                  <a:lnTo>
                    <a:pt x="12898" y="1533"/>
                  </a:lnTo>
                  <a:lnTo>
                    <a:pt x="12770" y="895"/>
                  </a:lnTo>
                  <a:lnTo>
                    <a:pt x="12515" y="512"/>
                  </a:lnTo>
                  <a:lnTo>
                    <a:pt x="12260" y="129"/>
                  </a:lnTo>
                  <a:lnTo>
                    <a:pt x="11877"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p:cNvSpPr/>
            <p:nvPr/>
          </p:nvSpPr>
          <p:spPr>
            <a:xfrm>
              <a:off x="1603704" y="3111916"/>
              <a:ext cx="165877" cy="64378"/>
            </a:xfrm>
            <a:custGeom>
              <a:avLst/>
              <a:gdLst/>
              <a:ahLst/>
              <a:cxnLst/>
              <a:rect l="l" t="t" r="r" b="b"/>
              <a:pathLst>
                <a:path w="8557" h="3321" extrusionOk="0">
                  <a:moveTo>
                    <a:pt x="1" y="1"/>
                  </a:moveTo>
                  <a:lnTo>
                    <a:pt x="1" y="128"/>
                  </a:lnTo>
                  <a:lnTo>
                    <a:pt x="4214" y="1788"/>
                  </a:lnTo>
                  <a:lnTo>
                    <a:pt x="8556" y="3321"/>
                  </a:lnTo>
                  <a:lnTo>
                    <a:pt x="4342" y="1661"/>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p:cNvSpPr/>
            <p:nvPr/>
          </p:nvSpPr>
          <p:spPr>
            <a:xfrm>
              <a:off x="1685392" y="3035190"/>
              <a:ext cx="29717" cy="24774"/>
            </a:xfrm>
            <a:custGeom>
              <a:avLst/>
              <a:gdLst/>
              <a:ahLst/>
              <a:cxnLst/>
              <a:rect l="l" t="t" r="r" b="b"/>
              <a:pathLst>
                <a:path w="1533" h="1278" extrusionOk="0">
                  <a:moveTo>
                    <a:pt x="0" y="0"/>
                  </a:moveTo>
                  <a:lnTo>
                    <a:pt x="639" y="766"/>
                  </a:lnTo>
                  <a:lnTo>
                    <a:pt x="1533" y="1277"/>
                  </a:lnTo>
                  <a:lnTo>
                    <a:pt x="767" y="51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p:cNvSpPr/>
            <p:nvPr/>
          </p:nvSpPr>
          <p:spPr>
            <a:xfrm>
              <a:off x="1722515" y="2918842"/>
              <a:ext cx="24774" cy="29717"/>
            </a:xfrm>
            <a:custGeom>
              <a:avLst/>
              <a:gdLst/>
              <a:ahLst/>
              <a:cxnLst/>
              <a:rect l="l" t="t" r="r" b="b"/>
              <a:pathLst>
                <a:path w="1278" h="1533" extrusionOk="0">
                  <a:moveTo>
                    <a:pt x="1278" y="0"/>
                  </a:moveTo>
                  <a:lnTo>
                    <a:pt x="512" y="767"/>
                  </a:lnTo>
                  <a:lnTo>
                    <a:pt x="1" y="1533"/>
                  </a:lnTo>
                  <a:lnTo>
                    <a:pt x="767" y="894"/>
                  </a:lnTo>
                  <a:lnTo>
                    <a:pt x="12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1806684" y="2874275"/>
              <a:ext cx="22293" cy="29737"/>
            </a:xfrm>
            <a:custGeom>
              <a:avLst/>
              <a:gdLst/>
              <a:ahLst/>
              <a:cxnLst/>
              <a:rect l="l" t="t" r="r" b="b"/>
              <a:pathLst>
                <a:path w="1150" h="1534" extrusionOk="0">
                  <a:moveTo>
                    <a:pt x="1150" y="1"/>
                  </a:moveTo>
                  <a:lnTo>
                    <a:pt x="384" y="639"/>
                  </a:lnTo>
                  <a:lnTo>
                    <a:pt x="1" y="1533"/>
                  </a:lnTo>
                  <a:lnTo>
                    <a:pt x="639" y="895"/>
                  </a:lnTo>
                  <a:lnTo>
                    <a:pt x="11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1794317" y="2973294"/>
              <a:ext cx="4963" cy="37161"/>
            </a:xfrm>
            <a:custGeom>
              <a:avLst/>
              <a:gdLst/>
              <a:ahLst/>
              <a:cxnLst/>
              <a:rect l="l" t="t" r="r" b="b"/>
              <a:pathLst>
                <a:path w="256" h="1917" extrusionOk="0">
                  <a:moveTo>
                    <a:pt x="0" y="1"/>
                  </a:moveTo>
                  <a:lnTo>
                    <a:pt x="0" y="1022"/>
                  </a:lnTo>
                  <a:lnTo>
                    <a:pt x="256" y="1916"/>
                  </a:lnTo>
                  <a:lnTo>
                    <a:pt x="256" y="102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1640826" y="3106973"/>
              <a:ext cx="4982" cy="37142"/>
            </a:xfrm>
            <a:custGeom>
              <a:avLst/>
              <a:gdLst/>
              <a:ahLst/>
              <a:cxnLst/>
              <a:rect l="l" t="t" r="r" b="b"/>
              <a:pathLst>
                <a:path w="257" h="1916" extrusionOk="0">
                  <a:moveTo>
                    <a:pt x="1" y="0"/>
                  </a:moveTo>
                  <a:lnTo>
                    <a:pt x="1" y="1022"/>
                  </a:lnTo>
                  <a:lnTo>
                    <a:pt x="256" y="1916"/>
                  </a:lnTo>
                  <a:lnTo>
                    <a:pt x="256" y="89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1776987" y="3119341"/>
              <a:ext cx="37142" cy="4982"/>
            </a:xfrm>
            <a:custGeom>
              <a:avLst/>
              <a:gdLst/>
              <a:ahLst/>
              <a:cxnLst/>
              <a:rect l="l" t="t" r="r" b="b"/>
              <a:pathLst>
                <a:path w="1916" h="257" extrusionOk="0">
                  <a:moveTo>
                    <a:pt x="1022" y="1"/>
                  </a:moveTo>
                  <a:lnTo>
                    <a:pt x="0" y="256"/>
                  </a:lnTo>
                  <a:lnTo>
                    <a:pt x="1022" y="256"/>
                  </a:lnTo>
                  <a:lnTo>
                    <a:pt x="19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1749751" y="3022803"/>
              <a:ext cx="64378" cy="188151"/>
            </a:xfrm>
            <a:custGeom>
              <a:avLst/>
              <a:gdLst/>
              <a:ahLst/>
              <a:cxnLst/>
              <a:rect l="l" t="t" r="r" b="b"/>
              <a:pathLst>
                <a:path w="3321" h="9706" extrusionOk="0">
                  <a:moveTo>
                    <a:pt x="2984" y="2206"/>
                  </a:moveTo>
                  <a:lnTo>
                    <a:pt x="2938" y="2299"/>
                  </a:lnTo>
                  <a:lnTo>
                    <a:pt x="2828" y="2463"/>
                  </a:lnTo>
                  <a:lnTo>
                    <a:pt x="2810" y="2555"/>
                  </a:lnTo>
                  <a:lnTo>
                    <a:pt x="2984" y="2206"/>
                  </a:lnTo>
                  <a:close/>
                  <a:moveTo>
                    <a:pt x="3193" y="1"/>
                  </a:moveTo>
                  <a:lnTo>
                    <a:pt x="1916" y="4725"/>
                  </a:lnTo>
                  <a:lnTo>
                    <a:pt x="1405" y="7024"/>
                  </a:lnTo>
                  <a:lnTo>
                    <a:pt x="1022" y="9450"/>
                  </a:lnTo>
                  <a:lnTo>
                    <a:pt x="128" y="9195"/>
                  </a:lnTo>
                  <a:lnTo>
                    <a:pt x="1" y="9195"/>
                  </a:lnTo>
                  <a:lnTo>
                    <a:pt x="128" y="9322"/>
                  </a:lnTo>
                  <a:lnTo>
                    <a:pt x="1022" y="9706"/>
                  </a:lnTo>
                  <a:lnTo>
                    <a:pt x="1405" y="8429"/>
                  </a:lnTo>
                  <a:lnTo>
                    <a:pt x="1788" y="7152"/>
                  </a:lnTo>
                  <a:lnTo>
                    <a:pt x="2299" y="4853"/>
                  </a:lnTo>
                  <a:lnTo>
                    <a:pt x="2682" y="2810"/>
                  </a:lnTo>
                  <a:lnTo>
                    <a:pt x="2682" y="2682"/>
                  </a:lnTo>
                  <a:lnTo>
                    <a:pt x="2828" y="2463"/>
                  </a:lnTo>
                  <a:lnTo>
                    <a:pt x="332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1720053" y="2752984"/>
              <a:ext cx="185670" cy="175783"/>
            </a:xfrm>
            <a:custGeom>
              <a:avLst/>
              <a:gdLst/>
              <a:ahLst/>
              <a:cxnLst/>
              <a:rect l="l" t="t" r="r" b="b"/>
              <a:pathLst>
                <a:path w="9578" h="9068" extrusionOk="0">
                  <a:moveTo>
                    <a:pt x="6513" y="1"/>
                  </a:moveTo>
                  <a:lnTo>
                    <a:pt x="2043" y="1278"/>
                  </a:lnTo>
                  <a:lnTo>
                    <a:pt x="766" y="1661"/>
                  </a:lnTo>
                  <a:lnTo>
                    <a:pt x="128" y="1661"/>
                  </a:lnTo>
                  <a:lnTo>
                    <a:pt x="0" y="1788"/>
                  </a:lnTo>
                  <a:lnTo>
                    <a:pt x="766" y="3193"/>
                  </a:lnTo>
                  <a:lnTo>
                    <a:pt x="1405" y="4725"/>
                  </a:lnTo>
                  <a:lnTo>
                    <a:pt x="2299" y="6769"/>
                  </a:lnTo>
                  <a:lnTo>
                    <a:pt x="2682" y="7662"/>
                  </a:lnTo>
                  <a:lnTo>
                    <a:pt x="3448" y="8046"/>
                  </a:lnTo>
                  <a:lnTo>
                    <a:pt x="4342" y="8429"/>
                  </a:lnTo>
                  <a:lnTo>
                    <a:pt x="5236" y="8684"/>
                  </a:lnTo>
                  <a:lnTo>
                    <a:pt x="6257" y="8939"/>
                  </a:lnTo>
                  <a:lnTo>
                    <a:pt x="7151" y="9067"/>
                  </a:lnTo>
                  <a:lnTo>
                    <a:pt x="7917" y="9067"/>
                  </a:lnTo>
                  <a:lnTo>
                    <a:pt x="8684" y="8812"/>
                  </a:lnTo>
                  <a:lnTo>
                    <a:pt x="9194" y="8556"/>
                  </a:lnTo>
                  <a:lnTo>
                    <a:pt x="9450" y="8046"/>
                  </a:lnTo>
                  <a:lnTo>
                    <a:pt x="9577" y="7535"/>
                  </a:lnTo>
                  <a:lnTo>
                    <a:pt x="9577" y="6896"/>
                  </a:lnTo>
                  <a:lnTo>
                    <a:pt x="9322" y="6258"/>
                  </a:lnTo>
                  <a:lnTo>
                    <a:pt x="8811" y="5109"/>
                  </a:lnTo>
                  <a:lnTo>
                    <a:pt x="8300" y="4215"/>
                  </a:lnTo>
                  <a:lnTo>
                    <a:pt x="8173" y="4215"/>
                  </a:lnTo>
                  <a:lnTo>
                    <a:pt x="7917" y="3832"/>
                  </a:lnTo>
                  <a:lnTo>
                    <a:pt x="7151" y="1916"/>
                  </a:lnTo>
                  <a:lnTo>
                    <a:pt x="6513"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1729959" y="2752984"/>
              <a:ext cx="151009" cy="99038"/>
            </a:xfrm>
            <a:custGeom>
              <a:avLst/>
              <a:gdLst/>
              <a:ahLst/>
              <a:cxnLst/>
              <a:rect l="l" t="t" r="r" b="b"/>
              <a:pathLst>
                <a:path w="7790" h="5109" extrusionOk="0">
                  <a:moveTo>
                    <a:pt x="6002" y="1"/>
                  </a:moveTo>
                  <a:lnTo>
                    <a:pt x="1532" y="1278"/>
                  </a:lnTo>
                  <a:lnTo>
                    <a:pt x="0" y="2044"/>
                  </a:lnTo>
                  <a:lnTo>
                    <a:pt x="639" y="2682"/>
                  </a:lnTo>
                  <a:lnTo>
                    <a:pt x="1277" y="3321"/>
                  </a:lnTo>
                  <a:lnTo>
                    <a:pt x="2171" y="4087"/>
                  </a:lnTo>
                  <a:lnTo>
                    <a:pt x="3192" y="4725"/>
                  </a:lnTo>
                  <a:lnTo>
                    <a:pt x="3703" y="4981"/>
                  </a:lnTo>
                  <a:lnTo>
                    <a:pt x="4342" y="5109"/>
                  </a:lnTo>
                  <a:lnTo>
                    <a:pt x="5746" y="5109"/>
                  </a:lnTo>
                  <a:lnTo>
                    <a:pt x="6385" y="4981"/>
                  </a:lnTo>
                  <a:lnTo>
                    <a:pt x="7151" y="4598"/>
                  </a:lnTo>
                  <a:lnTo>
                    <a:pt x="7789" y="4215"/>
                  </a:lnTo>
                  <a:lnTo>
                    <a:pt x="7662" y="4215"/>
                  </a:lnTo>
                  <a:lnTo>
                    <a:pt x="7406" y="3832"/>
                  </a:lnTo>
                  <a:lnTo>
                    <a:pt x="6640" y="1916"/>
                  </a:lnTo>
                  <a:lnTo>
                    <a:pt x="600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1653213" y="2517824"/>
              <a:ext cx="242603" cy="306961"/>
            </a:xfrm>
            <a:custGeom>
              <a:avLst/>
              <a:gdLst/>
              <a:ahLst/>
              <a:cxnLst/>
              <a:rect l="l" t="t" r="r" b="b"/>
              <a:pathLst>
                <a:path w="12515" h="15835" extrusionOk="0">
                  <a:moveTo>
                    <a:pt x="5364" y="1"/>
                  </a:moveTo>
                  <a:lnTo>
                    <a:pt x="4087" y="256"/>
                  </a:lnTo>
                  <a:lnTo>
                    <a:pt x="2937" y="767"/>
                  </a:lnTo>
                  <a:lnTo>
                    <a:pt x="1788" y="1533"/>
                  </a:lnTo>
                  <a:lnTo>
                    <a:pt x="894" y="2554"/>
                  </a:lnTo>
                  <a:lnTo>
                    <a:pt x="639" y="3065"/>
                  </a:lnTo>
                  <a:lnTo>
                    <a:pt x="384" y="3704"/>
                  </a:lnTo>
                  <a:lnTo>
                    <a:pt x="128" y="4342"/>
                  </a:lnTo>
                  <a:lnTo>
                    <a:pt x="0" y="4981"/>
                  </a:lnTo>
                  <a:lnTo>
                    <a:pt x="128" y="6002"/>
                  </a:lnTo>
                  <a:lnTo>
                    <a:pt x="384" y="7407"/>
                  </a:lnTo>
                  <a:lnTo>
                    <a:pt x="767" y="8939"/>
                  </a:lnTo>
                  <a:lnTo>
                    <a:pt x="1405" y="10472"/>
                  </a:lnTo>
                  <a:lnTo>
                    <a:pt x="2171" y="11876"/>
                  </a:lnTo>
                  <a:lnTo>
                    <a:pt x="2810" y="13281"/>
                  </a:lnTo>
                  <a:lnTo>
                    <a:pt x="3704" y="14303"/>
                  </a:lnTo>
                  <a:lnTo>
                    <a:pt x="4087" y="14686"/>
                  </a:lnTo>
                  <a:lnTo>
                    <a:pt x="4342" y="14941"/>
                  </a:lnTo>
                  <a:lnTo>
                    <a:pt x="5491" y="15452"/>
                  </a:lnTo>
                  <a:lnTo>
                    <a:pt x="6641" y="15707"/>
                  </a:lnTo>
                  <a:lnTo>
                    <a:pt x="7790" y="15835"/>
                  </a:lnTo>
                  <a:lnTo>
                    <a:pt x="8939" y="15580"/>
                  </a:lnTo>
                  <a:lnTo>
                    <a:pt x="10088" y="15196"/>
                  </a:lnTo>
                  <a:lnTo>
                    <a:pt x="10982" y="14686"/>
                  </a:lnTo>
                  <a:lnTo>
                    <a:pt x="11748" y="13792"/>
                  </a:lnTo>
                  <a:lnTo>
                    <a:pt x="12132" y="13281"/>
                  </a:lnTo>
                  <a:lnTo>
                    <a:pt x="12387" y="12642"/>
                  </a:lnTo>
                  <a:lnTo>
                    <a:pt x="12515" y="12004"/>
                  </a:lnTo>
                  <a:lnTo>
                    <a:pt x="12515" y="11238"/>
                  </a:lnTo>
                  <a:lnTo>
                    <a:pt x="12515" y="10472"/>
                  </a:lnTo>
                  <a:lnTo>
                    <a:pt x="12387" y="9578"/>
                  </a:lnTo>
                  <a:lnTo>
                    <a:pt x="12004" y="7662"/>
                  </a:lnTo>
                  <a:lnTo>
                    <a:pt x="11365" y="5747"/>
                  </a:lnTo>
                  <a:lnTo>
                    <a:pt x="10472" y="3831"/>
                  </a:lnTo>
                  <a:lnTo>
                    <a:pt x="9578" y="2299"/>
                  </a:lnTo>
                  <a:lnTo>
                    <a:pt x="8684" y="1022"/>
                  </a:lnTo>
                  <a:lnTo>
                    <a:pt x="8301" y="639"/>
                  </a:lnTo>
                  <a:lnTo>
                    <a:pt x="7790" y="384"/>
                  </a:lnTo>
                  <a:lnTo>
                    <a:pt x="7279" y="128"/>
                  </a:lnTo>
                  <a:lnTo>
                    <a:pt x="6641"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1794317" y="2668833"/>
              <a:ext cx="4963" cy="14868"/>
            </a:xfrm>
            <a:custGeom>
              <a:avLst/>
              <a:gdLst/>
              <a:ahLst/>
              <a:cxnLst/>
              <a:rect l="l" t="t" r="r" b="b"/>
              <a:pathLst>
                <a:path w="256" h="767" extrusionOk="0">
                  <a:moveTo>
                    <a:pt x="0" y="0"/>
                  </a:moveTo>
                  <a:lnTo>
                    <a:pt x="256" y="766"/>
                  </a:lnTo>
                  <a:lnTo>
                    <a:pt x="256" y="638"/>
                  </a:lnTo>
                  <a:lnTo>
                    <a:pt x="128" y="255"/>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1794317" y="2668833"/>
              <a:ext cx="4963" cy="24755"/>
            </a:xfrm>
            <a:custGeom>
              <a:avLst/>
              <a:gdLst/>
              <a:ahLst/>
              <a:cxnLst/>
              <a:rect l="l" t="t" r="r" b="b"/>
              <a:pathLst>
                <a:path w="256" h="1277" fill="none" extrusionOk="0">
                  <a:moveTo>
                    <a:pt x="0" y="0"/>
                  </a:moveTo>
                  <a:lnTo>
                    <a:pt x="0" y="0"/>
                  </a:lnTo>
                  <a:lnTo>
                    <a:pt x="0" y="0"/>
                  </a:lnTo>
                  <a:lnTo>
                    <a:pt x="0" y="0"/>
                  </a:lnTo>
                  <a:lnTo>
                    <a:pt x="256" y="766"/>
                  </a:lnTo>
                  <a:lnTo>
                    <a:pt x="256" y="1022"/>
                  </a:lnTo>
                  <a:lnTo>
                    <a:pt x="0" y="12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1794317" y="2668833"/>
              <a:ext cx="4963" cy="24755"/>
            </a:xfrm>
            <a:custGeom>
              <a:avLst/>
              <a:gdLst/>
              <a:ahLst/>
              <a:cxnLst/>
              <a:rect l="l" t="t" r="r" b="b"/>
              <a:pathLst>
                <a:path w="256" h="1277" fill="none" extrusionOk="0">
                  <a:moveTo>
                    <a:pt x="0" y="1277"/>
                  </a:moveTo>
                  <a:lnTo>
                    <a:pt x="0" y="1277"/>
                  </a:lnTo>
                  <a:lnTo>
                    <a:pt x="256" y="1022"/>
                  </a:lnTo>
                  <a:lnTo>
                    <a:pt x="256" y="638"/>
                  </a:lnTo>
                  <a:lnTo>
                    <a:pt x="128" y="255"/>
                  </a:lnTo>
                  <a:lnTo>
                    <a:pt x="0" y="0"/>
                  </a:lnTo>
                  <a:lnTo>
                    <a:pt x="0" y="12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1776987" y="2663871"/>
              <a:ext cx="22293" cy="27255"/>
            </a:xfrm>
            <a:custGeom>
              <a:avLst/>
              <a:gdLst/>
              <a:ahLst/>
              <a:cxnLst/>
              <a:rect l="l" t="t" r="r" b="b"/>
              <a:pathLst>
                <a:path w="1150" h="1406" extrusionOk="0">
                  <a:moveTo>
                    <a:pt x="256" y="1"/>
                  </a:moveTo>
                  <a:lnTo>
                    <a:pt x="128" y="128"/>
                  </a:lnTo>
                  <a:lnTo>
                    <a:pt x="0" y="384"/>
                  </a:lnTo>
                  <a:lnTo>
                    <a:pt x="0" y="639"/>
                  </a:lnTo>
                  <a:lnTo>
                    <a:pt x="0" y="894"/>
                  </a:lnTo>
                  <a:lnTo>
                    <a:pt x="383" y="1278"/>
                  </a:lnTo>
                  <a:lnTo>
                    <a:pt x="639" y="1405"/>
                  </a:lnTo>
                  <a:lnTo>
                    <a:pt x="766" y="1405"/>
                  </a:lnTo>
                  <a:lnTo>
                    <a:pt x="1022" y="1278"/>
                  </a:lnTo>
                  <a:lnTo>
                    <a:pt x="1150" y="1022"/>
                  </a:lnTo>
                  <a:lnTo>
                    <a:pt x="1022" y="511"/>
                  </a:lnTo>
                  <a:lnTo>
                    <a:pt x="76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1841345" y="2646540"/>
              <a:ext cx="12387" cy="17350"/>
            </a:xfrm>
            <a:custGeom>
              <a:avLst/>
              <a:gdLst/>
              <a:ahLst/>
              <a:cxnLst/>
              <a:rect l="l" t="t" r="r" b="b"/>
              <a:pathLst>
                <a:path w="639" h="895" extrusionOk="0">
                  <a:moveTo>
                    <a:pt x="0" y="1"/>
                  </a:moveTo>
                  <a:lnTo>
                    <a:pt x="128" y="384"/>
                  </a:lnTo>
                  <a:lnTo>
                    <a:pt x="383" y="767"/>
                  </a:lnTo>
                  <a:lnTo>
                    <a:pt x="639" y="895"/>
                  </a:lnTo>
                  <a:lnTo>
                    <a:pt x="383" y="639"/>
                  </a:lnTo>
                  <a:lnTo>
                    <a:pt x="12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1841345" y="2634173"/>
              <a:ext cx="22293" cy="27236"/>
            </a:xfrm>
            <a:custGeom>
              <a:avLst/>
              <a:gdLst/>
              <a:ahLst/>
              <a:cxnLst/>
              <a:rect l="l" t="t" r="r" b="b"/>
              <a:pathLst>
                <a:path w="1150" h="1405" extrusionOk="0">
                  <a:moveTo>
                    <a:pt x="256" y="0"/>
                  </a:moveTo>
                  <a:lnTo>
                    <a:pt x="128" y="256"/>
                  </a:lnTo>
                  <a:lnTo>
                    <a:pt x="0" y="383"/>
                  </a:lnTo>
                  <a:lnTo>
                    <a:pt x="128" y="894"/>
                  </a:lnTo>
                  <a:lnTo>
                    <a:pt x="511" y="1405"/>
                  </a:lnTo>
                  <a:lnTo>
                    <a:pt x="894" y="1405"/>
                  </a:lnTo>
                  <a:lnTo>
                    <a:pt x="1022" y="1277"/>
                  </a:lnTo>
                  <a:lnTo>
                    <a:pt x="1150" y="1022"/>
                  </a:lnTo>
                  <a:lnTo>
                    <a:pt x="1022" y="511"/>
                  </a:lnTo>
                  <a:lnTo>
                    <a:pt x="894" y="256"/>
                  </a:lnTo>
                  <a:lnTo>
                    <a:pt x="767" y="128"/>
                  </a:lnTo>
                  <a:lnTo>
                    <a:pt x="51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1757175" y="2631692"/>
              <a:ext cx="27255" cy="24774"/>
            </a:xfrm>
            <a:custGeom>
              <a:avLst/>
              <a:gdLst/>
              <a:ahLst/>
              <a:cxnLst/>
              <a:rect l="l" t="t" r="r" b="b"/>
              <a:pathLst>
                <a:path w="1406" h="1278" extrusionOk="0">
                  <a:moveTo>
                    <a:pt x="767" y="1"/>
                  </a:moveTo>
                  <a:lnTo>
                    <a:pt x="384" y="128"/>
                  </a:lnTo>
                  <a:lnTo>
                    <a:pt x="128" y="511"/>
                  </a:lnTo>
                  <a:lnTo>
                    <a:pt x="1" y="894"/>
                  </a:lnTo>
                  <a:lnTo>
                    <a:pt x="128" y="1150"/>
                  </a:lnTo>
                  <a:lnTo>
                    <a:pt x="256" y="1278"/>
                  </a:lnTo>
                  <a:lnTo>
                    <a:pt x="511" y="1278"/>
                  </a:lnTo>
                  <a:lnTo>
                    <a:pt x="1022" y="767"/>
                  </a:lnTo>
                  <a:lnTo>
                    <a:pt x="1278" y="639"/>
                  </a:lnTo>
                  <a:lnTo>
                    <a:pt x="1405" y="256"/>
                  </a:lnTo>
                  <a:lnTo>
                    <a:pt x="1405" y="128"/>
                  </a:lnTo>
                  <a:lnTo>
                    <a:pt x="115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p:cNvSpPr/>
            <p:nvPr/>
          </p:nvSpPr>
          <p:spPr>
            <a:xfrm>
              <a:off x="1824015" y="2601994"/>
              <a:ext cx="32198" cy="17350"/>
            </a:xfrm>
            <a:custGeom>
              <a:avLst/>
              <a:gdLst/>
              <a:ahLst/>
              <a:cxnLst/>
              <a:rect l="l" t="t" r="r" b="b"/>
              <a:pathLst>
                <a:path w="1661" h="895" extrusionOk="0">
                  <a:moveTo>
                    <a:pt x="639" y="0"/>
                  </a:moveTo>
                  <a:lnTo>
                    <a:pt x="256" y="128"/>
                  </a:lnTo>
                  <a:lnTo>
                    <a:pt x="0" y="511"/>
                  </a:lnTo>
                  <a:lnTo>
                    <a:pt x="0" y="639"/>
                  </a:lnTo>
                  <a:lnTo>
                    <a:pt x="128" y="894"/>
                  </a:lnTo>
                  <a:lnTo>
                    <a:pt x="767" y="894"/>
                  </a:lnTo>
                  <a:lnTo>
                    <a:pt x="1405" y="766"/>
                  </a:lnTo>
                  <a:lnTo>
                    <a:pt x="1533" y="639"/>
                  </a:lnTo>
                  <a:lnTo>
                    <a:pt x="1661" y="383"/>
                  </a:lnTo>
                  <a:lnTo>
                    <a:pt x="1533" y="256"/>
                  </a:lnTo>
                  <a:lnTo>
                    <a:pt x="115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1814109" y="2743078"/>
              <a:ext cx="17350" cy="7444"/>
            </a:xfrm>
            <a:custGeom>
              <a:avLst/>
              <a:gdLst/>
              <a:ahLst/>
              <a:cxnLst/>
              <a:rect l="l" t="t" r="r" b="b"/>
              <a:pathLst>
                <a:path w="895" h="384" extrusionOk="0">
                  <a:moveTo>
                    <a:pt x="895" y="1"/>
                  </a:moveTo>
                  <a:lnTo>
                    <a:pt x="511" y="256"/>
                  </a:lnTo>
                  <a:lnTo>
                    <a:pt x="256" y="256"/>
                  </a:lnTo>
                  <a:lnTo>
                    <a:pt x="1" y="129"/>
                  </a:lnTo>
                  <a:lnTo>
                    <a:pt x="128" y="384"/>
                  </a:lnTo>
                  <a:lnTo>
                    <a:pt x="511" y="384"/>
                  </a:lnTo>
                  <a:lnTo>
                    <a:pt x="767" y="256"/>
                  </a:lnTo>
                  <a:lnTo>
                    <a:pt x="89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1814109" y="2743078"/>
              <a:ext cx="17350" cy="4982"/>
            </a:xfrm>
            <a:custGeom>
              <a:avLst/>
              <a:gdLst/>
              <a:ahLst/>
              <a:cxnLst/>
              <a:rect l="l" t="t" r="r" b="b"/>
              <a:pathLst>
                <a:path w="895" h="257" fill="none" extrusionOk="0">
                  <a:moveTo>
                    <a:pt x="1" y="129"/>
                  </a:moveTo>
                  <a:lnTo>
                    <a:pt x="1" y="129"/>
                  </a:lnTo>
                  <a:lnTo>
                    <a:pt x="256" y="256"/>
                  </a:lnTo>
                  <a:lnTo>
                    <a:pt x="511" y="256"/>
                  </a:lnTo>
                  <a:lnTo>
                    <a:pt x="511" y="256"/>
                  </a:lnTo>
                  <a:lnTo>
                    <a:pt x="89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4"/>
            <p:cNvSpPr/>
            <p:nvPr/>
          </p:nvSpPr>
          <p:spPr>
            <a:xfrm>
              <a:off x="1814109" y="2743078"/>
              <a:ext cx="17350" cy="7444"/>
            </a:xfrm>
            <a:custGeom>
              <a:avLst/>
              <a:gdLst/>
              <a:ahLst/>
              <a:cxnLst/>
              <a:rect l="l" t="t" r="r" b="b"/>
              <a:pathLst>
                <a:path w="895" h="384" fill="none" extrusionOk="0">
                  <a:moveTo>
                    <a:pt x="895" y="1"/>
                  </a:moveTo>
                  <a:lnTo>
                    <a:pt x="895" y="1"/>
                  </a:lnTo>
                  <a:lnTo>
                    <a:pt x="767" y="256"/>
                  </a:lnTo>
                  <a:lnTo>
                    <a:pt x="511" y="384"/>
                  </a:lnTo>
                  <a:lnTo>
                    <a:pt x="511" y="384"/>
                  </a:lnTo>
                  <a:lnTo>
                    <a:pt x="128" y="384"/>
                  </a:lnTo>
                  <a:lnTo>
                    <a:pt x="1" y="129"/>
                  </a:lnTo>
                  <a:lnTo>
                    <a:pt x="1" y="129"/>
                  </a:lnTo>
                  <a:lnTo>
                    <a:pt x="1" y="129"/>
                  </a:lnTo>
                  <a:lnTo>
                    <a:pt x="89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p:cNvSpPr/>
            <p:nvPr/>
          </p:nvSpPr>
          <p:spPr>
            <a:xfrm>
              <a:off x="1811628" y="2611880"/>
              <a:ext cx="49529" cy="111425"/>
            </a:xfrm>
            <a:custGeom>
              <a:avLst/>
              <a:gdLst/>
              <a:ahLst/>
              <a:cxnLst/>
              <a:rect l="l" t="t" r="r" b="b"/>
              <a:pathLst>
                <a:path w="2555" h="5748" extrusionOk="0">
                  <a:moveTo>
                    <a:pt x="129" y="1"/>
                  </a:moveTo>
                  <a:lnTo>
                    <a:pt x="129" y="129"/>
                  </a:lnTo>
                  <a:lnTo>
                    <a:pt x="1150" y="2044"/>
                  </a:lnTo>
                  <a:lnTo>
                    <a:pt x="2044" y="4087"/>
                  </a:lnTo>
                  <a:lnTo>
                    <a:pt x="1278" y="4215"/>
                  </a:lnTo>
                  <a:lnTo>
                    <a:pt x="1789" y="5237"/>
                  </a:lnTo>
                  <a:lnTo>
                    <a:pt x="1406" y="5364"/>
                  </a:lnTo>
                  <a:lnTo>
                    <a:pt x="1023" y="5492"/>
                  </a:lnTo>
                  <a:lnTo>
                    <a:pt x="512" y="5492"/>
                  </a:lnTo>
                  <a:lnTo>
                    <a:pt x="129" y="5364"/>
                  </a:lnTo>
                  <a:lnTo>
                    <a:pt x="1" y="5364"/>
                  </a:lnTo>
                  <a:lnTo>
                    <a:pt x="129" y="5492"/>
                  </a:lnTo>
                  <a:lnTo>
                    <a:pt x="639" y="5747"/>
                  </a:lnTo>
                  <a:lnTo>
                    <a:pt x="1278" y="5747"/>
                  </a:lnTo>
                  <a:lnTo>
                    <a:pt x="1789" y="5492"/>
                  </a:lnTo>
                  <a:lnTo>
                    <a:pt x="1916" y="5492"/>
                  </a:lnTo>
                  <a:lnTo>
                    <a:pt x="2044" y="5364"/>
                  </a:lnTo>
                  <a:lnTo>
                    <a:pt x="2044" y="5237"/>
                  </a:lnTo>
                  <a:lnTo>
                    <a:pt x="1661" y="4343"/>
                  </a:lnTo>
                  <a:lnTo>
                    <a:pt x="2427" y="4343"/>
                  </a:lnTo>
                  <a:lnTo>
                    <a:pt x="2555" y="4215"/>
                  </a:lnTo>
                  <a:lnTo>
                    <a:pt x="1406" y="2044"/>
                  </a:lnTo>
                  <a:lnTo>
                    <a:pt x="12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p:cNvSpPr/>
            <p:nvPr/>
          </p:nvSpPr>
          <p:spPr>
            <a:xfrm>
              <a:off x="1814109" y="2718323"/>
              <a:ext cx="27255" cy="19831"/>
            </a:xfrm>
            <a:custGeom>
              <a:avLst/>
              <a:gdLst/>
              <a:ahLst/>
              <a:cxnLst/>
              <a:rect l="l" t="t" r="r" b="b"/>
              <a:pathLst>
                <a:path w="1406" h="1023" extrusionOk="0">
                  <a:moveTo>
                    <a:pt x="1" y="1"/>
                  </a:moveTo>
                  <a:lnTo>
                    <a:pt x="1" y="384"/>
                  </a:lnTo>
                  <a:lnTo>
                    <a:pt x="128" y="895"/>
                  </a:lnTo>
                  <a:lnTo>
                    <a:pt x="256" y="1023"/>
                  </a:lnTo>
                  <a:lnTo>
                    <a:pt x="511" y="1023"/>
                  </a:lnTo>
                  <a:lnTo>
                    <a:pt x="767" y="895"/>
                  </a:lnTo>
                  <a:lnTo>
                    <a:pt x="1022" y="767"/>
                  </a:lnTo>
                  <a:lnTo>
                    <a:pt x="1278" y="384"/>
                  </a:lnTo>
                  <a:lnTo>
                    <a:pt x="1405" y="1"/>
                  </a:lnTo>
                  <a:lnTo>
                    <a:pt x="767" y="129"/>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p:cNvSpPr/>
            <p:nvPr/>
          </p:nvSpPr>
          <p:spPr>
            <a:xfrm>
              <a:off x="1814109" y="2725767"/>
              <a:ext cx="19831" cy="12387"/>
            </a:xfrm>
            <a:custGeom>
              <a:avLst/>
              <a:gdLst/>
              <a:ahLst/>
              <a:cxnLst/>
              <a:rect l="l" t="t" r="r" b="b"/>
              <a:pathLst>
                <a:path w="1023" h="639" extrusionOk="0">
                  <a:moveTo>
                    <a:pt x="1" y="0"/>
                  </a:moveTo>
                  <a:lnTo>
                    <a:pt x="128" y="511"/>
                  </a:lnTo>
                  <a:lnTo>
                    <a:pt x="256" y="639"/>
                  </a:lnTo>
                  <a:lnTo>
                    <a:pt x="511" y="639"/>
                  </a:lnTo>
                  <a:lnTo>
                    <a:pt x="767" y="511"/>
                  </a:lnTo>
                  <a:lnTo>
                    <a:pt x="1022" y="383"/>
                  </a:lnTo>
                  <a:lnTo>
                    <a:pt x="767" y="128"/>
                  </a:lnTo>
                  <a:lnTo>
                    <a:pt x="511" y="0"/>
                  </a:ln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4"/>
            <p:cNvSpPr/>
            <p:nvPr/>
          </p:nvSpPr>
          <p:spPr>
            <a:xfrm>
              <a:off x="1603704" y="2460890"/>
              <a:ext cx="240141" cy="262415"/>
            </a:xfrm>
            <a:custGeom>
              <a:avLst/>
              <a:gdLst/>
              <a:ahLst/>
              <a:cxnLst/>
              <a:rect l="l" t="t" r="r" b="b"/>
              <a:pathLst>
                <a:path w="12388" h="13537" extrusionOk="0">
                  <a:moveTo>
                    <a:pt x="9833" y="1"/>
                  </a:moveTo>
                  <a:lnTo>
                    <a:pt x="9067" y="128"/>
                  </a:lnTo>
                  <a:lnTo>
                    <a:pt x="8428" y="511"/>
                  </a:lnTo>
                  <a:lnTo>
                    <a:pt x="7790" y="894"/>
                  </a:lnTo>
                  <a:lnTo>
                    <a:pt x="6768" y="1788"/>
                  </a:lnTo>
                  <a:lnTo>
                    <a:pt x="6385" y="2171"/>
                  </a:lnTo>
                  <a:lnTo>
                    <a:pt x="5619" y="2299"/>
                  </a:lnTo>
                  <a:lnTo>
                    <a:pt x="4853" y="2554"/>
                  </a:lnTo>
                  <a:lnTo>
                    <a:pt x="3959" y="2810"/>
                  </a:lnTo>
                  <a:lnTo>
                    <a:pt x="3065" y="3321"/>
                  </a:lnTo>
                  <a:lnTo>
                    <a:pt x="2299" y="3959"/>
                  </a:lnTo>
                  <a:lnTo>
                    <a:pt x="1916" y="4470"/>
                  </a:lnTo>
                  <a:lnTo>
                    <a:pt x="1661" y="4853"/>
                  </a:lnTo>
                  <a:lnTo>
                    <a:pt x="1533" y="5364"/>
                  </a:lnTo>
                  <a:lnTo>
                    <a:pt x="1405" y="6002"/>
                  </a:lnTo>
                  <a:lnTo>
                    <a:pt x="1022" y="6258"/>
                  </a:lnTo>
                  <a:lnTo>
                    <a:pt x="639" y="6513"/>
                  </a:lnTo>
                  <a:lnTo>
                    <a:pt x="384" y="6896"/>
                  </a:lnTo>
                  <a:lnTo>
                    <a:pt x="128" y="7279"/>
                  </a:lnTo>
                  <a:lnTo>
                    <a:pt x="1" y="7662"/>
                  </a:lnTo>
                  <a:lnTo>
                    <a:pt x="1" y="8173"/>
                  </a:lnTo>
                  <a:lnTo>
                    <a:pt x="1" y="8556"/>
                  </a:lnTo>
                  <a:lnTo>
                    <a:pt x="128" y="8939"/>
                  </a:lnTo>
                  <a:lnTo>
                    <a:pt x="511" y="9833"/>
                  </a:lnTo>
                  <a:lnTo>
                    <a:pt x="1022" y="10727"/>
                  </a:lnTo>
                  <a:lnTo>
                    <a:pt x="1661" y="11493"/>
                  </a:lnTo>
                  <a:lnTo>
                    <a:pt x="2299" y="12259"/>
                  </a:lnTo>
                  <a:lnTo>
                    <a:pt x="2938" y="12898"/>
                  </a:lnTo>
                  <a:lnTo>
                    <a:pt x="3576" y="13281"/>
                  </a:lnTo>
                  <a:lnTo>
                    <a:pt x="4087" y="13536"/>
                  </a:lnTo>
                  <a:lnTo>
                    <a:pt x="4598" y="13536"/>
                  </a:lnTo>
                  <a:lnTo>
                    <a:pt x="4853" y="13281"/>
                  </a:lnTo>
                  <a:lnTo>
                    <a:pt x="4981" y="12770"/>
                  </a:lnTo>
                  <a:lnTo>
                    <a:pt x="4981" y="12259"/>
                  </a:lnTo>
                  <a:lnTo>
                    <a:pt x="4981" y="11749"/>
                  </a:lnTo>
                  <a:lnTo>
                    <a:pt x="4725" y="10727"/>
                  </a:lnTo>
                  <a:lnTo>
                    <a:pt x="4470" y="10216"/>
                  </a:lnTo>
                  <a:lnTo>
                    <a:pt x="4725" y="10089"/>
                  </a:lnTo>
                  <a:lnTo>
                    <a:pt x="5364" y="9450"/>
                  </a:lnTo>
                  <a:lnTo>
                    <a:pt x="5619" y="8939"/>
                  </a:lnTo>
                  <a:lnTo>
                    <a:pt x="5875" y="8173"/>
                  </a:lnTo>
                  <a:lnTo>
                    <a:pt x="6130" y="7407"/>
                  </a:lnTo>
                  <a:lnTo>
                    <a:pt x="6130" y="6513"/>
                  </a:lnTo>
                  <a:lnTo>
                    <a:pt x="6641" y="6513"/>
                  </a:lnTo>
                  <a:lnTo>
                    <a:pt x="7790" y="6641"/>
                  </a:lnTo>
                  <a:lnTo>
                    <a:pt x="8556" y="6641"/>
                  </a:lnTo>
                  <a:lnTo>
                    <a:pt x="9322" y="6513"/>
                  </a:lnTo>
                  <a:lnTo>
                    <a:pt x="10089" y="6258"/>
                  </a:lnTo>
                  <a:lnTo>
                    <a:pt x="10727" y="6002"/>
                  </a:lnTo>
                  <a:lnTo>
                    <a:pt x="11238" y="5619"/>
                  </a:lnTo>
                  <a:lnTo>
                    <a:pt x="11621" y="5236"/>
                  </a:lnTo>
                  <a:lnTo>
                    <a:pt x="11876" y="4853"/>
                  </a:lnTo>
                  <a:lnTo>
                    <a:pt x="12132" y="4470"/>
                  </a:lnTo>
                  <a:lnTo>
                    <a:pt x="12387" y="3448"/>
                  </a:lnTo>
                  <a:lnTo>
                    <a:pt x="12259" y="2554"/>
                  </a:lnTo>
                  <a:lnTo>
                    <a:pt x="12004" y="1661"/>
                  </a:lnTo>
                  <a:lnTo>
                    <a:pt x="11621" y="894"/>
                  </a:lnTo>
                  <a:lnTo>
                    <a:pt x="11110" y="384"/>
                  </a:lnTo>
                  <a:lnTo>
                    <a:pt x="1059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4"/>
            <p:cNvSpPr/>
            <p:nvPr/>
          </p:nvSpPr>
          <p:spPr>
            <a:xfrm>
              <a:off x="1685392" y="2572277"/>
              <a:ext cx="44585" cy="99038"/>
            </a:xfrm>
            <a:custGeom>
              <a:avLst/>
              <a:gdLst/>
              <a:ahLst/>
              <a:cxnLst/>
              <a:rect l="l" t="t" r="r" b="b"/>
              <a:pathLst>
                <a:path w="2300" h="5109" extrusionOk="0">
                  <a:moveTo>
                    <a:pt x="1533" y="1"/>
                  </a:moveTo>
                  <a:lnTo>
                    <a:pt x="1788" y="639"/>
                  </a:lnTo>
                  <a:lnTo>
                    <a:pt x="2044" y="1406"/>
                  </a:lnTo>
                  <a:lnTo>
                    <a:pt x="2044" y="2172"/>
                  </a:lnTo>
                  <a:lnTo>
                    <a:pt x="1788" y="2938"/>
                  </a:lnTo>
                  <a:lnTo>
                    <a:pt x="1533" y="3576"/>
                  </a:lnTo>
                  <a:lnTo>
                    <a:pt x="1022" y="4087"/>
                  </a:lnTo>
                  <a:lnTo>
                    <a:pt x="639" y="4598"/>
                  </a:lnTo>
                  <a:lnTo>
                    <a:pt x="0" y="4981"/>
                  </a:lnTo>
                  <a:lnTo>
                    <a:pt x="0" y="5109"/>
                  </a:lnTo>
                  <a:lnTo>
                    <a:pt x="767" y="4726"/>
                  </a:lnTo>
                  <a:lnTo>
                    <a:pt x="1405" y="4343"/>
                  </a:lnTo>
                  <a:lnTo>
                    <a:pt x="1916" y="3704"/>
                  </a:lnTo>
                  <a:lnTo>
                    <a:pt x="2171" y="3066"/>
                  </a:lnTo>
                  <a:lnTo>
                    <a:pt x="2299" y="2172"/>
                  </a:lnTo>
                  <a:lnTo>
                    <a:pt x="2171" y="1406"/>
                  </a:lnTo>
                  <a:lnTo>
                    <a:pt x="2044" y="639"/>
                  </a:lnTo>
                  <a:lnTo>
                    <a:pt x="153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p:cNvSpPr/>
            <p:nvPr/>
          </p:nvSpPr>
          <p:spPr>
            <a:xfrm>
              <a:off x="1593798" y="2579701"/>
              <a:ext cx="96557" cy="143604"/>
            </a:xfrm>
            <a:custGeom>
              <a:avLst/>
              <a:gdLst/>
              <a:ahLst/>
              <a:cxnLst/>
              <a:rect l="l" t="t" r="r" b="b"/>
              <a:pathLst>
                <a:path w="4981" h="7408" extrusionOk="0">
                  <a:moveTo>
                    <a:pt x="2172" y="1"/>
                  </a:moveTo>
                  <a:lnTo>
                    <a:pt x="1533" y="256"/>
                  </a:lnTo>
                  <a:lnTo>
                    <a:pt x="895" y="512"/>
                  </a:lnTo>
                  <a:lnTo>
                    <a:pt x="384" y="1023"/>
                  </a:lnTo>
                  <a:lnTo>
                    <a:pt x="1" y="1661"/>
                  </a:lnTo>
                  <a:lnTo>
                    <a:pt x="1" y="2427"/>
                  </a:lnTo>
                  <a:lnTo>
                    <a:pt x="128" y="3066"/>
                  </a:lnTo>
                  <a:lnTo>
                    <a:pt x="256" y="3704"/>
                  </a:lnTo>
                  <a:lnTo>
                    <a:pt x="639" y="4343"/>
                  </a:lnTo>
                  <a:lnTo>
                    <a:pt x="1405" y="5364"/>
                  </a:lnTo>
                  <a:lnTo>
                    <a:pt x="2427" y="6258"/>
                  </a:lnTo>
                  <a:lnTo>
                    <a:pt x="3704" y="6897"/>
                  </a:lnTo>
                  <a:lnTo>
                    <a:pt x="4981" y="7407"/>
                  </a:lnTo>
                  <a:lnTo>
                    <a:pt x="4981" y="7280"/>
                  </a:lnTo>
                  <a:lnTo>
                    <a:pt x="3832" y="6897"/>
                  </a:lnTo>
                  <a:lnTo>
                    <a:pt x="2810" y="6258"/>
                  </a:lnTo>
                  <a:lnTo>
                    <a:pt x="1788" y="5492"/>
                  </a:lnTo>
                  <a:lnTo>
                    <a:pt x="1022" y="4470"/>
                  </a:lnTo>
                  <a:lnTo>
                    <a:pt x="767" y="3960"/>
                  </a:lnTo>
                  <a:lnTo>
                    <a:pt x="512" y="3321"/>
                  </a:lnTo>
                  <a:lnTo>
                    <a:pt x="256" y="2683"/>
                  </a:lnTo>
                  <a:lnTo>
                    <a:pt x="384" y="2044"/>
                  </a:lnTo>
                  <a:lnTo>
                    <a:pt x="639" y="1406"/>
                  </a:lnTo>
                  <a:lnTo>
                    <a:pt x="1022" y="767"/>
                  </a:lnTo>
                  <a:lnTo>
                    <a:pt x="1533" y="384"/>
                  </a:lnTo>
                  <a:lnTo>
                    <a:pt x="217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p:cNvSpPr/>
            <p:nvPr/>
          </p:nvSpPr>
          <p:spPr>
            <a:xfrm>
              <a:off x="1724996" y="2458409"/>
              <a:ext cx="111406" cy="74283"/>
            </a:xfrm>
            <a:custGeom>
              <a:avLst/>
              <a:gdLst/>
              <a:ahLst/>
              <a:cxnLst/>
              <a:rect l="l" t="t" r="r" b="b"/>
              <a:pathLst>
                <a:path w="5747" h="3832" extrusionOk="0">
                  <a:moveTo>
                    <a:pt x="256" y="2044"/>
                  </a:moveTo>
                  <a:lnTo>
                    <a:pt x="1" y="2555"/>
                  </a:lnTo>
                  <a:lnTo>
                    <a:pt x="128" y="2555"/>
                  </a:lnTo>
                  <a:lnTo>
                    <a:pt x="256" y="2044"/>
                  </a:lnTo>
                  <a:close/>
                  <a:moveTo>
                    <a:pt x="3193" y="1"/>
                  </a:moveTo>
                  <a:lnTo>
                    <a:pt x="2427" y="129"/>
                  </a:lnTo>
                  <a:lnTo>
                    <a:pt x="1788" y="256"/>
                  </a:lnTo>
                  <a:lnTo>
                    <a:pt x="1278" y="639"/>
                  </a:lnTo>
                  <a:lnTo>
                    <a:pt x="767" y="1022"/>
                  </a:lnTo>
                  <a:lnTo>
                    <a:pt x="511" y="1533"/>
                  </a:lnTo>
                  <a:lnTo>
                    <a:pt x="256" y="2044"/>
                  </a:lnTo>
                  <a:lnTo>
                    <a:pt x="639" y="1533"/>
                  </a:lnTo>
                  <a:lnTo>
                    <a:pt x="1022" y="1150"/>
                  </a:lnTo>
                  <a:lnTo>
                    <a:pt x="1533" y="767"/>
                  </a:lnTo>
                  <a:lnTo>
                    <a:pt x="2044" y="639"/>
                  </a:lnTo>
                  <a:lnTo>
                    <a:pt x="2555" y="384"/>
                  </a:lnTo>
                  <a:lnTo>
                    <a:pt x="4215" y="384"/>
                  </a:lnTo>
                  <a:lnTo>
                    <a:pt x="4725" y="639"/>
                  </a:lnTo>
                  <a:lnTo>
                    <a:pt x="5108" y="1022"/>
                  </a:lnTo>
                  <a:lnTo>
                    <a:pt x="5364" y="1533"/>
                  </a:lnTo>
                  <a:lnTo>
                    <a:pt x="5492" y="2044"/>
                  </a:lnTo>
                  <a:lnTo>
                    <a:pt x="5619" y="2682"/>
                  </a:lnTo>
                  <a:lnTo>
                    <a:pt x="5619" y="3193"/>
                  </a:lnTo>
                  <a:lnTo>
                    <a:pt x="5492" y="3832"/>
                  </a:lnTo>
                  <a:lnTo>
                    <a:pt x="5747" y="3193"/>
                  </a:lnTo>
                  <a:lnTo>
                    <a:pt x="5747" y="2555"/>
                  </a:lnTo>
                  <a:lnTo>
                    <a:pt x="5619" y="1916"/>
                  </a:lnTo>
                  <a:lnTo>
                    <a:pt x="5492" y="1278"/>
                  </a:lnTo>
                  <a:lnTo>
                    <a:pt x="5236" y="767"/>
                  </a:lnTo>
                  <a:lnTo>
                    <a:pt x="4853" y="384"/>
                  </a:lnTo>
                  <a:lnTo>
                    <a:pt x="4342" y="129"/>
                  </a:lnTo>
                  <a:lnTo>
                    <a:pt x="383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p:cNvSpPr/>
            <p:nvPr/>
          </p:nvSpPr>
          <p:spPr>
            <a:xfrm>
              <a:off x="1724996" y="2458409"/>
              <a:ext cx="111406" cy="74283"/>
            </a:xfrm>
            <a:custGeom>
              <a:avLst/>
              <a:gdLst/>
              <a:ahLst/>
              <a:cxnLst/>
              <a:rect l="l" t="t" r="r" b="b"/>
              <a:pathLst>
                <a:path w="5747" h="3832" fill="none" extrusionOk="0">
                  <a:moveTo>
                    <a:pt x="1" y="2555"/>
                  </a:moveTo>
                  <a:lnTo>
                    <a:pt x="1" y="2555"/>
                  </a:lnTo>
                  <a:lnTo>
                    <a:pt x="256" y="2044"/>
                  </a:lnTo>
                  <a:lnTo>
                    <a:pt x="511" y="1533"/>
                  </a:lnTo>
                  <a:lnTo>
                    <a:pt x="767" y="1022"/>
                  </a:lnTo>
                  <a:lnTo>
                    <a:pt x="1278" y="639"/>
                  </a:lnTo>
                  <a:lnTo>
                    <a:pt x="1278" y="639"/>
                  </a:lnTo>
                  <a:lnTo>
                    <a:pt x="1788" y="256"/>
                  </a:lnTo>
                  <a:lnTo>
                    <a:pt x="2427" y="129"/>
                  </a:lnTo>
                  <a:lnTo>
                    <a:pt x="3193" y="1"/>
                  </a:lnTo>
                  <a:lnTo>
                    <a:pt x="3832" y="1"/>
                  </a:lnTo>
                  <a:lnTo>
                    <a:pt x="3832" y="1"/>
                  </a:lnTo>
                  <a:lnTo>
                    <a:pt x="4342" y="129"/>
                  </a:lnTo>
                  <a:lnTo>
                    <a:pt x="4853" y="384"/>
                  </a:lnTo>
                  <a:lnTo>
                    <a:pt x="5236" y="767"/>
                  </a:lnTo>
                  <a:lnTo>
                    <a:pt x="5492" y="1278"/>
                  </a:lnTo>
                  <a:lnTo>
                    <a:pt x="5492" y="1278"/>
                  </a:lnTo>
                  <a:lnTo>
                    <a:pt x="5619" y="1916"/>
                  </a:lnTo>
                  <a:lnTo>
                    <a:pt x="5747" y="2555"/>
                  </a:lnTo>
                  <a:lnTo>
                    <a:pt x="5747" y="3193"/>
                  </a:lnTo>
                  <a:lnTo>
                    <a:pt x="5492" y="38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4"/>
            <p:cNvSpPr/>
            <p:nvPr/>
          </p:nvSpPr>
          <p:spPr>
            <a:xfrm>
              <a:off x="1724996" y="2465834"/>
              <a:ext cx="108944" cy="66859"/>
            </a:xfrm>
            <a:custGeom>
              <a:avLst/>
              <a:gdLst/>
              <a:ahLst/>
              <a:cxnLst/>
              <a:rect l="l" t="t" r="r" b="b"/>
              <a:pathLst>
                <a:path w="5620" h="3449" fill="none" extrusionOk="0">
                  <a:moveTo>
                    <a:pt x="5492" y="3449"/>
                  </a:moveTo>
                  <a:lnTo>
                    <a:pt x="5492" y="3449"/>
                  </a:lnTo>
                  <a:lnTo>
                    <a:pt x="5619" y="2810"/>
                  </a:lnTo>
                  <a:lnTo>
                    <a:pt x="5619" y="2299"/>
                  </a:lnTo>
                  <a:lnTo>
                    <a:pt x="5492" y="1661"/>
                  </a:lnTo>
                  <a:lnTo>
                    <a:pt x="5364" y="1150"/>
                  </a:lnTo>
                  <a:lnTo>
                    <a:pt x="5364" y="1150"/>
                  </a:lnTo>
                  <a:lnTo>
                    <a:pt x="5108" y="639"/>
                  </a:lnTo>
                  <a:lnTo>
                    <a:pt x="4725" y="256"/>
                  </a:lnTo>
                  <a:lnTo>
                    <a:pt x="4215" y="1"/>
                  </a:lnTo>
                  <a:lnTo>
                    <a:pt x="3704" y="1"/>
                  </a:lnTo>
                  <a:lnTo>
                    <a:pt x="3704" y="1"/>
                  </a:lnTo>
                  <a:lnTo>
                    <a:pt x="3193" y="1"/>
                  </a:lnTo>
                  <a:lnTo>
                    <a:pt x="2555" y="1"/>
                  </a:lnTo>
                  <a:lnTo>
                    <a:pt x="2044" y="256"/>
                  </a:lnTo>
                  <a:lnTo>
                    <a:pt x="1533" y="384"/>
                  </a:lnTo>
                  <a:lnTo>
                    <a:pt x="1022" y="767"/>
                  </a:lnTo>
                  <a:lnTo>
                    <a:pt x="639" y="1150"/>
                  </a:lnTo>
                  <a:lnTo>
                    <a:pt x="256" y="1661"/>
                  </a:lnTo>
                  <a:lnTo>
                    <a:pt x="128" y="2172"/>
                  </a:lnTo>
                  <a:lnTo>
                    <a:pt x="128" y="2172"/>
                  </a:lnTo>
                  <a:lnTo>
                    <a:pt x="1" y="2172"/>
                  </a:lnTo>
                  <a:lnTo>
                    <a:pt x="1" y="2172"/>
                  </a:lnTo>
                  <a:lnTo>
                    <a:pt x="1" y="2172"/>
                  </a:lnTo>
                  <a:lnTo>
                    <a:pt x="5492" y="3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4"/>
            <p:cNvSpPr/>
            <p:nvPr/>
          </p:nvSpPr>
          <p:spPr>
            <a:xfrm>
              <a:off x="1645789" y="2691107"/>
              <a:ext cx="74283" cy="74283"/>
            </a:xfrm>
            <a:custGeom>
              <a:avLst/>
              <a:gdLst/>
              <a:ahLst/>
              <a:cxnLst/>
              <a:rect l="l" t="t" r="r" b="b"/>
              <a:pathLst>
                <a:path w="3832" h="3832" extrusionOk="0">
                  <a:moveTo>
                    <a:pt x="511" y="0"/>
                  </a:moveTo>
                  <a:lnTo>
                    <a:pt x="128" y="128"/>
                  </a:lnTo>
                  <a:lnTo>
                    <a:pt x="0" y="511"/>
                  </a:lnTo>
                  <a:lnTo>
                    <a:pt x="0" y="1022"/>
                  </a:lnTo>
                  <a:lnTo>
                    <a:pt x="128" y="1533"/>
                  </a:lnTo>
                  <a:lnTo>
                    <a:pt x="511" y="2171"/>
                  </a:lnTo>
                  <a:lnTo>
                    <a:pt x="894" y="2810"/>
                  </a:lnTo>
                  <a:lnTo>
                    <a:pt x="1405" y="3320"/>
                  </a:lnTo>
                  <a:lnTo>
                    <a:pt x="1916" y="3703"/>
                  </a:lnTo>
                  <a:lnTo>
                    <a:pt x="2427" y="3831"/>
                  </a:lnTo>
                  <a:lnTo>
                    <a:pt x="2810" y="3831"/>
                  </a:lnTo>
                  <a:lnTo>
                    <a:pt x="3320" y="3703"/>
                  </a:lnTo>
                  <a:lnTo>
                    <a:pt x="3576" y="3320"/>
                  </a:lnTo>
                  <a:lnTo>
                    <a:pt x="3831" y="2937"/>
                  </a:lnTo>
                  <a:lnTo>
                    <a:pt x="3831" y="2810"/>
                  </a:lnTo>
                  <a:lnTo>
                    <a:pt x="2937" y="1150"/>
                  </a:lnTo>
                  <a:lnTo>
                    <a:pt x="2682" y="894"/>
                  </a:lnTo>
                  <a:lnTo>
                    <a:pt x="1916" y="383"/>
                  </a:lnTo>
                  <a:lnTo>
                    <a:pt x="1405" y="128"/>
                  </a:lnTo>
                  <a:lnTo>
                    <a:pt x="894"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p:cNvSpPr/>
            <p:nvPr/>
          </p:nvSpPr>
          <p:spPr>
            <a:xfrm>
              <a:off x="1660638" y="2708437"/>
              <a:ext cx="47047" cy="42085"/>
            </a:xfrm>
            <a:custGeom>
              <a:avLst/>
              <a:gdLst/>
              <a:ahLst/>
              <a:cxnLst/>
              <a:rect l="l" t="t" r="r" b="b"/>
              <a:pathLst>
                <a:path w="2427" h="2171" extrusionOk="0">
                  <a:moveTo>
                    <a:pt x="1" y="0"/>
                  </a:moveTo>
                  <a:lnTo>
                    <a:pt x="511" y="256"/>
                  </a:lnTo>
                  <a:lnTo>
                    <a:pt x="1022" y="511"/>
                  </a:lnTo>
                  <a:lnTo>
                    <a:pt x="1533" y="1022"/>
                  </a:lnTo>
                  <a:lnTo>
                    <a:pt x="1916" y="1533"/>
                  </a:lnTo>
                  <a:lnTo>
                    <a:pt x="1916" y="1533"/>
                  </a:lnTo>
                  <a:lnTo>
                    <a:pt x="1661" y="1405"/>
                  </a:lnTo>
                  <a:lnTo>
                    <a:pt x="1405" y="1277"/>
                  </a:lnTo>
                  <a:lnTo>
                    <a:pt x="1150" y="1277"/>
                  </a:lnTo>
                  <a:lnTo>
                    <a:pt x="1022" y="1405"/>
                  </a:lnTo>
                  <a:lnTo>
                    <a:pt x="894" y="1533"/>
                  </a:lnTo>
                  <a:lnTo>
                    <a:pt x="1405" y="1533"/>
                  </a:lnTo>
                  <a:lnTo>
                    <a:pt x="1788" y="1660"/>
                  </a:lnTo>
                  <a:lnTo>
                    <a:pt x="2299" y="2171"/>
                  </a:lnTo>
                  <a:lnTo>
                    <a:pt x="2427" y="2171"/>
                  </a:lnTo>
                  <a:lnTo>
                    <a:pt x="2044" y="1277"/>
                  </a:lnTo>
                  <a:lnTo>
                    <a:pt x="1533" y="639"/>
                  </a:lnTo>
                  <a:lnTo>
                    <a:pt x="1150" y="383"/>
                  </a:lnTo>
                  <a:lnTo>
                    <a:pt x="767" y="128"/>
                  </a:lnTo>
                  <a:lnTo>
                    <a:pt x="38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p:cNvSpPr/>
            <p:nvPr/>
          </p:nvSpPr>
          <p:spPr>
            <a:xfrm>
              <a:off x="1965118" y="539992"/>
              <a:ext cx="532215" cy="497555"/>
            </a:xfrm>
            <a:custGeom>
              <a:avLst/>
              <a:gdLst/>
              <a:ahLst/>
              <a:cxnLst/>
              <a:rect l="l" t="t" r="r" b="b"/>
              <a:pathLst>
                <a:path w="27455" h="25667" extrusionOk="0">
                  <a:moveTo>
                    <a:pt x="17622" y="0"/>
                  </a:moveTo>
                  <a:lnTo>
                    <a:pt x="16601" y="255"/>
                  </a:lnTo>
                  <a:lnTo>
                    <a:pt x="15196" y="638"/>
                  </a:lnTo>
                  <a:lnTo>
                    <a:pt x="13919" y="1149"/>
                  </a:lnTo>
                  <a:lnTo>
                    <a:pt x="11876" y="2043"/>
                  </a:lnTo>
                  <a:lnTo>
                    <a:pt x="10982" y="2426"/>
                  </a:lnTo>
                  <a:lnTo>
                    <a:pt x="9833" y="2682"/>
                  </a:lnTo>
                  <a:lnTo>
                    <a:pt x="8556" y="2937"/>
                  </a:lnTo>
                  <a:lnTo>
                    <a:pt x="5746" y="2937"/>
                  </a:lnTo>
                  <a:lnTo>
                    <a:pt x="4597" y="3192"/>
                  </a:lnTo>
                  <a:lnTo>
                    <a:pt x="3320" y="3448"/>
                  </a:lnTo>
                  <a:lnTo>
                    <a:pt x="2299" y="3831"/>
                  </a:lnTo>
                  <a:lnTo>
                    <a:pt x="639" y="4469"/>
                  </a:lnTo>
                  <a:lnTo>
                    <a:pt x="0" y="4852"/>
                  </a:lnTo>
                  <a:lnTo>
                    <a:pt x="383" y="5746"/>
                  </a:lnTo>
                  <a:lnTo>
                    <a:pt x="1405" y="5363"/>
                  </a:lnTo>
                  <a:lnTo>
                    <a:pt x="2426" y="5236"/>
                  </a:lnTo>
                  <a:lnTo>
                    <a:pt x="2937" y="5236"/>
                  </a:lnTo>
                  <a:lnTo>
                    <a:pt x="2809" y="5363"/>
                  </a:lnTo>
                  <a:lnTo>
                    <a:pt x="1660" y="5746"/>
                  </a:lnTo>
                  <a:lnTo>
                    <a:pt x="766" y="6257"/>
                  </a:lnTo>
                  <a:lnTo>
                    <a:pt x="1405" y="7662"/>
                  </a:lnTo>
                  <a:lnTo>
                    <a:pt x="2682" y="7151"/>
                  </a:lnTo>
                  <a:lnTo>
                    <a:pt x="3959" y="6640"/>
                  </a:lnTo>
                  <a:lnTo>
                    <a:pt x="5363" y="6385"/>
                  </a:lnTo>
                  <a:lnTo>
                    <a:pt x="6640" y="6129"/>
                  </a:lnTo>
                  <a:lnTo>
                    <a:pt x="6768" y="6129"/>
                  </a:lnTo>
                  <a:lnTo>
                    <a:pt x="6513" y="6257"/>
                  </a:lnTo>
                  <a:lnTo>
                    <a:pt x="5491" y="6768"/>
                  </a:lnTo>
                  <a:lnTo>
                    <a:pt x="3831" y="7534"/>
                  </a:lnTo>
                  <a:lnTo>
                    <a:pt x="2809" y="8173"/>
                  </a:lnTo>
                  <a:lnTo>
                    <a:pt x="1916" y="8811"/>
                  </a:lnTo>
                  <a:lnTo>
                    <a:pt x="7917" y="21325"/>
                  </a:lnTo>
                  <a:lnTo>
                    <a:pt x="8556" y="21070"/>
                  </a:lnTo>
                  <a:lnTo>
                    <a:pt x="9322" y="20687"/>
                  </a:lnTo>
                  <a:lnTo>
                    <a:pt x="10599" y="19793"/>
                  </a:lnTo>
                  <a:lnTo>
                    <a:pt x="12131" y="18644"/>
                  </a:lnTo>
                  <a:lnTo>
                    <a:pt x="12131" y="18644"/>
                  </a:lnTo>
                  <a:lnTo>
                    <a:pt x="11237" y="19665"/>
                  </a:lnTo>
                  <a:lnTo>
                    <a:pt x="10216" y="20687"/>
                  </a:lnTo>
                  <a:lnTo>
                    <a:pt x="9194" y="21453"/>
                  </a:lnTo>
                  <a:lnTo>
                    <a:pt x="8300" y="22092"/>
                  </a:lnTo>
                  <a:lnTo>
                    <a:pt x="8939" y="23496"/>
                  </a:lnTo>
                  <a:lnTo>
                    <a:pt x="10344" y="22858"/>
                  </a:lnTo>
                  <a:lnTo>
                    <a:pt x="11621" y="21964"/>
                  </a:lnTo>
                  <a:lnTo>
                    <a:pt x="10471" y="23113"/>
                  </a:lnTo>
                  <a:lnTo>
                    <a:pt x="9194" y="24007"/>
                  </a:lnTo>
                  <a:lnTo>
                    <a:pt x="9960" y="25667"/>
                  </a:lnTo>
                  <a:lnTo>
                    <a:pt x="11493" y="24773"/>
                  </a:lnTo>
                  <a:lnTo>
                    <a:pt x="12897" y="23624"/>
                  </a:lnTo>
                  <a:lnTo>
                    <a:pt x="14047" y="22347"/>
                  </a:lnTo>
                  <a:lnTo>
                    <a:pt x="15068" y="20942"/>
                  </a:lnTo>
                  <a:lnTo>
                    <a:pt x="15579" y="20304"/>
                  </a:lnTo>
                  <a:lnTo>
                    <a:pt x="16090" y="19793"/>
                  </a:lnTo>
                  <a:lnTo>
                    <a:pt x="16728" y="19410"/>
                  </a:lnTo>
                  <a:lnTo>
                    <a:pt x="17495" y="19027"/>
                  </a:lnTo>
                  <a:lnTo>
                    <a:pt x="19155" y="18261"/>
                  </a:lnTo>
                  <a:lnTo>
                    <a:pt x="21453" y="17367"/>
                  </a:lnTo>
                  <a:lnTo>
                    <a:pt x="22347" y="16856"/>
                  </a:lnTo>
                  <a:lnTo>
                    <a:pt x="23241" y="16217"/>
                  </a:lnTo>
                  <a:lnTo>
                    <a:pt x="24135" y="15451"/>
                  </a:lnTo>
                  <a:lnTo>
                    <a:pt x="24773" y="14685"/>
                  </a:lnTo>
                  <a:lnTo>
                    <a:pt x="25539" y="13791"/>
                  </a:lnTo>
                  <a:lnTo>
                    <a:pt x="26050" y="12897"/>
                  </a:lnTo>
                  <a:lnTo>
                    <a:pt x="26561" y="11876"/>
                  </a:lnTo>
                  <a:lnTo>
                    <a:pt x="26816" y="10854"/>
                  </a:lnTo>
                  <a:lnTo>
                    <a:pt x="27327" y="9322"/>
                  </a:lnTo>
                  <a:lnTo>
                    <a:pt x="27455" y="7917"/>
                  </a:lnTo>
                  <a:lnTo>
                    <a:pt x="27455" y="6513"/>
                  </a:lnTo>
                  <a:lnTo>
                    <a:pt x="27199" y="5363"/>
                  </a:lnTo>
                  <a:lnTo>
                    <a:pt x="26689" y="4342"/>
                  </a:lnTo>
                  <a:lnTo>
                    <a:pt x="26178" y="3320"/>
                  </a:lnTo>
                  <a:lnTo>
                    <a:pt x="25412" y="2554"/>
                  </a:lnTo>
                  <a:lnTo>
                    <a:pt x="24646" y="1788"/>
                  </a:lnTo>
                  <a:lnTo>
                    <a:pt x="23752" y="1277"/>
                  </a:lnTo>
                  <a:lnTo>
                    <a:pt x="22730" y="766"/>
                  </a:lnTo>
                  <a:lnTo>
                    <a:pt x="21709" y="383"/>
                  </a:lnTo>
                  <a:lnTo>
                    <a:pt x="20687" y="128"/>
                  </a:lnTo>
                  <a:lnTo>
                    <a:pt x="1966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p:cNvSpPr/>
            <p:nvPr/>
          </p:nvSpPr>
          <p:spPr>
            <a:xfrm>
              <a:off x="1970061" y="544935"/>
              <a:ext cx="339141" cy="71802"/>
            </a:xfrm>
            <a:custGeom>
              <a:avLst/>
              <a:gdLst/>
              <a:ahLst/>
              <a:cxnLst/>
              <a:rect l="l" t="t" r="r" b="b"/>
              <a:pathLst>
                <a:path w="17495" h="3704" extrusionOk="0">
                  <a:moveTo>
                    <a:pt x="16346" y="0"/>
                  </a:moveTo>
                  <a:lnTo>
                    <a:pt x="15196" y="256"/>
                  </a:lnTo>
                  <a:lnTo>
                    <a:pt x="13026" y="894"/>
                  </a:lnTo>
                  <a:lnTo>
                    <a:pt x="10982" y="1533"/>
                  </a:lnTo>
                  <a:lnTo>
                    <a:pt x="8812" y="2044"/>
                  </a:lnTo>
                  <a:lnTo>
                    <a:pt x="5364" y="2044"/>
                  </a:lnTo>
                  <a:lnTo>
                    <a:pt x="4215" y="2171"/>
                  </a:lnTo>
                  <a:lnTo>
                    <a:pt x="3193" y="2427"/>
                  </a:lnTo>
                  <a:lnTo>
                    <a:pt x="2044" y="2810"/>
                  </a:lnTo>
                  <a:lnTo>
                    <a:pt x="1022" y="3193"/>
                  </a:lnTo>
                  <a:lnTo>
                    <a:pt x="1" y="3704"/>
                  </a:lnTo>
                  <a:lnTo>
                    <a:pt x="1022" y="3321"/>
                  </a:lnTo>
                  <a:lnTo>
                    <a:pt x="2171" y="2937"/>
                  </a:lnTo>
                  <a:lnTo>
                    <a:pt x="3193" y="2682"/>
                  </a:lnTo>
                  <a:lnTo>
                    <a:pt x="4342" y="2554"/>
                  </a:lnTo>
                  <a:lnTo>
                    <a:pt x="5364" y="2427"/>
                  </a:lnTo>
                  <a:lnTo>
                    <a:pt x="8812" y="2427"/>
                  </a:lnTo>
                  <a:lnTo>
                    <a:pt x="9961" y="2299"/>
                  </a:lnTo>
                  <a:lnTo>
                    <a:pt x="10982" y="1916"/>
                  </a:lnTo>
                  <a:lnTo>
                    <a:pt x="13153" y="1277"/>
                  </a:lnTo>
                  <a:lnTo>
                    <a:pt x="15324" y="511"/>
                  </a:lnTo>
                  <a:lnTo>
                    <a:pt x="1749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4"/>
            <p:cNvSpPr/>
            <p:nvPr/>
          </p:nvSpPr>
          <p:spPr>
            <a:xfrm>
              <a:off x="2163136" y="876632"/>
              <a:ext cx="217868" cy="168359"/>
            </a:xfrm>
            <a:custGeom>
              <a:avLst/>
              <a:gdLst/>
              <a:ahLst/>
              <a:cxnLst/>
              <a:rect l="l" t="t" r="r" b="b"/>
              <a:pathLst>
                <a:path w="11239" h="8685" extrusionOk="0">
                  <a:moveTo>
                    <a:pt x="11238" y="1"/>
                  </a:moveTo>
                  <a:lnTo>
                    <a:pt x="9450" y="639"/>
                  </a:lnTo>
                  <a:lnTo>
                    <a:pt x="7790" y="1405"/>
                  </a:lnTo>
                  <a:lnTo>
                    <a:pt x="7024" y="1788"/>
                  </a:lnTo>
                  <a:lnTo>
                    <a:pt x="6258" y="2299"/>
                  </a:lnTo>
                  <a:lnTo>
                    <a:pt x="5875" y="2682"/>
                  </a:lnTo>
                  <a:lnTo>
                    <a:pt x="5747" y="2810"/>
                  </a:lnTo>
                  <a:lnTo>
                    <a:pt x="5619" y="3065"/>
                  </a:lnTo>
                  <a:lnTo>
                    <a:pt x="5109" y="3704"/>
                  </a:lnTo>
                  <a:lnTo>
                    <a:pt x="4087" y="5236"/>
                  </a:lnTo>
                  <a:lnTo>
                    <a:pt x="2938" y="6513"/>
                  </a:lnTo>
                  <a:lnTo>
                    <a:pt x="1533" y="7663"/>
                  </a:lnTo>
                  <a:lnTo>
                    <a:pt x="1" y="8684"/>
                  </a:lnTo>
                  <a:lnTo>
                    <a:pt x="895" y="8301"/>
                  </a:lnTo>
                  <a:lnTo>
                    <a:pt x="1661" y="7918"/>
                  </a:lnTo>
                  <a:lnTo>
                    <a:pt x="2427" y="7407"/>
                  </a:lnTo>
                  <a:lnTo>
                    <a:pt x="3193" y="6769"/>
                  </a:lnTo>
                  <a:lnTo>
                    <a:pt x="4343" y="5492"/>
                  </a:lnTo>
                  <a:lnTo>
                    <a:pt x="5492" y="3959"/>
                  </a:lnTo>
                  <a:lnTo>
                    <a:pt x="6003" y="3193"/>
                  </a:lnTo>
                  <a:lnTo>
                    <a:pt x="6130" y="3065"/>
                  </a:lnTo>
                  <a:lnTo>
                    <a:pt x="6258" y="2938"/>
                  </a:lnTo>
                  <a:lnTo>
                    <a:pt x="6513" y="2682"/>
                  </a:lnTo>
                  <a:lnTo>
                    <a:pt x="8046" y="1661"/>
                  </a:lnTo>
                  <a:lnTo>
                    <a:pt x="9578" y="767"/>
                  </a:lnTo>
                  <a:lnTo>
                    <a:pt x="1123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4"/>
            <p:cNvSpPr/>
            <p:nvPr/>
          </p:nvSpPr>
          <p:spPr>
            <a:xfrm>
              <a:off x="2163136" y="866726"/>
              <a:ext cx="646102" cy="358952"/>
            </a:xfrm>
            <a:custGeom>
              <a:avLst/>
              <a:gdLst/>
              <a:ahLst/>
              <a:cxnLst/>
              <a:rect l="l" t="t" r="r" b="b"/>
              <a:pathLst>
                <a:path w="33330" h="18517" extrusionOk="0">
                  <a:moveTo>
                    <a:pt x="767" y="1"/>
                  </a:moveTo>
                  <a:lnTo>
                    <a:pt x="384" y="129"/>
                  </a:lnTo>
                  <a:lnTo>
                    <a:pt x="129" y="384"/>
                  </a:lnTo>
                  <a:lnTo>
                    <a:pt x="1" y="767"/>
                  </a:lnTo>
                  <a:lnTo>
                    <a:pt x="1" y="1278"/>
                  </a:lnTo>
                  <a:lnTo>
                    <a:pt x="129" y="1789"/>
                  </a:lnTo>
                  <a:lnTo>
                    <a:pt x="384" y="2555"/>
                  </a:lnTo>
                  <a:lnTo>
                    <a:pt x="895" y="3449"/>
                  </a:lnTo>
                  <a:lnTo>
                    <a:pt x="2427" y="6258"/>
                  </a:lnTo>
                  <a:lnTo>
                    <a:pt x="4087" y="8940"/>
                  </a:lnTo>
                  <a:lnTo>
                    <a:pt x="5747" y="11366"/>
                  </a:lnTo>
                  <a:lnTo>
                    <a:pt x="7280" y="13409"/>
                  </a:lnTo>
                  <a:lnTo>
                    <a:pt x="8684" y="15069"/>
                  </a:lnTo>
                  <a:lnTo>
                    <a:pt x="10089" y="16474"/>
                  </a:lnTo>
                  <a:lnTo>
                    <a:pt x="11366" y="17495"/>
                  </a:lnTo>
                  <a:lnTo>
                    <a:pt x="11877" y="17751"/>
                  </a:lnTo>
                  <a:lnTo>
                    <a:pt x="12515" y="18006"/>
                  </a:lnTo>
                  <a:lnTo>
                    <a:pt x="14303" y="18389"/>
                  </a:lnTo>
                  <a:lnTo>
                    <a:pt x="16346" y="18517"/>
                  </a:lnTo>
                  <a:lnTo>
                    <a:pt x="18517" y="18517"/>
                  </a:lnTo>
                  <a:lnTo>
                    <a:pt x="20815" y="18389"/>
                  </a:lnTo>
                  <a:lnTo>
                    <a:pt x="23242" y="18006"/>
                  </a:lnTo>
                  <a:lnTo>
                    <a:pt x="25540" y="17623"/>
                  </a:lnTo>
                  <a:lnTo>
                    <a:pt x="27966" y="17240"/>
                  </a:lnTo>
                  <a:lnTo>
                    <a:pt x="30265" y="16729"/>
                  </a:lnTo>
                  <a:lnTo>
                    <a:pt x="32563" y="16091"/>
                  </a:lnTo>
                  <a:lnTo>
                    <a:pt x="32819" y="15963"/>
                  </a:lnTo>
                  <a:lnTo>
                    <a:pt x="32946" y="15580"/>
                  </a:lnTo>
                  <a:lnTo>
                    <a:pt x="33202" y="14431"/>
                  </a:lnTo>
                  <a:lnTo>
                    <a:pt x="33330" y="12771"/>
                  </a:lnTo>
                  <a:lnTo>
                    <a:pt x="33330" y="10855"/>
                  </a:lnTo>
                  <a:lnTo>
                    <a:pt x="33074" y="8940"/>
                  </a:lnTo>
                  <a:lnTo>
                    <a:pt x="32819" y="7152"/>
                  </a:lnTo>
                  <a:lnTo>
                    <a:pt x="32436" y="5875"/>
                  </a:lnTo>
                  <a:lnTo>
                    <a:pt x="32180" y="5492"/>
                  </a:lnTo>
                  <a:lnTo>
                    <a:pt x="31925" y="5237"/>
                  </a:lnTo>
                  <a:lnTo>
                    <a:pt x="31542" y="5109"/>
                  </a:lnTo>
                  <a:lnTo>
                    <a:pt x="31031" y="5109"/>
                  </a:lnTo>
                  <a:lnTo>
                    <a:pt x="29371" y="5364"/>
                  </a:lnTo>
                  <a:lnTo>
                    <a:pt x="25412" y="6386"/>
                  </a:lnTo>
                  <a:lnTo>
                    <a:pt x="21071" y="7535"/>
                  </a:lnTo>
                  <a:lnTo>
                    <a:pt x="17495" y="8429"/>
                  </a:lnTo>
                  <a:lnTo>
                    <a:pt x="16346" y="8684"/>
                  </a:lnTo>
                  <a:lnTo>
                    <a:pt x="15707" y="8812"/>
                  </a:lnTo>
                  <a:lnTo>
                    <a:pt x="14686" y="8046"/>
                  </a:lnTo>
                  <a:lnTo>
                    <a:pt x="12643" y="6641"/>
                  </a:lnTo>
                  <a:lnTo>
                    <a:pt x="9706" y="4470"/>
                  </a:lnTo>
                  <a:lnTo>
                    <a:pt x="6130" y="2044"/>
                  </a:lnTo>
                  <a:lnTo>
                    <a:pt x="4726" y="1150"/>
                  </a:lnTo>
                  <a:lnTo>
                    <a:pt x="3449" y="512"/>
                  </a:lnTo>
                  <a:lnTo>
                    <a:pt x="2172" y="129"/>
                  </a:lnTo>
                  <a:lnTo>
                    <a:pt x="1150"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p:cNvSpPr/>
            <p:nvPr/>
          </p:nvSpPr>
          <p:spPr>
            <a:xfrm>
              <a:off x="2722587" y="908811"/>
              <a:ext cx="398556" cy="284688"/>
            </a:xfrm>
            <a:custGeom>
              <a:avLst/>
              <a:gdLst/>
              <a:ahLst/>
              <a:cxnLst/>
              <a:rect l="l" t="t" r="r" b="b"/>
              <a:pathLst>
                <a:path w="20560" h="14686" extrusionOk="0">
                  <a:moveTo>
                    <a:pt x="11493" y="1"/>
                  </a:moveTo>
                  <a:lnTo>
                    <a:pt x="8684" y="512"/>
                  </a:lnTo>
                  <a:lnTo>
                    <a:pt x="5874" y="1278"/>
                  </a:lnTo>
                  <a:lnTo>
                    <a:pt x="3193" y="2172"/>
                  </a:lnTo>
                  <a:lnTo>
                    <a:pt x="511" y="3193"/>
                  </a:lnTo>
                  <a:lnTo>
                    <a:pt x="256" y="3704"/>
                  </a:lnTo>
                  <a:lnTo>
                    <a:pt x="128" y="4342"/>
                  </a:lnTo>
                  <a:lnTo>
                    <a:pt x="0" y="6003"/>
                  </a:lnTo>
                  <a:lnTo>
                    <a:pt x="128" y="7790"/>
                  </a:lnTo>
                  <a:lnTo>
                    <a:pt x="383" y="9706"/>
                  </a:lnTo>
                  <a:lnTo>
                    <a:pt x="1022" y="13154"/>
                  </a:lnTo>
                  <a:lnTo>
                    <a:pt x="1405" y="14558"/>
                  </a:lnTo>
                  <a:lnTo>
                    <a:pt x="3831" y="14686"/>
                  </a:lnTo>
                  <a:lnTo>
                    <a:pt x="6257" y="14686"/>
                  </a:lnTo>
                  <a:lnTo>
                    <a:pt x="7662" y="14558"/>
                  </a:lnTo>
                  <a:lnTo>
                    <a:pt x="9322" y="14303"/>
                  </a:lnTo>
                  <a:lnTo>
                    <a:pt x="10088" y="14047"/>
                  </a:lnTo>
                  <a:lnTo>
                    <a:pt x="10727" y="13664"/>
                  </a:lnTo>
                  <a:lnTo>
                    <a:pt x="11237" y="13281"/>
                  </a:lnTo>
                  <a:lnTo>
                    <a:pt x="11365" y="13026"/>
                  </a:lnTo>
                  <a:lnTo>
                    <a:pt x="11365" y="12770"/>
                  </a:lnTo>
                  <a:lnTo>
                    <a:pt x="11237" y="12515"/>
                  </a:lnTo>
                  <a:lnTo>
                    <a:pt x="10982" y="12260"/>
                  </a:lnTo>
                  <a:lnTo>
                    <a:pt x="10599" y="12132"/>
                  </a:lnTo>
                  <a:lnTo>
                    <a:pt x="10088" y="12004"/>
                  </a:lnTo>
                  <a:lnTo>
                    <a:pt x="8811" y="11749"/>
                  </a:lnTo>
                  <a:lnTo>
                    <a:pt x="7662" y="11749"/>
                  </a:lnTo>
                  <a:lnTo>
                    <a:pt x="7023" y="11621"/>
                  </a:lnTo>
                  <a:lnTo>
                    <a:pt x="6385" y="11366"/>
                  </a:lnTo>
                  <a:lnTo>
                    <a:pt x="5874" y="11110"/>
                  </a:lnTo>
                  <a:lnTo>
                    <a:pt x="5747" y="10983"/>
                  </a:lnTo>
                  <a:lnTo>
                    <a:pt x="5747" y="10727"/>
                  </a:lnTo>
                  <a:lnTo>
                    <a:pt x="5874" y="10472"/>
                  </a:lnTo>
                  <a:lnTo>
                    <a:pt x="6130" y="10217"/>
                  </a:lnTo>
                  <a:lnTo>
                    <a:pt x="6513" y="10089"/>
                  </a:lnTo>
                  <a:lnTo>
                    <a:pt x="7023" y="9961"/>
                  </a:lnTo>
                  <a:lnTo>
                    <a:pt x="8173" y="9961"/>
                  </a:lnTo>
                  <a:lnTo>
                    <a:pt x="9322" y="10217"/>
                  </a:lnTo>
                  <a:lnTo>
                    <a:pt x="11621" y="10600"/>
                  </a:lnTo>
                  <a:lnTo>
                    <a:pt x="13919" y="11110"/>
                  </a:lnTo>
                  <a:lnTo>
                    <a:pt x="15068" y="11110"/>
                  </a:lnTo>
                  <a:lnTo>
                    <a:pt x="15962" y="10983"/>
                  </a:lnTo>
                  <a:lnTo>
                    <a:pt x="16728" y="10727"/>
                  </a:lnTo>
                  <a:lnTo>
                    <a:pt x="16984" y="10600"/>
                  </a:lnTo>
                  <a:lnTo>
                    <a:pt x="17239" y="10217"/>
                  </a:lnTo>
                  <a:lnTo>
                    <a:pt x="17239" y="9961"/>
                  </a:lnTo>
                  <a:lnTo>
                    <a:pt x="17239" y="9833"/>
                  </a:lnTo>
                  <a:lnTo>
                    <a:pt x="16856" y="9323"/>
                  </a:lnTo>
                  <a:lnTo>
                    <a:pt x="16218" y="8940"/>
                  </a:lnTo>
                  <a:lnTo>
                    <a:pt x="15451" y="8556"/>
                  </a:lnTo>
                  <a:lnTo>
                    <a:pt x="15451" y="8556"/>
                  </a:lnTo>
                  <a:lnTo>
                    <a:pt x="16728" y="8812"/>
                  </a:lnTo>
                  <a:lnTo>
                    <a:pt x="18005" y="8940"/>
                  </a:lnTo>
                  <a:lnTo>
                    <a:pt x="19027" y="8812"/>
                  </a:lnTo>
                  <a:lnTo>
                    <a:pt x="19282" y="8684"/>
                  </a:lnTo>
                  <a:lnTo>
                    <a:pt x="19538" y="8429"/>
                  </a:lnTo>
                  <a:lnTo>
                    <a:pt x="19665" y="8173"/>
                  </a:lnTo>
                  <a:lnTo>
                    <a:pt x="19665" y="7790"/>
                  </a:lnTo>
                  <a:lnTo>
                    <a:pt x="19538" y="7535"/>
                  </a:lnTo>
                  <a:lnTo>
                    <a:pt x="19282" y="7279"/>
                  </a:lnTo>
                  <a:lnTo>
                    <a:pt x="19665" y="7279"/>
                  </a:lnTo>
                  <a:lnTo>
                    <a:pt x="19921" y="7152"/>
                  </a:lnTo>
                  <a:lnTo>
                    <a:pt x="20176" y="7024"/>
                  </a:lnTo>
                  <a:lnTo>
                    <a:pt x="20432" y="6769"/>
                  </a:lnTo>
                  <a:lnTo>
                    <a:pt x="20559" y="6258"/>
                  </a:lnTo>
                  <a:lnTo>
                    <a:pt x="20304" y="5747"/>
                  </a:lnTo>
                  <a:lnTo>
                    <a:pt x="19921" y="5236"/>
                  </a:lnTo>
                  <a:lnTo>
                    <a:pt x="19410" y="4853"/>
                  </a:lnTo>
                  <a:lnTo>
                    <a:pt x="19665" y="4598"/>
                  </a:lnTo>
                  <a:lnTo>
                    <a:pt x="19665" y="4342"/>
                  </a:lnTo>
                  <a:lnTo>
                    <a:pt x="19793" y="3959"/>
                  </a:lnTo>
                  <a:lnTo>
                    <a:pt x="19538" y="3576"/>
                  </a:lnTo>
                  <a:lnTo>
                    <a:pt x="19282" y="3193"/>
                  </a:lnTo>
                  <a:lnTo>
                    <a:pt x="18899" y="2810"/>
                  </a:lnTo>
                  <a:lnTo>
                    <a:pt x="17878" y="2044"/>
                  </a:lnTo>
                  <a:lnTo>
                    <a:pt x="16473" y="1405"/>
                  </a:lnTo>
                  <a:lnTo>
                    <a:pt x="15068" y="767"/>
                  </a:lnTo>
                  <a:lnTo>
                    <a:pt x="13664" y="384"/>
                  </a:lnTo>
                  <a:lnTo>
                    <a:pt x="12387" y="128"/>
                  </a:lnTo>
                  <a:lnTo>
                    <a:pt x="11493"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p:cNvSpPr/>
            <p:nvPr/>
          </p:nvSpPr>
          <p:spPr>
            <a:xfrm>
              <a:off x="2883482" y="1037547"/>
              <a:ext cx="141123" cy="39623"/>
            </a:xfrm>
            <a:custGeom>
              <a:avLst/>
              <a:gdLst/>
              <a:ahLst/>
              <a:cxnLst/>
              <a:rect l="l" t="t" r="r" b="b"/>
              <a:pathLst>
                <a:path w="7280" h="2044" extrusionOk="0">
                  <a:moveTo>
                    <a:pt x="894" y="0"/>
                  </a:moveTo>
                  <a:lnTo>
                    <a:pt x="0" y="128"/>
                  </a:lnTo>
                  <a:lnTo>
                    <a:pt x="1022" y="128"/>
                  </a:lnTo>
                  <a:lnTo>
                    <a:pt x="2044" y="255"/>
                  </a:lnTo>
                  <a:lnTo>
                    <a:pt x="3065" y="511"/>
                  </a:lnTo>
                  <a:lnTo>
                    <a:pt x="5108" y="1277"/>
                  </a:lnTo>
                  <a:lnTo>
                    <a:pt x="7279" y="2043"/>
                  </a:lnTo>
                  <a:lnTo>
                    <a:pt x="5108" y="1022"/>
                  </a:lnTo>
                  <a:lnTo>
                    <a:pt x="4087" y="638"/>
                  </a:lnTo>
                  <a:lnTo>
                    <a:pt x="2937" y="255"/>
                  </a:lnTo>
                  <a:lnTo>
                    <a:pt x="1916" y="128"/>
                  </a:lnTo>
                  <a:lnTo>
                    <a:pt x="89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a:off x="2866152" y="988037"/>
              <a:ext cx="230236" cy="61896"/>
            </a:xfrm>
            <a:custGeom>
              <a:avLst/>
              <a:gdLst/>
              <a:ahLst/>
              <a:cxnLst/>
              <a:rect l="l" t="t" r="r" b="b"/>
              <a:pathLst>
                <a:path w="11877" h="3193" extrusionOk="0">
                  <a:moveTo>
                    <a:pt x="2299" y="0"/>
                  </a:moveTo>
                  <a:lnTo>
                    <a:pt x="1" y="255"/>
                  </a:lnTo>
                  <a:lnTo>
                    <a:pt x="1" y="255"/>
                  </a:lnTo>
                  <a:lnTo>
                    <a:pt x="2682" y="128"/>
                  </a:lnTo>
                  <a:lnTo>
                    <a:pt x="3831" y="255"/>
                  </a:lnTo>
                  <a:lnTo>
                    <a:pt x="4981" y="383"/>
                  </a:lnTo>
                  <a:lnTo>
                    <a:pt x="6130" y="639"/>
                  </a:lnTo>
                  <a:lnTo>
                    <a:pt x="7152" y="1149"/>
                  </a:lnTo>
                  <a:lnTo>
                    <a:pt x="11749" y="3192"/>
                  </a:lnTo>
                  <a:lnTo>
                    <a:pt x="11876" y="3192"/>
                  </a:lnTo>
                  <a:lnTo>
                    <a:pt x="9195" y="1788"/>
                  </a:lnTo>
                  <a:lnTo>
                    <a:pt x="6896" y="766"/>
                  </a:lnTo>
                  <a:lnTo>
                    <a:pt x="5747" y="383"/>
                  </a:lnTo>
                  <a:lnTo>
                    <a:pt x="4598" y="128"/>
                  </a:lnTo>
                  <a:lnTo>
                    <a:pt x="229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2881001" y="938528"/>
              <a:ext cx="217849" cy="64378"/>
            </a:xfrm>
            <a:custGeom>
              <a:avLst/>
              <a:gdLst/>
              <a:ahLst/>
              <a:cxnLst/>
              <a:rect l="l" t="t" r="r" b="b"/>
              <a:pathLst>
                <a:path w="11238" h="3321" extrusionOk="0">
                  <a:moveTo>
                    <a:pt x="2044" y="0"/>
                  </a:moveTo>
                  <a:lnTo>
                    <a:pt x="1022" y="128"/>
                  </a:lnTo>
                  <a:lnTo>
                    <a:pt x="1" y="256"/>
                  </a:lnTo>
                  <a:lnTo>
                    <a:pt x="1405" y="128"/>
                  </a:lnTo>
                  <a:lnTo>
                    <a:pt x="2810" y="128"/>
                  </a:lnTo>
                  <a:lnTo>
                    <a:pt x="4342" y="256"/>
                  </a:lnTo>
                  <a:lnTo>
                    <a:pt x="5619" y="766"/>
                  </a:lnTo>
                  <a:lnTo>
                    <a:pt x="8429" y="1916"/>
                  </a:lnTo>
                  <a:lnTo>
                    <a:pt x="11238" y="3320"/>
                  </a:lnTo>
                  <a:lnTo>
                    <a:pt x="11238" y="3193"/>
                  </a:lnTo>
                  <a:lnTo>
                    <a:pt x="8812" y="1916"/>
                  </a:lnTo>
                  <a:lnTo>
                    <a:pt x="7662" y="1405"/>
                  </a:lnTo>
                  <a:lnTo>
                    <a:pt x="6513" y="894"/>
                  </a:lnTo>
                  <a:lnTo>
                    <a:pt x="5364" y="511"/>
                  </a:lnTo>
                  <a:lnTo>
                    <a:pt x="4087" y="128"/>
                  </a:lnTo>
                  <a:lnTo>
                    <a:pt x="306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2158193" y="856840"/>
              <a:ext cx="257452" cy="195575"/>
            </a:xfrm>
            <a:custGeom>
              <a:avLst/>
              <a:gdLst/>
              <a:ahLst/>
              <a:cxnLst/>
              <a:rect l="l" t="t" r="r" b="b"/>
              <a:pathLst>
                <a:path w="13281" h="10089" extrusionOk="0">
                  <a:moveTo>
                    <a:pt x="1150" y="0"/>
                  </a:moveTo>
                  <a:lnTo>
                    <a:pt x="511" y="128"/>
                  </a:lnTo>
                  <a:lnTo>
                    <a:pt x="256" y="256"/>
                  </a:lnTo>
                  <a:lnTo>
                    <a:pt x="128" y="511"/>
                  </a:lnTo>
                  <a:lnTo>
                    <a:pt x="0" y="1022"/>
                  </a:lnTo>
                  <a:lnTo>
                    <a:pt x="0" y="1660"/>
                  </a:lnTo>
                  <a:lnTo>
                    <a:pt x="256" y="2554"/>
                  </a:lnTo>
                  <a:lnTo>
                    <a:pt x="639" y="3703"/>
                  </a:lnTo>
                  <a:lnTo>
                    <a:pt x="1405" y="5491"/>
                  </a:lnTo>
                  <a:lnTo>
                    <a:pt x="2682" y="7534"/>
                  </a:lnTo>
                  <a:lnTo>
                    <a:pt x="4342" y="10088"/>
                  </a:lnTo>
                  <a:lnTo>
                    <a:pt x="13281" y="6896"/>
                  </a:lnTo>
                  <a:lnTo>
                    <a:pt x="12387" y="6130"/>
                  </a:lnTo>
                  <a:lnTo>
                    <a:pt x="9961" y="4470"/>
                  </a:lnTo>
                  <a:lnTo>
                    <a:pt x="8428" y="3320"/>
                  </a:lnTo>
                  <a:lnTo>
                    <a:pt x="6768" y="2299"/>
                  </a:lnTo>
                  <a:lnTo>
                    <a:pt x="5108" y="1405"/>
                  </a:lnTo>
                  <a:lnTo>
                    <a:pt x="3448" y="639"/>
                  </a:lnTo>
                  <a:lnTo>
                    <a:pt x="2171" y="256"/>
                  </a:lnTo>
                  <a:lnTo>
                    <a:pt x="1150"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2232456" y="975650"/>
              <a:ext cx="148547" cy="47047"/>
            </a:xfrm>
            <a:custGeom>
              <a:avLst/>
              <a:gdLst/>
              <a:ahLst/>
              <a:cxnLst/>
              <a:rect l="l" t="t" r="r" b="b"/>
              <a:pathLst>
                <a:path w="7663" h="2427" extrusionOk="0">
                  <a:moveTo>
                    <a:pt x="7662" y="1"/>
                  </a:moveTo>
                  <a:lnTo>
                    <a:pt x="3704" y="1022"/>
                  </a:lnTo>
                  <a:lnTo>
                    <a:pt x="1788" y="1661"/>
                  </a:lnTo>
                  <a:lnTo>
                    <a:pt x="0" y="2299"/>
                  </a:lnTo>
                  <a:lnTo>
                    <a:pt x="0" y="2427"/>
                  </a:lnTo>
                  <a:lnTo>
                    <a:pt x="2043" y="1788"/>
                  </a:lnTo>
                  <a:lnTo>
                    <a:pt x="3959" y="1278"/>
                  </a:lnTo>
                  <a:lnTo>
                    <a:pt x="5874" y="639"/>
                  </a:lnTo>
                  <a:lnTo>
                    <a:pt x="6896" y="256"/>
                  </a:lnTo>
                  <a:lnTo>
                    <a:pt x="766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2158193" y="856840"/>
              <a:ext cx="151009" cy="195575"/>
            </a:xfrm>
            <a:custGeom>
              <a:avLst/>
              <a:gdLst/>
              <a:ahLst/>
              <a:cxnLst/>
              <a:rect l="l" t="t" r="r" b="b"/>
              <a:pathLst>
                <a:path w="7790" h="10089" extrusionOk="0">
                  <a:moveTo>
                    <a:pt x="1150" y="0"/>
                  </a:moveTo>
                  <a:lnTo>
                    <a:pt x="511" y="128"/>
                  </a:lnTo>
                  <a:lnTo>
                    <a:pt x="256" y="256"/>
                  </a:lnTo>
                  <a:lnTo>
                    <a:pt x="128" y="511"/>
                  </a:lnTo>
                  <a:lnTo>
                    <a:pt x="0" y="1022"/>
                  </a:lnTo>
                  <a:lnTo>
                    <a:pt x="0" y="1660"/>
                  </a:lnTo>
                  <a:lnTo>
                    <a:pt x="256" y="2554"/>
                  </a:lnTo>
                  <a:lnTo>
                    <a:pt x="639" y="3703"/>
                  </a:lnTo>
                  <a:lnTo>
                    <a:pt x="1405" y="5491"/>
                  </a:lnTo>
                  <a:lnTo>
                    <a:pt x="2682" y="7534"/>
                  </a:lnTo>
                  <a:lnTo>
                    <a:pt x="4342" y="10088"/>
                  </a:lnTo>
                  <a:lnTo>
                    <a:pt x="7790" y="8811"/>
                  </a:lnTo>
                  <a:lnTo>
                    <a:pt x="4853" y="1277"/>
                  </a:lnTo>
                  <a:lnTo>
                    <a:pt x="3448" y="639"/>
                  </a:lnTo>
                  <a:lnTo>
                    <a:pt x="2171" y="256"/>
                  </a:lnTo>
                  <a:lnTo>
                    <a:pt x="115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1190319" y="1218234"/>
              <a:ext cx="928289" cy="1284760"/>
            </a:xfrm>
            <a:custGeom>
              <a:avLst/>
              <a:gdLst/>
              <a:ahLst/>
              <a:cxnLst/>
              <a:rect l="l" t="t" r="r" b="b"/>
              <a:pathLst>
                <a:path w="47887" h="66276" extrusionOk="0">
                  <a:moveTo>
                    <a:pt x="36777" y="1"/>
                  </a:moveTo>
                  <a:lnTo>
                    <a:pt x="36011" y="2044"/>
                  </a:lnTo>
                  <a:lnTo>
                    <a:pt x="35372" y="4215"/>
                  </a:lnTo>
                  <a:lnTo>
                    <a:pt x="34095" y="9323"/>
                  </a:lnTo>
                  <a:lnTo>
                    <a:pt x="32946" y="14814"/>
                  </a:lnTo>
                  <a:lnTo>
                    <a:pt x="31797" y="20560"/>
                  </a:lnTo>
                  <a:lnTo>
                    <a:pt x="30647" y="25923"/>
                  </a:lnTo>
                  <a:lnTo>
                    <a:pt x="29626" y="30648"/>
                  </a:lnTo>
                  <a:lnTo>
                    <a:pt x="28732" y="34351"/>
                  </a:lnTo>
                  <a:lnTo>
                    <a:pt x="28221" y="35756"/>
                  </a:lnTo>
                  <a:lnTo>
                    <a:pt x="27710" y="36650"/>
                  </a:lnTo>
                  <a:lnTo>
                    <a:pt x="27200" y="37161"/>
                  </a:lnTo>
                  <a:lnTo>
                    <a:pt x="26050" y="37799"/>
                  </a:lnTo>
                  <a:lnTo>
                    <a:pt x="24518" y="38565"/>
                  </a:lnTo>
                  <a:lnTo>
                    <a:pt x="22730" y="39204"/>
                  </a:lnTo>
                  <a:lnTo>
                    <a:pt x="18261" y="40864"/>
                  </a:lnTo>
                  <a:lnTo>
                    <a:pt x="13281" y="42524"/>
                  </a:lnTo>
                  <a:lnTo>
                    <a:pt x="4087" y="45333"/>
                  </a:lnTo>
                  <a:lnTo>
                    <a:pt x="0" y="46482"/>
                  </a:lnTo>
                  <a:lnTo>
                    <a:pt x="3576" y="66275"/>
                  </a:lnTo>
                  <a:lnTo>
                    <a:pt x="8301" y="64998"/>
                  </a:lnTo>
                  <a:lnTo>
                    <a:pt x="13281" y="63594"/>
                  </a:lnTo>
                  <a:lnTo>
                    <a:pt x="19155" y="61678"/>
                  </a:lnTo>
                  <a:lnTo>
                    <a:pt x="22219" y="60657"/>
                  </a:lnTo>
                  <a:lnTo>
                    <a:pt x="25412" y="59507"/>
                  </a:lnTo>
                  <a:lnTo>
                    <a:pt x="28477" y="58230"/>
                  </a:lnTo>
                  <a:lnTo>
                    <a:pt x="31414" y="56954"/>
                  </a:lnTo>
                  <a:lnTo>
                    <a:pt x="34095" y="55549"/>
                  </a:lnTo>
                  <a:lnTo>
                    <a:pt x="36521" y="54144"/>
                  </a:lnTo>
                  <a:lnTo>
                    <a:pt x="38565" y="52740"/>
                  </a:lnTo>
                  <a:lnTo>
                    <a:pt x="39458" y="51973"/>
                  </a:lnTo>
                  <a:lnTo>
                    <a:pt x="40225" y="51207"/>
                  </a:lnTo>
                  <a:lnTo>
                    <a:pt x="40735" y="50569"/>
                  </a:lnTo>
                  <a:lnTo>
                    <a:pt x="41374" y="49802"/>
                  </a:lnTo>
                  <a:lnTo>
                    <a:pt x="42268" y="47887"/>
                  </a:lnTo>
                  <a:lnTo>
                    <a:pt x="43162" y="45716"/>
                  </a:lnTo>
                  <a:lnTo>
                    <a:pt x="43928" y="43162"/>
                  </a:lnTo>
                  <a:lnTo>
                    <a:pt x="44439" y="40481"/>
                  </a:lnTo>
                  <a:lnTo>
                    <a:pt x="44949" y="37416"/>
                  </a:lnTo>
                  <a:lnTo>
                    <a:pt x="45460" y="34224"/>
                  </a:lnTo>
                  <a:lnTo>
                    <a:pt x="45843" y="30903"/>
                  </a:lnTo>
                  <a:lnTo>
                    <a:pt x="46482" y="24135"/>
                  </a:lnTo>
                  <a:lnTo>
                    <a:pt x="46865" y="17240"/>
                  </a:lnTo>
                  <a:lnTo>
                    <a:pt x="47376" y="10600"/>
                  </a:lnTo>
                  <a:lnTo>
                    <a:pt x="47886" y="4470"/>
                  </a:lnTo>
                  <a:lnTo>
                    <a:pt x="36777"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p:nvPr/>
          </p:nvSpPr>
          <p:spPr>
            <a:xfrm>
              <a:off x="1257158" y="2129194"/>
              <a:ext cx="64378" cy="321810"/>
            </a:xfrm>
            <a:custGeom>
              <a:avLst/>
              <a:gdLst/>
              <a:ahLst/>
              <a:cxnLst/>
              <a:rect l="l" t="t" r="r" b="b"/>
              <a:pathLst>
                <a:path w="3321" h="16601" extrusionOk="0">
                  <a:moveTo>
                    <a:pt x="0" y="0"/>
                  </a:moveTo>
                  <a:lnTo>
                    <a:pt x="383" y="2171"/>
                  </a:lnTo>
                  <a:lnTo>
                    <a:pt x="894" y="5491"/>
                  </a:lnTo>
                  <a:lnTo>
                    <a:pt x="2043" y="11110"/>
                  </a:lnTo>
                  <a:lnTo>
                    <a:pt x="3320" y="16601"/>
                  </a:lnTo>
                  <a:lnTo>
                    <a:pt x="2426" y="10982"/>
                  </a:lnTo>
                  <a:lnTo>
                    <a:pt x="1277" y="5491"/>
                  </a:lnTo>
                  <a:lnTo>
                    <a:pt x="639" y="2043"/>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1269526" y="1267744"/>
              <a:ext cx="626291" cy="861469"/>
            </a:xfrm>
            <a:custGeom>
              <a:avLst/>
              <a:gdLst/>
              <a:ahLst/>
              <a:cxnLst/>
              <a:rect l="l" t="t" r="r" b="b"/>
              <a:pathLst>
                <a:path w="32308" h="44440" extrusionOk="0">
                  <a:moveTo>
                    <a:pt x="32180" y="1"/>
                  </a:moveTo>
                  <a:lnTo>
                    <a:pt x="31158" y="3449"/>
                  </a:lnTo>
                  <a:lnTo>
                    <a:pt x="30265" y="6896"/>
                  </a:lnTo>
                  <a:lnTo>
                    <a:pt x="29371" y="10344"/>
                  </a:lnTo>
                  <a:lnTo>
                    <a:pt x="28604" y="13920"/>
                  </a:lnTo>
                  <a:lnTo>
                    <a:pt x="27455" y="20049"/>
                  </a:lnTo>
                  <a:lnTo>
                    <a:pt x="26561" y="26434"/>
                  </a:lnTo>
                  <a:lnTo>
                    <a:pt x="26306" y="29499"/>
                  </a:lnTo>
                  <a:lnTo>
                    <a:pt x="26178" y="31031"/>
                  </a:lnTo>
                  <a:lnTo>
                    <a:pt x="25923" y="32563"/>
                  </a:lnTo>
                  <a:lnTo>
                    <a:pt x="25667" y="33330"/>
                  </a:lnTo>
                  <a:lnTo>
                    <a:pt x="25412" y="34096"/>
                  </a:lnTo>
                  <a:lnTo>
                    <a:pt x="25029" y="34734"/>
                  </a:lnTo>
                  <a:lnTo>
                    <a:pt x="24518" y="35373"/>
                  </a:lnTo>
                  <a:lnTo>
                    <a:pt x="23880" y="35884"/>
                  </a:lnTo>
                  <a:lnTo>
                    <a:pt x="23114" y="36394"/>
                  </a:lnTo>
                  <a:lnTo>
                    <a:pt x="22475" y="36777"/>
                  </a:lnTo>
                  <a:lnTo>
                    <a:pt x="21709" y="37160"/>
                  </a:lnTo>
                  <a:lnTo>
                    <a:pt x="18644" y="38437"/>
                  </a:lnTo>
                  <a:lnTo>
                    <a:pt x="15579" y="39587"/>
                  </a:lnTo>
                  <a:lnTo>
                    <a:pt x="12515" y="40736"/>
                  </a:lnTo>
                  <a:lnTo>
                    <a:pt x="9450" y="41885"/>
                  </a:lnTo>
                  <a:lnTo>
                    <a:pt x="6385" y="42779"/>
                  </a:lnTo>
                  <a:lnTo>
                    <a:pt x="3193" y="43673"/>
                  </a:lnTo>
                  <a:lnTo>
                    <a:pt x="1" y="44439"/>
                  </a:lnTo>
                  <a:lnTo>
                    <a:pt x="1" y="44439"/>
                  </a:lnTo>
                  <a:lnTo>
                    <a:pt x="2554" y="43928"/>
                  </a:lnTo>
                  <a:lnTo>
                    <a:pt x="4215" y="43545"/>
                  </a:lnTo>
                  <a:lnTo>
                    <a:pt x="7535" y="42651"/>
                  </a:lnTo>
                  <a:lnTo>
                    <a:pt x="10855" y="41502"/>
                  </a:lnTo>
                  <a:lnTo>
                    <a:pt x="14047" y="40353"/>
                  </a:lnTo>
                  <a:lnTo>
                    <a:pt x="19921" y="38054"/>
                  </a:lnTo>
                  <a:lnTo>
                    <a:pt x="21198" y="37544"/>
                  </a:lnTo>
                  <a:lnTo>
                    <a:pt x="22603" y="37033"/>
                  </a:lnTo>
                  <a:lnTo>
                    <a:pt x="23880" y="36267"/>
                  </a:lnTo>
                  <a:lnTo>
                    <a:pt x="24391" y="35756"/>
                  </a:lnTo>
                  <a:lnTo>
                    <a:pt x="24901" y="35245"/>
                  </a:lnTo>
                  <a:lnTo>
                    <a:pt x="25284" y="34734"/>
                  </a:lnTo>
                  <a:lnTo>
                    <a:pt x="25540" y="34096"/>
                  </a:lnTo>
                  <a:lnTo>
                    <a:pt x="26051" y="32946"/>
                  </a:lnTo>
                  <a:lnTo>
                    <a:pt x="26306" y="31670"/>
                  </a:lnTo>
                  <a:lnTo>
                    <a:pt x="26434" y="30393"/>
                  </a:lnTo>
                  <a:lnTo>
                    <a:pt x="27072" y="24263"/>
                  </a:lnTo>
                  <a:lnTo>
                    <a:pt x="28094" y="18134"/>
                  </a:lnTo>
                  <a:lnTo>
                    <a:pt x="29243" y="12004"/>
                  </a:lnTo>
                  <a:lnTo>
                    <a:pt x="30648" y="6003"/>
                  </a:lnTo>
                  <a:lnTo>
                    <a:pt x="3230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4"/>
            <p:cNvSpPr/>
            <p:nvPr/>
          </p:nvSpPr>
          <p:spPr>
            <a:xfrm>
              <a:off x="720000" y="2468315"/>
              <a:ext cx="643601" cy="826809"/>
            </a:xfrm>
            <a:custGeom>
              <a:avLst/>
              <a:gdLst/>
              <a:ahLst/>
              <a:cxnLst/>
              <a:rect l="l" t="t" r="r" b="b"/>
              <a:pathLst>
                <a:path w="33201" h="42652" extrusionOk="0">
                  <a:moveTo>
                    <a:pt x="20814" y="1"/>
                  </a:moveTo>
                  <a:lnTo>
                    <a:pt x="17111" y="3065"/>
                  </a:lnTo>
                  <a:lnTo>
                    <a:pt x="9194" y="9961"/>
                  </a:lnTo>
                  <a:lnTo>
                    <a:pt x="6640" y="12132"/>
                  </a:lnTo>
                  <a:lnTo>
                    <a:pt x="4086" y="14558"/>
                  </a:lnTo>
                  <a:lnTo>
                    <a:pt x="1915" y="16601"/>
                  </a:lnTo>
                  <a:lnTo>
                    <a:pt x="511" y="18134"/>
                  </a:lnTo>
                  <a:lnTo>
                    <a:pt x="128" y="18644"/>
                  </a:lnTo>
                  <a:lnTo>
                    <a:pt x="0" y="18900"/>
                  </a:lnTo>
                  <a:lnTo>
                    <a:pt x="255" y="19410"/>
                  </a:lnTo>
                  <a:lnTo>
                    <a:pt x="894" y="20304"/>
                  </a:lnTo>
                  <a:lnTo>
                    <a:pt x="3065" y="23114"/>
                  </a:lnTo>
                  <a:lnTo>
                    <a:pt x="9577" y="31031"/>
                  </a:lnTo>
                  <a:lnTo>
                    <a:pt x="16217" y="38820"/>
                  </a:lnTo>
                  <a:lnTo>
                    <a:pt x="18516" y="41374"/>
                  </a:lnTo>
                  <a:lnTo>
                    <a:pt x="19538" y="42524"/>
                  </a:lnTo>
                  <a:lnTo>
                    <a:pt x="19921" y="42651"/>
                  </a:lnTo>
                  <a:lnTo>
                    <a:pt x="20304" y="42396"/>
                  </a:lnTo>
                  <a:lnTo>
                    <a:pt x="20814" y="42140"/>
                  </a:lnTo>
                  <a:lnTo>
                    <a:pt x="21198" y="41630"/>
                  </a:lnTo>
                  <a:lnTo>
                    <a:pt x="21581" y="40991"/>
                  </a:lnTo>
                  <a:lnTo>
                    <a:pt x="21836" y="40353"/>
                  </a:lnTo>
                  <a:lnTo>
                    <a:pt x="21964" y="39714"/>
                  </a:lnTo>
                  <a:lnTo>
                    <a:pt x="22091" y="39203"/>
                  </a:lnTo>
                  <a:lnTo>
                    <a:pt x="21964" y="38182"/>
                  </a:lnTo>
                  <a:lnTo>
                    <a:pt x="21453" y="36522"/>
                  </a:lnTo>
                  <a:lnTo>
                    <a:pt x="20304" y="32180"/>
                  </a:lnTo>
                  <a:lnTo>
                    <a:pt x="18644" y="26178"/>
                  </a:lnTo>
                  <a:lnTo>
                    <a:pt x="21325" y="24135"/>
                  </a:lnTo>
                  <a:lnTo>
                    <a:pt x="33201" y="14558"/>
                  </a:lnTo>
                  <a:lnTo>
                    <a:pt x="20814"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4"/>
            <p:cNvSpPr/>
            <p:nvPr/>
          </p:nvSpPr>
          <p:spPr>
            <a:xfrm>
              <a:off x="920499" y="1134084"/>
              <a:ext cx="1094148" cy="1797145"/>
            </a:xfrm>
            <a:custGeom>
              <a:avLst/>
              <a:gdLst/>
              <a:ahLst/>
              <a:cxnLst/>
              <a:rect l="l" t="t" r="r" b="b"/>
              <a:pathLst>
                <a:path w="56443" h="92708" extrusionOk="0">
                  <a:moveTo>
                    <a:pt x="41502" y="0"/>
                  </a:moveTo>
                  <a:lnTo>
                    <a:pt x="40352" y="1022"/>
                  </a:lnTo>
                  <a:lnTo>
                    <a:pt x="39331" y="1916"/>
                  </a:lnTo>
                  <a:lnTo>
                    <a:pt x="38309" y="2937"/>
                  </a:lnTo>
                  <a:lnTo>
                    <a:pt x="37543" y="3959"/>
                  </a:lnTo>
                  <a:lnTo>
                    <a:pt x="36777" y="4980"/>
                  </a:lnTo>
                  <a:lnTo>
                    <a:pt x="36138" y="6002"/>
                  </a:lnTo>
                  <a:lnTo>
                    <a:pt x="35628" y="7023"/>
                  </a:lnTo>
                  <a:lnTo>
                    <a:pt x="35245" y="8045"/>
                  </a:lnTo>
                  <a:lnTo>
                    <a:pt x="34861" y="9067"/>
                  </a:lnTo>
                  <a:lnTo>
                    <a:pt x="34606" y="10216"/>
                  </a:lnTo>
                  <a:lnTo>
                    <a:pt x="34478" y="11237"/>
                  </a:lnTo>
                  <a:lnTo>
                    <a:pt x="34478" y="12387"/>
                  </a:lnTo>
                  <a:lnTo>
                    <a:pt x="34478" y="14813"/>
                  </a:lnTo>
                  <a:lnTo>
                    <a:pt x="34861" y="17239"/>
                  </a:lnTo>
                  <a:lnTo>
                    <a:pt x="34734" y="18772"/>
                  </a:lnTo>
                  <a:lnTo>
                    <a:pt x="34223" y="21964"/>
                  </a:lnTo>
                  <a:lnTo>
                    <a:pt x="33329" y="26306"/>
                  </a:lnTo>
                  <a:lnTo>
                    <a:pt x="32180" y="31158"/>
                  </a:lnTo>
                  <a:lnTo>
                    <a:pt x="31031" y="36266"/>
                  </a:lnTo>
                  <a:lnTo>
                    <a:pt x="29754" y="40863"/>
                  </a:lnTo>
                  <a:lnTo>
                    <a:pt x="28604" y="44439"/>
                  </a:lnTo>
                  <a:lnTo>
                    <a:pt x="28094" y="45843"/>
                  </a:lnTo>
                  <a:lnTo>
                    <a:pt x="27583" y="46737"/>
                  </a:lnTo>
                  <a:lnTo>
                    <a:pt x="26944" y="47759"/>
                  </a:lnTo>
                  <a:lnTo>
                    <a:pt x="25667" y="49291"/>
                  </a:lnTo>
                  <a:lnTo>
                    <a:pt x="22220" y="53250"/>
                  </a:lnTo>
                  <a:lnTo>
                    <a:pt x="17750" y="58230"/>
                  </a:lnTo>
                  <a:lnTo>
                    <a:pt x="12770" y="63465"/>
                  </a:lnTo>
                  <a:lnTo>
                    <a:pt x="3959" y="72787"/>
                  </a:lnTo>
                  <a:lnTo>
                    <a:pt x="0" y="77001"/>
                  </a:lnTo>
                  <a:lnTo>
                    <a:pt x="14047" y="92708"/>
                  </a:lnTo>
                  <a:lnTo>
                    <a:pt x="16984" y="89899"/>
                  </a:lnTo>
                  <a:lnTo>
                    <a:pt x="20432" y="86578"/>
                  </a:lnTo>
                  <a:lnTo>
                    <a:pt x="24773" y="82109"/>
                  </a:lnTo>
                  <a:lnTo>
                    <a:pt x="29626" y="76873"/>
                  </a:lnTo>
                  <a:lnTo>
                    <a:pt x="34861" y="70872"/>
                  </a:lnTo>
                  <a:lnTo>
                    <a:pt x="37543" y="67552"/>
                  </a:lnTo>
                  <a:lnTo>
                    <a:pt x="40097" y="64232"/>
                  </a:lnTo>
                  <a:lnTo>
                    <a:pt x="42779" y="60784"/>
                  </a:lnTo>
                  <a:lnTo>
                    <a:pt x="45205" y="57208"/>
                  </a:lnTo>
                  <a:lnTo>
                    <a:pt x="46226" y="55420"/>
                  </a:lnTo>
                  <a:lnTo>
                    <a:pt x="47120" y="53250"/>
                  </a:lnTo>
                  <a:lnTo>
                    <a:pt x="48014" y="50951"/>
                  </a:lnTo>
                  <a:lnTo>
                    <a:pt x="48653" y="48269"/>
                  </a:lnTo>
                  <a:lnTo>
                    <a:pt x="49291" y="45332"/>
                  </a:lnTo>
                  <a:lnTo>
                    <a:pt x="49802" y="42395"/>
                  </a:lnTo>
                  <a:lnTo>
                    <a:pt x="50313" y="39203"/>
                  </a:lnTo>
                  <a:lnTo>
                    <a:pt x="50568" y="36138"/>
                  </a:lnTo>
                  <a:lnTo>
                    <a:pt x="51207" y="29753"/>
                  </a:lnTo>
                  <a:lnTo>
                    <a:pt x="51590" y="23879"/>
                  </a:lnTo>
                  <a:lnTo>
                    <a:pt x="51973" y="14430"/>
                  </a:lnTo>
                  <a:lnTo>
                    <a:pt x="52611" y="13153"/>
                  </a:lnTo>
                  <a:lnTo>
                    <a:pt x="54144" y="10727"/>
                  </a:lnTo>
                  <a:lnTo>
                    <a:pt x="56442" y="7279"/>
                  </a:lnTo>
                  <a:lnTo>
                    <a:pt x="41502"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987339" y="2584664"/>
              <a:ext cx="254971" cy="277264"/>
            </a:xfrm>
            <a:custGeom>
              <a:avLst/>
              <a:gdLst/>
              <a:ahLst/>
              <a:cxnLst/>
              <a:rect l="l" t="t" r="r" b="b"/>
              <a:pathLst>
                <a:path w="13153" h="14303" extrusionOk="0">
                  <a:moveTo>
                    <a:pt x="0" y="0"/>
                  </a:moveTo>
                  <a:lnTo>
                    <a:pt x="1405" y="1660"/>
                  </a:lnTo>
                  <a:lnTo>
                    <a:pt x="4086" y="4725"/>
                  </a:lnTo>
                  <a:lnTo>
                    <a:pt x="8045" y="8939"/>
                  </a:lnTo>
                  <a:lnTo>
                    <a:pt x="13153" y="14302"/>
                  </a:lnTo>
                  <a:lnTo>
                    <a:pt x="13153" y="14175"/>
                  </a:lnTo>
                  <a:lnTo>
                    <a:pt x="10216" y="10599"/>
                  </a:lnTo>
                  <a:lnTo>
                    <a:pt x="6002" y="6130"/>
                  </a:lnTo>
                  <a:lnTo>
                    <a:pt x="2299" y="2043"/>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1927976" y="1255376"/>
              <a:ext cx="96557" cy="123793"/>
            </a:xfrm>
            <a:custGeom>
              <a:avLst/>
              <a:gdLst/>
              <a:ahLst/>
              <a:cxnLst/>
              <a:rect l="l" t="t" r="r" b="b"/>
              <a:pathLst>
                <a:path w="4981" h="6386" extrusionOk="0">
                  <a:moveTo>
                    <a:pt x="2555" y="0"/>
                  </a:moveTo>
                  <a:lnTo>
                    <a:pt x="2299" y="256"/>
                  </a:lnTo>
                  <a:lnTo>
                    <a:pt x="1916" y="766"/>
                  </a:lnTo>
                  <a:lnTo>
                    <a:pt x="895" y="2554"/>
                  </a:lnTo>
                  <a:lnTo>
                    <a:pt x="512" y="3448"/>
                  </a:lnTo>
                  <a:lnTo>
                    <a:pt x="256" y="4214"/>
                  </a:lnTo>
                  <a:lnTo>
                    <a:pt x="1" y="4980"/>
                  </a:lnTo>
                  <a:lnTo>
                    <a:pt x="1" y="5491"/>
                  </a:lnTo>
                  <a:lnTo>
                    <a:pt x="256" y="6002"/>
                  </a:lnTo>
                  <a:lnTo>
                    <a:pt x="639" y="6257"/>
                  </a:lnTo>
                  <a:lnTo>
                    <a:pt x="1022" y="6385"/>
                  </a:lnTo>
                  <a:lnTo>
                    <a:pt x="1278" y="6385"/>
                  </a:lnTo>
                  <a:lnTo>
                    <a:pt x="1916" y="6002"/>
                  </a:lnTo>
                  <a:lnTo>
                    <a:pt x="2555" y="5491"/>
                  </a:lnTo>
                  <a:lnTo>
                    <a:pt x="3065" y="4725"/>
                  </a:lnTo>
                  <a:lnTo>
                    <a:pt x="4215" y="3193"/>
                  </a:lnTo>
                  <a:lnTo>
                    <a:pt x="4853" y="1916"/>
                  </a:lnTo>
                  <a:lnTo>
                    <a:pt x="4981" y="1660"/>
                  </a:lnTo>
                  <a:lnTo>
                    <a:pt x="4981" y="1277"/>
                  </a:lnTo>
                  <a:lnTo>
                    <a:pt x="4853" y="1277"/>
                  </a:lnTo>
                  <a:lnTo>
                    <a:pt x="4725" y="1405"/>
                  </a:lnTo>
                  <a:lnTo>
                    <a:pt x="3704" y="2937"/>
                  </a:lnTo>
                  <a:lnTo>
                    <a:pt x="2682" y="4597"/>
                  </a:lnTo>
                  <a:lnTo>
                    <a:pt x="2172" y="5236"/>
                  </a:lnTo>
                  <a:lnTo>
                    <a:pt x="1661" y="5747"/>
                  </a:lnTo>
                  <a:lnTo>
                    <a:pt x="1150" y="6002"/>
                  </a:lnTo>
                  <a:lnTo>
                    <a:pt x="767" y="6002"/>
                  </a:lnTo>
                  <a:lnTo>
                    <a:pt x="512" y="5874"/>
                  </a:lnTo>
                  <a:lnTo>
                    <a:pt x="512" y="5619"/>
                  </a:lnTo>
                  <a:lnTo>
                    <a:pt x="512" y="4980"/>
                  </a:lnTo>
                  <a:lnTo>
                    <a:pt x="639" y="4342"/>
                  </a:lnTo>
                  <a:lnTo>
                    <a:pt x="1022" y="3448"/>
                  </a:lnTo>
                  <a:lnTo>
                    <a:pt x="1788" y="1788"/>
                  </a:lnTo>
                  <a:lnTo>
                    <a:pt x="2427" y="639"/>
                  </a:lnTo>
                  <a:lnTo>
                    <a:pt x="2555" y="256"/>
                  </a:lnTo>
                  <a:lnTo>
                    <a:pt x="2555" y="128"/>
                  </a:lnTo>
                  <a:lnTo>
                    <a:pt x="25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1923033" y="1371725"/>
              <a:ext cx="27236" cy="42085"/>
            </a:xfrm>
            <a:custGeom>
              <a:avLst/>
              <a:gdLst/>
              <a:ahLst/>
              <a:cxnLst/>
              <a:rect l="l" t="t" r="r" b="b"/>
              <a:pathLst>
                <a:path w="1405" h="2171" extrusionOk="0">
                  <a:moveTo>
                    <a:pt x="1150" y="0"/>
                  </a:moveTo>
                  <a:lnTo>
                    <a:pt x="1022" y="128"/>
                  </a:lnTo>
                  <a:lnTo>
                    <a:pt x="383" y="1149"/>
                  </a:lnTo>
                  <a:lnTo>
                    <a:pt x="0" y="2171"/>
                  </a:lnTo>
                  <a:lnTo>
                    <a:pt x="256" y="2171"/>
                  </a:lnTo>
                  <a:lnTo>
                    <a:pt x="511" y="1915"/>
                  </a:lnTo>
                  <a:lnTo>
                    <a:pt x="767" y="1405"/>
                  </a:lnTo>
                  <a:lnTo>
                    <a:pt x="1405" y="383"/>
                  </a:lnTo>
                  <a:lnTo>
                    <a:pt x="1405" y="255"/>
                  </a:lnTo>
                  <a:lnTo>
                    <a:pt x="1277" y="128"/>
                  </a:lnTo>
                  <a:lnTo>
                    <a:pt x="115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1715090" y="1411328"/>
              <a:ext cx="217868" cy="948082"/>
            </a:xfrm>
            <a:custGeom>
              <a:avLst/>
              <a:gdLst/>
              <a:ahLst/>
              <a:cxnLst/>
              <a:rect l="l" t="t" r="r" b="b"/>
              <a:pathLst>
                <a:path w="11239" h="48908" extrusionOk="0">
                  <a:moveTo>
                    <a:pt x="10855" y="0"/>
                  </a:moveTo>
                  <a:lnTo>
                    <a:pt x="10855" y="128"/>
                  </a:lnTo>
                  <a:lnTo>
                    <a:pt x="10472" y="5491"/>
                  </a:lnTo>
                  <a:lnTo>
                    <a:pt x="10217" y="10854"/>
                  </a:lnTo>
                  <a:lnTo>
                    <a:pt x="9833" y="16090"/>
                  </a:lnTo>
                  <a:lnTo>
                    <a:pt x="9450" y="21326"/>
                  </a:lnTo>
                  <a:lnTo>
                    <a:pt x="8940" y="26178"/>
                  </a:lnTo>
                  <a:lnTo>
                    <a:pt x="8556" y="28604"/>
                  </a:lnTo>
                  <a:lnTo>
                    <a:pt x="8173" y="31030"/>
                  </a:lnTo>
                  <a:lnTo>
                    <a:pt x="7535" y="33457"/>
                  </a:lnTo>
                  <a:lnTo>
                    <a:pt x="6896" y="35755"/>
                  </a:lnTo>
                  <a:lnTo>
                    <a:pt x="6130" y="38054"/>
                  </a:lnTo>
                  <a:lnTo>
                    <a:pt x="5236" y="40352"/>
                  </a:lnTo>
                  <a:lnTo>
                    <a:pt x="4087" y="42651"/>
                  </a:lnTo>
                  <a:lnTo>
                    <a:pt x="2810" y="44822"/>
                  </a:lnTo>
                  <a:lnTo>
                    <a:pt x="1406" y="46865"/>
                  </a:lnTo>
                  <a:lnTo>
                    <a:pt x="352" y="48397"/>
                  </a:lnTo>
                  <a:lnTo>
                    <a:pt x="1406" y="47248"/>
                  </a:lnTo>
                  <a:lnTo>
                    <a:pt x="2810" y="45588"/>
                  </a:lnTo>
                  <a:lnTo>
                    <a:pt x="4087" y="43672"/>
                  </a:lnTo>
                  <a:lnTo>
                    <a:pt x="5109" y="41757"/>
                  </a:lnTo>
                  <a:lnTo>
                    <a:pt x="6130" y="39586"/>
                  </a:lnTo>
                  <a:lnTo>
                    <a:pt x="6896" y="37543"/>
                  </a:lnTo>
                  <a:lnTo>
                    <a:pt x="7663" y="35372"/>
                  </a:lnTo>
                  <a:lnTo>
                    <a:pt x="8301" y="33201"/>
                  </a:lnTo>
                  <a:lnTo>
                    <a:pt x="8812" y="30647"/>
                  </a:lnTo>
                  <a:lnTo>
                    <a:pt x="9323" y="27966"/>
                  </a:lnTo>
                  <a:lnTo>
                    <a:pt x="9578" y="25412"/>
                  </a:lnTo>
                  <a:lnTo>
                    <a:pt x="9961" y="22730"/>
                  </a:lnTo>
                  <a:lnTo>
                    <a:pt x="10344" y="17495"/>
                  </a:lnTo>
                  <a:lnTo>
                    <a:pt x="10600" y="12259"/>
                  </a:lnTo>
                  <a:lnTo>
                    <a:pt x="10983" y="6130"/>
                  </a:lnTo>
                  <a:lnTo>
                    <a:pt x="11238" y="128"/>
                  </a:lnTo>
                  <a:lnTo>
                    <a:pt x="11110" y="0"/>
                  </a:lnTo>
                  <a:close/>
                  <a:moveTo>
                    <a:pt x="352" y="48397"/>
                  </a:moveTo>
                  <a:lnTo>
                    <a:pt x="1" y="48780"/>
                  </a:lnTo>
                  <a:lnTo>
                    <a:pt x="1" y="48908"/>
                  </a:lnTo>
                  <a:lnTo>
                    <a:pt x="352" y="48397"/>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4"/>
            <p:cNvSpPr/>
            <p:nvPr/>
          </p:nvSpPr>
          <p:spPr>
            <a:xfrm>
              <a:off x="1217535" y="2037599"/>
              <a:ext cx="242623" cy="277264"/>
            </a:xfrm>
            <a:custGeom>
              <a:avLst/>
              <a:gdLst/>
              <a:ahLst/>
              <a:cxnLst/>
              <a:rect l="l" t="t" r="r" b="b"/>
              <a:pathLst>
                <a:path w="12516" h="14303" extrusionOk="0">
                  <a:moveTo>
                    <a:pt x="12387" y="0"/>
                  </a:moveTo>
                  <a:lnTo>
                    <a:pt x="9961" y="2810"/>
                  </a:lnTo>
                  <a:lnTo>
                    <a:pt x="7663" y="5619"/>
                  </a:lnTo>
                  <a:lnTo>
                    <a:pt x="2810" y="11110"/>
                  </a:lnTo>
                  <a:lnTo>
                    <a:pt x="1406" y="12642"/>
                  </a:lnTo>
                  <a:lnTo>
                    <a:pt x="1" y="14175"/>
                  </a:lnTo>
                  <a:lnTo>
                    <a:pt x="1" y="14302"/>
                  </a:lnTo>
                  <a:lnTo>
                    <a:pt x="129" y="14302"/>
                  </a:lnTo>
                  <a:lnTo>
                    <a:pt x="2683" y="11621"/>
                  </a:lnTo>
                  <a:lnTo>
                    <a:pt x="5236" y="9067"/>
                  </a:lnTo>
                  <a:lnTo>
                    <a:pt x="7790" y="6258"/>
                  </a:lnTo>
                  <a:lnTo>
                    <a:pt x="10089" y="3448"/>
                  </a:lnTo>
                  <a:lnTo>
                    <a:pt x="11238" y="1788"/>
                  </a:lnTo>
                  <a:lnTo>
                    <a:pt x="12515" y="128"/>
                  </a:lnTo>
                  <a:lnTo>
                    <a:pt x="1251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4"/>
            <p:cNvSpPr/>
            <p:nvPr/>
          </p:nvSpPr>
          <p:spPr>
            <a:xfrm>
              <a:off x="1705204" y="1233103"/>
              <a:ext cx="173283" cy="59415"/>
            </a:xfrm>
            <a:custGeom>
              <a:avLst/>
              <a:gdLst/>
              <a:ahLst/>
              <a:cxnLst/>
              <a:rect l="l" t="t" r="r" b="b"/>
              <a:pathLst>
                <a:path w="8939" h="3065" extrusionOk="0">
                  <a:moveTo>
                    <a:pt x="8683" y="0"/>
                  </a:moveTo>
                  <a:lnTo>
                    <a:pt x="7917" y="766"/>
                  </a:lnTo>
                  <a:lnTo>
                    <a:pt x="7023" y="1532"/>
                  </a:lnTo>
                  <a:lnTo>
                    <a:pt x="6002" y="2043"/>
                  </a:lnTo>
                  <a:lnTo>
                    <a:pt x="4853" y="2426"/>
                  </a:lnTo>
                  <a:lnTo>
                    <a:pt x="3703" y="2554"/>
                  </a:lnTo>
                  <a:lnTo>
                    <a:pt x="2554" y="2554"/>
                  </a:lnTo>
                  <a:lnTo>
                    <a:pt x="1916" y="2426"/>
                  </a:lnTo>
                  <a:lnTo>
                    <a:pt x="1277" y="2171"/>
                  </a:lnTo>
                  <a:lnTo>
                    <a:pt x="639" y="1915"/>
                  </a:lnTo>
                  <a:lnTo>
                    <a:pt x="128" y="1532"/>
                  </a:lnTo>
                  <a:lnTo>
                    <a:pt x="0" y="1532"/>
                  </a:lnTo>
                  <a:lnTo>
                    <a:pt x="639" y="2043"/>
                  </a:lnTo>
                  <a:lnTo>
                    <a:pt x="1277" y="2426"/>
                  </a:lnTo>
                  <a:lnTo>
                    <a:pt x="1788" y="2682"/>
                  </a:lnTo>
                  <a:lnTo>
                    <a:pt x="2426" y="2937"/>
                  </a:lnTo>
                  <a:lnTo>
                    <a:pt x="3576" y="3065"/>
                  </a:lnTo>
                  <a:lnTo>
                    <a:pt x="4853" y="2937"/>
                  </a:lnTo>
                  <a:lnTo>
                    <a:pt x="6129" y="2554"/>
                  </a:lnTo>
                  <a:lnTo>
                    <a:pt x="7151" y="1915"/>
                  </a:lnTo>
                  <a:lnTo>
                    <a:pt x="8173" y="1149"/>
                  </a:lnTo>
                  <a:lnTo>
                    <a:pt x="8939" y="128"/>
                  </a:lnTo>
                  <a:lnTo>
                    <a:pt x="881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1041791" y="1176169"/>
              <a:ext cx="680743" cy="1408514"/>
            </a:xfrm>
            <a:custGeom>
              <a:avLst/>
              <a:gdLst/>
              <a:ahLst/>
              <a:cxnLst/>
              <a:rect l="l" t="t" r="r" b="b"/>
              <a:pathLst>
                <a:path w="35117" h="72660" extrusionOk="0">
                  <a:moveTo>
                    <a:pt x="34989" y="0"/>
                  </a:moveTo>
                  <a:lnTo>
                    <a:pt x="33712" y="1149"/>
                  </a:lnTo>
                  <a:lnTo>
                    <a:pt x="32818" y="2554"/>
                  </a:lnTo>
                  <a:lnTo>
                    <a:pt x="31925" y="3959"/>
                  </a:lnTo>
                  <a:lnTo>
                    <a:pt x="31286" y="5491"/>
                  </a:lnTo>
                  <a:lnTo>
                    <a:pt x="30775" y="7151"/>
                  </a:lnTo>
                  <a:lnTo>
                    <a:pt x="30392" y="8811"/>
                  </a:lnTo>
                  <a:lnTo>
                    <a:pt x="30264" y="10471"/>
                  </a:lnTo>
                  <a:lnTo>
                    <a:pt x="30392" y="12131"/>
                  </a:lnTo>
                  <a:lnTo>
                    <a:pt x="30520" y="13025"/>
                  </a:lnTo>
                  <a:lnTo>
                    <a:pt x="30775" y="14047"/>
                  </a:lnTo>
                  <a:lnTo>
                    <a:pt x="31158" y="15834"/>
                  </a:lnTo>
                  <a:lnTo>
                    <a:pt x="31158" y="16984"/>
                  </a:lnTo>
                  <a:lnTo>
                    <a:pt x="31031" y="18005"/>
                  </a:lnTo>
                  <a:lnTo>
                    <a:pt x="30520" y="20176"/>
                  </a:lnTo>
                  <a:lnTo>
                    <a:pt x="27200" y="32563"/>
                  </a:lnTo>
                  <a:lnTo>
                    <a:pt x="25157" y="40224"/>
                  </a:lnTo>
                  <a:lnTo>
                    <a:pt x="24263" y="43034"/>
                  </a:lnTo>
                  <a:lnTo>
                    <a:pt x="23624" y="44694"/>
                  </a:lnTo>
                  <a:lnTo>
                    <a:pt x="22475" y="46482"/>
                  </a:lnTo>
                  <a:lnTo>
                    <a:pt x="21326" y="48142"/>
                  </a:lnTo>
                  <a:lnTo>
                    <a:pt x="18644" y="51334"/>
                  </a:lnTo>
                  <a:lnTo>
                    <a:pt x="13026" y="57974"/>
                  </a:lnTo>
                  <a:lnTo>
                    <a:pt x="7279" y="64487"/>
                  </a:lnTo>
                  <a:lnTo>
                    <a:pt x="1405" y="70999"/>
                  </a:lnTo>
                  <a:lnTo>
                    <a:pt x="0" y="72532"/>
                  </a:lnTo>
                  <a:lnTo>
                    <a:pt x="0" y="72659"/>
                  </a:lnTo>
                  <a:lnTo>
                    <a:pt x="6002" y="66275"/>
                  </a:lnTo>
                  <a:lnTo>
                    <a:pt x="11876" y="59762"/>
                  </a:lnTo>
                  <a:lnTo>
                    <a:pt x="17495" y="53122"/>
                  </a:lnTo>
                  <a:lnTo>
                    <a:pt x="20176" y="50057"/>
                  </a:lnTo>
                  <a:lnTo>
                    <a:pt x="21453" y="48397"/>
                  </a:lnTo>
                  <a:lnTo>
                    <a:pt x="22730" y="46737"/>
                  </a:lnTo>
                  <a:lnTo>
                    <a:pt x="23752" y="45077"/>
                  </a:lnTo>
                  <a:lnTo>
                    <a:pt x="24518" y="43289"/>
                  </a:lnTo>
                  <a:lnTo>
                    <a:pt x="25795" y="39075"/>
                  </a:lnTo>
                  <a:lnTo>
                    <a:pt x="27966" y="31030"/>
                  </a:lnTo>
                  <a:lnTo>
                    <a:pt x="31158" y="18771"/>
                  </a:lnTo>
                  <a:lnTo>
                    <a:pt x="31414" y="17750"/>
                  </a:lnTo>
                  <a:lnTo>
                    <a:pt x="31414" y="16601"/>
                  </a:lnTo>
                  <a:lnTo>
                    <a:pt x="31414" y="15707"/>
                  </a:lnTo>
                  <a:lnTo>
                    <a:pt x="31158" y="14685"/>
                  </a:lnTo>
                  <a:lnTo>
                    <a:pt x="30775" y="12897"/>
                  </a:lnTo>
                  <a:lnTo>
                    <a:pt x="30648" y="11110"/>
                  </a:lnTo>
                  <a:lnTo>
                    <a:pt x="30648" y="9322"/>
                  </a:lnTo>
                  <a:lnTo>
                    <a:pt x="30903" y="7534"/>
                  </a:lnTo>
                  <a:lnTo>
                    <a:pt x="31414" y="5874"/>
                  </a:lnTo>
                  <a:lnTo>
                    <a:pt x="32052" y="4342"/>
                  </a:lnTo>
                  <a:lnTo>
                    <a:pt x="32946" y="2809"/>
                  </a:lnTo>
                  <a:lnTo>
                    <a:pt x="33968" y="1405"/>
                  </a:lnTo>
                  <a:lnTo>
                    <a:pt x="35117" y="128"/>
                  </a:lnTo>
                  <a:lnTo>
                    <a:pt x="3498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4"/>
            <p:cNvSpPr/>
            <p:nvPr/>
          </p:nvSpPr>
          <p:spPr>
            <a:xfrm>
              <a:off x="1710147" y="822179"/>
              <a:ext cx="566876" cy="554508"/>
            </a:xfrm>
            <a:custGeom>
              <a:avLst/>
              <a:gdLst/>
              <a:ahLst/>
              <a:cxnLst/>
              <a:rect l="l" t="t" r="r" b="b"/>
              <a:pathLst>
                <a:path w="29243" h="28605" extrusionOk="0">
                  <a:moveTo>
                    <a:pt x="23113" y="0"/>
                  </a:moveTo>
                  <a:lnTo>
                    <a:pt x="21836" y="256"/>
                  </a:lnTo>
                  <a:lnTo>
                    <a:pt x="20176" y="767"/>
                  </a:lnTo>
                  <a:lnTo>
                    <a:pt x="18389" y="1405"/>
                  </a:lnTo>
                  <a:lnTo>
                    <a:pt x="16601" y="2427"/>
                  </a:lnTo>
                  <a:lnTo>
                    <a:pt x="14813" y="3576"/>
                  </a:lnTo>
                  <a:lnTo>
                    <a:pt x="12898" y="4853"/>
                  </a:lnTo>
                  <a:lnTo>
                    <a:pt x="11110" y="6130"/>
                  </a:lnTo>
                  <a:lnTo>
                    <a:pt x="7662" y="8939"/>
                  </a:lnTo>
                  <a:lnTo>
                    <a:pt x="4598" y="11621"/>
                  </a:lnTo>
                  <a:lnTo>
                    <a:pt x="2171" y="13919"/>
                  </a:lnTo>
                  <a:lnTo>
                    <a:pt x="0" y="16218"/>
                  </a:lnTo>
                  <a:lnTo>
                    <a:pt x="1150" y="17495"/>
                  </a:lnTo>
                  <a:lnTo>
                    <a:pt x="3193" y="19538"/>
                  </a:lnTo>
                  <a:lnTo>
                    <a:pt x="5619" y="21837"/>
                  </a:lnTo>
                  <a:lnTo>
                    <a:pt x="6768" y="22730"/>
                  </a:lnTo>
                  <a:lnTo>
                    <a:pt x="7662" y="23369"/>
                  </a:lnTo>
                  <a:lnTo>
                    <a:pt x="9961" y="24774"/>
                  </a:lnTo>
                  <a:lnTo>
                    <a:pt x="12387" y="26050"/>
                  </a:lnTo>
                  <a:lnTo>
                    <a:pt x="14558" y="26944"/>
                  </a:lnTo>
                  <a:lnTo>
                    <a:pt x="16729" y="27711"/>
                  </a:lnTo>
                  <a:lnTo>
                    <a:pt x="18516" y="28221"/>
                  </a:lnTo>
                  <a:lnTo>
                    <a:pt x="20049" y="28604"/>
                  </a:lnTo>
                  <a:lnTo>
                    <a:pt x="21453" y="28604"/>
                  </a:lnTo>
                  <a:lnTo>
                    <a:pt x="21709" y="28477"/>
                  </a:lnTo>
                  <a:lnTo>
                    <a:pt x="24774" y="20176"/>
                  </a:lnTo>
                  <a:lnTo>
                    <a:pt x="25284" y="19921"/>
                  </a:lnTo>
                  <a:lnTo>
                    <a:pt x="26434" y="19283"/>
                  </a:lnTo>
                  <a:lnTo>
                    <a:pt x="27072" y="18772"/>
                  </a:lnTo>
                  <a:lnTo>
                    <a:pt x="27711" y="18133"/>
                  </a:lnTo>
                  <a:lnTo>
                    <a:pt x="28221" y="17367"/>
                  </a:lnTo>
                  <a:lnTo>
                    <a:pt x="28732" y="16473"/>
                  </a:lnTo>
                  <a:lnTo>
                    <a:pt x="28987" y="15835"/>
                  </a:lnTo>
                  <a:lnTo>
                    <a:pt x="29115" y="15196"/>
                  </a:lnTo>
                  <a:lnTo>
                    <a:pt x="29243" y="13409"/>
                  </a:lnTo>
                  <a:lnTo>
                    <a:pt x="29243" y="11493"/>
                  </a:lnTo>
                  <a:lnTo>
                    <a:pt x="29115" y="9450"/>
                  </a:lnTo>
                  <a:lnTo>
                    <a:pt x="28860" y="5874"/>
                  </a:lnTo>
                  <a:lnTo>
                    <a:pt x="28604" y="4087"/>
                  </a:lnTo>
                  <a:lnTo>
                    <a:pt x="28221" y="3193"/>
                  </a:lnTo>
                  <a:lnTo>
                    <a:pt x="27711" y="2427"/>
                  </a:lnTo>
                  <a:lnTo>
                    <a:pt x="26944" y="1660"/>
                  </a:lnTo>
                  <a:lnTo>
                    <a:pt x="26178" y="1022"/>
                  </a:lnTo>
                  <a:lnTo>
                    <a:pt x="25284" y="511"/>
                  </a:lnTo>
                  <a:lnTo>
                    <a:pt x="24135" y="128"/>
                  </a:lnTo>
                  <a:lnTo>
                    <a:pt x="23113"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4"/>
            <p:cNvSpPr/>
            <p:nvPr/>
          </p:nvSpPr>
          <p:spPr>
            <a:xfrm>
              <a:off x="1366063" y="728104"/>
              <a:ext cx="826809" cy="378764"/>
            </a:xfrm>
            <a:custGeom>
              <a:avLst/>
              <a:gdLst/>
              <a:ahLst/>
              <a:cxnLst/>
              <a:rect l="l" t="t" r="r" b="b"/>
              <a:pathLst>
                <a:path w="42652" h="19539" extrusionOk="0">
                  <a:moveTo>
                    <a:pt x="17878" y="1"/>
                  </a:moveTo>
                  <a:lnTo>
                    <a:pt x="16346" y="129"/>
                  </a:lnTo>
                  <a:lnTo>
                    <a:pt x="15069" y="256"/>
                  </a:lnTo>
                  <a:lnTo>
                    <a:pt x="13920" y="639"/>
                  </a:lnTo>
                  <a:lnTo>
                    <a:pt x="12004" y="1406"/>
                  </a:lnTo>
                  <a:lnTo>
                    <a:pt x="10089" y="2427"/>
                  </a:lnTo>
                  <a:lnTo>
                    <a:pt x="6386" y="4470"/>
                  </a:lnTo>
                  <a:lnTo>
                    <a:pt x="3193" y="6513"/>
                  </a:lnTo>
                  <a:lnTo>
                    <a:pt x="767" y="8174"/>
                  </a:lnTo>
                  <a:lnTo>
                    <a:pt x="511" y="8557"/>
                  </a:lnTo>
                  <a:lnTo>
                    <a:pt x="256" y="9067"/>
                  </a:lnTo>
                  <a:lnTo>
                    <a:pt x="128" y="9834"/>
                  </a:lnTo>
                  <a:lnTo>
                    <a:pt x="1" y="10600"/>
                  </a:lnTo>
                  <a:lnTo>
                    <a:pt x="128" y="12515"/>
                  </a:lnTo>
                  <a:lnTo>
                    <a:pt x="384" y="14686"/>
                  </a:lnTo>
                  <a:lnTo>
                    <a:pt x="767" y="16601"/>
                  </a:lnTo>
                  <a:lnTo>
                    <a:pt x="1405" y="18134"/>
                  </a:lnTo>
                  <a:lnTo>
                    <a:pt x="1788" y="18772"/>
                  </a:lnTo>
                  <a:lnTo>
                    <a:pt x="2044" y="19283"/>
                  </a:lnTo>
                  <a:lnTo>
                    <a:pt x="2427" y="19539"/>
                  </a:lnTo>
                  <a:lnTo>
                    <a:pt x="2810" y="19539"/>
                  </a:lnTo>
                  <a:lnTo>
                    <a:pt x="4470" y="18772"/>
                  </a:lnTo>
                  <a:lnTo>
                    <a:pt x="6769" y="17623"/>
                  </a:lnTo>
                  <a:lnTo>
                    <a:pt x="9195" y="16091"/>
                  </a:lnTo>
                  <a:lnTo>
                    <a:pt x="11749" y="14431"/>
                  </a:lnTo>
                  <a:lnTo>
                    <a:pt x="16346" y="11494"/>
                  </a:lnTo>
                  <a:lnTo>
                    <a:pt x="18644" y="9834"/>
                  </a:lnTo>
                  <a:lnTo>
                    <a:pt x="19027" y="9706"/>
                  </a:lnTo>
                  <a:lnTo>
                    <a:pt x="19538" y="9578"/>
                  </a:lnTo>
                  <a:lnTo>
                    <a:pt x="21326" y="9323"/>
                  </a:lnTo>
                  <a:lnTo>
                    <a:pt x="26689" y="9067"/>
                  </a:lnTo>
                  <a:lnTo>
                    <a:pt x="32946" y="8940"/>
                  </a:lnTo>
                  <a:lnTo>
                    <a:pt x="35883" y="8812"/>
                  </a:lnTo>
                  <a:lnTo>
                    <a:pt x="38310" y="8557"/>
                  </a:lnTo>
                  <a:lnTo>
                    <a:pt x="40097" y="8301"/>
                  </a:lnTo>
                  <a:lnTo>
                    <a:pt x="41374" y="7918"/>
                  </a:lnTo>
                  <a:lnTo>
                    <a:pt x="41885" y="7663"/>
                  </a:lnTo>
                  <a:lnTo>
                    <a:pt x="42268" y="7407"/>
                  </a:lnTo>
                  <a:lnTo>
                    <a:pt x="42524" y="7024"/>
                  </a:lnTo>
                  <a:lnTo>
                    <a:pt x="42651" y="6769"/>
                  </a:lnTo>
                  <a:lnTo>
                    <a:pt x="42651" y="6386"/>
                  </a:lnTo>
                  <a:lnTo>
                    <a:pt x="42524" y="6003"/>
                  </a:lnTo>
                  <a:lnTo>
                    <a:pt x="42268" y="5747"/>
                  </a:lnTo>
                  <a:lnTo>
                    <a:pt x="41885" y="5364"/>
                  </a:lnTo>
                  <a:lnTo>
                    <a:pt x="40608" y="4598"/>
                  </a:lnTo>
                  <a:lnTo>
                    <a:pt x="38820" y="3960"/>
                  </a:lnTo>
                  <a:lnTo>
                    <a:pt x="34223" y="2683"/>
                  </a:lnTo>
                  <a:lnTo>
                    <a:pt x="30903" y="1789"/>
                  </a:lnTo>
                  <a:lnTo>
                    <a:pt x="27072" y="1023"/>
                  </a:lnTo>
                  <a:lnTo>
                    <a:pt x="23241" y="384"/>
                  </a:lnTo>
                  <a:lnTo>
                    <a:pt x="19538" y="129"/>
                  </a:lnTo>
                  <a:lnTo>
                    <a:pt x="17878"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4"/>
            <p:cNvSpPr/>
            <p:nvPr/>
          </p:nvSpPr>
          <p:spPr>
            <a:xfrm>
              <a:off x="1101206" y="879113"/>
              <a:ext cx="398556" cy="371320"/>
            </a:xfrm>
            <a:custGeom>
              <a:avLst/>
              <a:gdLst/>
              <a:ahLst/>
              <a:cxnLst/>
              <a:rect l="l" t="t" r="r" b="b"/>
              <a:pathLst>
                <a:path w="20560" h="19155" extrusionOk="0">
                  <a:moveTo>
                    <a:pt x="14941" y="0"/>
                  </a:moveTo>
                  <a:lnTo>
                    <a:pt x="13408" y="894"/>
                  </a:lnTo>
                  <a:lnTo>
                    <a:pt x="12642" y="1405"/>
                  </a:lnTo>
                  <a:lnTo>
                    <a:pt x="12004" y="2171"/>
                  </a:lnTo>
                  <a:lnTo>
                    <a:pt x="11237" y="3065"/>
                  </a:lnTo>
                  <a:lnTo>
                    <a:pt x="10599" y="4214"/>
                  </a:lnTo>
                  <a:lnTo>
                    <a:pt x="9961" y="5491"/>
                  </a:lnTo>
                  <a:lnTo>
                    <a:pt x="9450" y="7024"/>
                  </a:lnTo>
                  <a:lnTo>
                    <a:pt x="8428" y="7151"/>
                  </a:lnTo>
                  <a:lnTo>
                    <a:pt x="6002" y="7407"/>
                  </a:lnTo>
                  <a:lnTo>
                    <a:pt x="4725" y="7662"/>
                  </a:lnTo>
                  <a:lnTo>
                    <a:pt x="3703" y="8045"/>
                  </a:lnTo>
                  <a:lnTo>
                    <a:pt x="3193" y="8301"/>
                  </a:lnTo>
                  <a:lnTo>
                    <a:pt x="2810" y="8684"/>
                  </a:lnTo>
                  <a:lnTo>
                    <a:pt x="2554" y="8939"/>
                  </a:lnTo>
                  <a:lnTo>
                    <a:pt x="2426" y="9322"/>
                  </a:lnTo>
                  <a:lnTo>
                    <a:pt x="2554" y="9578"/>
                  </a:lnTo>
                  <a:lnTo>
                    <a:pt x="2682" y="9833"/>
                  </a:lnTo>
                  <a:lnTo>
                    <a:pt x="2937" y="10088"/>
                  </a:lnTo>
                  <a:lnTo>
                    <a:pt x="3320" y="10216"/>
                  </a:lnTo>
                  <a:lnTo>
                    <a:pt x="4342" y="10472"/>
                  </a:lnTo>
                  <a:lnTo>
                    <a:pt x="4980" y="10472"/>
                  </a:lnTo>
                  <a:lnTo>
                    <a:pt x="3576" y="10727"/>
                  </a:lnTo>
                  <a:lnTo>
                    <a:pt x="2299" y="10982"/>
                  </a:lnTo>
                  <a:lnTo>
                    <a:pt x="1788" y="11110"/>
                  </a:lnTo>
                  <a:lnTo>
                    <a:pt x="1405" y="11365"/>
                  </a:lnTo>
                  <a:lnTo>
                    <a:pt x="1149" y="11621"/>
                  </a:lnTo>
                  <a:lnTo>
                    <a:pt x="1022" y="11876"/>
                  </a:lnTo>
                  <a:lnTo>
                    <a:pt x="1022" y="12259"/>
                  </a:lnTo>
                  <a:lnTo>
                    <a:pt x="1277" y="12642"/>
                  </a:lnTo>
                  <a:lnTo>
                    <a:pt x="1533" y="12898"/>
                  </a:lnTo>
                  <a:lnTo>
                    <a:pt x="2043" y="13153"/>
                  </a:lnTo>
                  <a:lnTo>
                    <a:pt x="3018" y="13370"/>
                  </a:lnTo>
                  <a:lnTo>
                    <a:pt x="3018" y="13370"/>
                  </a:lnTo>
                  <a:lnTo>
                    <a:pt x="2554" y="13409"/>
                  </a:lnTo>
                  <a:lnTo>
                    <a:pt x="1277" y="13664"/>
                  </a:lnTo>
                  <a:lnTo>
                    <a:pt x="766" y="13919"/>
                  </a:lnTo>
                  <a:lnTo>
                    <a:pt x="383" y="14175"/>
                  </a:lnTo>
                  <a:lnTo>
                    <a:pt x="128" y="14558"/>
                  </a:lnTo>
                  <a:lnTo>
                    <a:pt x="0" y="14941"/>
                  </a:lnTo>
                  <a:lnTo>
                    <a:pt x="128" y="15324"/>
                  </a:lnTo>
                  <a:lnTo>
                    <a:pt x="383" y="15579"/>
                  </a:lnTo>
                  <a:lnTo>
                    <a:pt x="766" y="15835"/>
                  </a:lnTo>
                  <a:lnTo>
                    <a:pt x="1149" y="15962"/>
                  </a:lnTo>
                  <a:lnTo>
                    <a:pt x="2299" y="16218"/>
                  </a:lnTo>
                  <a:lnTo>
                    <a:pt x="3703" y="16346"/>
                  </a:lnTo>
                  <a:lnTo>
                    <a:pt x="6130" y="16218"/>
                  </a:lnTo>
                  <a:lnTo>
                    <a:pt x="3703" y="16473"/>
                  </a:lnTo>
                  <a:lnTo>
                    <a:pt x="2426" y="16729"/>
                  </a:lnTo>
                  <a:lnTo>
                    <a:pt x="1405" y="17112"/>
                  </a:lnTo>
                  <a:lnTo>
                    <a:pt x="1022" y="17367"/>
                  </a:lnTo>
                  <a:lnTo>
                    <a:pt x="639" y="17623"/>
                  </a:lnTo>
                  <a:lnTo>
                    <a:pt x="511" y="17878"/>
                  </a:lnTo>
                  <a:lnTo>
                    <a:pt x="511" y="18261"/>
                  </a:lnTo>
                  <a:lnTo>
                    <a:pt x="639" y="18516"/>
                  </a:lnTo>
                  <a:lnTo>
                    <a:pt x="894" y="18772"/>
                  </a:lnTo>
                  <a:lnTo>
                    <a:pt x="1405" y="19027"/>
                  </a:lnTo>
                  <a:lnTo>
                    <a:pt x="2043" y="19155"/>
                  </a:lnTo>
                  <a:lnTo>
                    <a:pt x="5108" y="19155"/>
                  </a:lnTo>
                  <a:lnTo>
                    <a:pt x="6768" y="18900"/>
                  </a:lnTo>
                  <a:lnTo>
                    <a:pt x="8428" y="18644"/>
                  </a:lnTo>
                  <a:lnTo>
                    <a:pt x="10854" y="18133"/>
                  </a:lnTo>
                  <a:lnTo>
                    <a:pt x="11876" y="17623"/>
                  </a:lnTo>
                  <a:lnTo>
                    <a:pt x="13153" y="16729"/>
                  </a:lnTo>
                  <a:lnTo>
                    <a:pt x="14302" y="15707"/>
                  </a:lnTo>
                  <a:lnTo>
                    <a:pt x="15324" y="14813"/>
                  </a:lnTo>
                  <a:lnTo>
                    <a:pt x="18644" y="11493"/>
                  </a:lnTo>
                  <a:lnTo>
                    <a:pt x="20559" y="9705"/>
                  </a:lnTo>
                  <a:lnTo>
                    <a:pt x="17878" y="4725"/>
                  </a:lnTo>
                  <a:lnTo>
                    <a:pt x="15962" y="1405"/>
                  </a:lnTo>
                  <a:lnTo>
                    <a:pt x="15324" y="384"/>
                  </a:lnTo>
                  <a:lnTo>
                    <a:pt x="15068"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4"/>
            <p:cNvSpPr/>
            <p:nvPr/>
          </p:nvSpPr>
          <p:spPr>
            <a:xfrm>
              <a:off x="1128423" y="1186055"/>
              <a:ext cx="160934" cy="9925"/>
            </a:xfrm>
            <a:custGeom>
              <a:avLst/>
              <a:gdLst/>
              <a:ahLst/>
              <a:cxnLst/>
              <a:rect l="l" t="t" r="r" b="b"/>
              <a:pathLst>
                <a:path w="8302" h="512" extrusionOk="0">
                  <a:moveTo>
                    <a:pt x="8301" y="1"/>
                  </a:moveTo>
                  <a:lnTo>
                    <a:pt x="5747" y="256"/>
                  </a:lnTo>
                  <a:lnTo>
                    <a:pt x="2810" y="384"/>
                  </a:lnTo>
                  <a:lnTo>
                    <a:pt x="1" y="256"/>
                  </a:lnTo>
                  <a:lnTo>
                    <a:pt x="1533" y="512"/>
                  </a:lnTo>
                  <a:lnTo>
                    <a:pt x="3193" y="512"/>
                  </a:lnTo>
                  <a:lnTo>
                    <a:pt x="5747" y="384"/>
                  </a:lnTo>
                  <a:lnTo>
                    <a:pt x="7024" y="256"/>
                  </a:lnTo>
                  <a:lnTo>
                    <a:pt x="830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1160602" y="1126660"/>
              <a:ext cx="123793" cy="12387"/>
            </a:xfrm>
            <a:custGeom>
              <a:avLst/>
              <a:gdLst/>
              <a:ahLst/>
              <a:cxnLst/>
              <a:rect l="l" t="t" r="r" b="b"/>
              <a:pathLst>
                <a:path w="6386" h="639" extrusionOk="0">
                  <a:moveTo>
                    <a:pt x="6386" y="0"/>
                  </a:moveTo>
                  <a:lnTo>
                    <a:pt x="3193" y="255"/>
                  </a:lnTo>
                  <a:lnTo>
                    <a:pt x="129" y="511"/>
                  </a:lnTo>
                  <a:lnTo>
                    <a:pt x="1" y="639"/>
                  </a:lnTo>
                  <a:lnTo>
                    <a:pt x="1661" y="639"/>
                  </a:lnTo>
                  <a:lnTo>
                    <a:pt x="3193" y="511"/>
                  </a:lnTo>
                  <a:lnTo>
                    <a:pt x="6386" y="128"/>
                  </a:lnTo>
                  <a:lnTo>
                    <a:pt x="638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4"/>
            <p:cNvSpPr/>
            <p:nvPr/>
          </p:nvSpPr>
          <p:spPr>
            <a:xfrm>
              <a:off x="1192781" y="1074669"/>
              <a:ext cx="99038" cy="7444"/>
            </a:xfrm>
            <a:custGeom>
              <a:avLst/>
              <a:gdLst/>
              <a:ahLst/>
              <a:cxnLst/>
              <a:rect l="l" t="t" r="r" b="b"/>
              <a:pathLst>
                <a:path w="5109" h="384" extrusionOk="0">
                  <a:moveTo>
                    <a:pt x="5109" y="0"/>
                  </a:moveTo>
                  <a:lnTo>
                    <a:pt x="2427" y="256"/>
                  </a:lnTo>
                  <a:lnTo>
                    <a:pt x="129" y="256"/>
                  </a:lnTo>
                  <a:lnTo>
                    <a:pt x="1" y="384"/>
                  </a:lnTo>
                  <a:lnTo>
                    <a:pt x="2555" y="384"/>
                  </a:lnTo>
                  <a:lnTo>
                    <a:pt x="5109" y="128"/>
                  </a:lnTo>
                  <a:lnTo>
                    <a:pt x="510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4"/>
            <p:cNvSpPr/>
            <p:nvPr/>
          </p:nvSpPr>
          <p:spPr>
            <a:xfrm>
              <a:off x="1960155" y="742972"/>
              <a:ext cx="257472" cy="173283"/>
            </a:xfrm>
            <a:custGeom>
              <a:avLst/>
              <a:gdLst/>
              <a:ahLst/>
              <a:cxnLst/>
              <a:rect l="l" t="t" r="r" b="b"/>
              <a:pathLst>
                <a:path w="13282" h="8939" extrusionOk="0">
                  <a:moveTo>
                    <a:pt x="1" y="0"/>
                  </a:moveTo>
                  <a:lnTo>
                    <a:pt x="3193" y="8939"/>
                  </a:lnTo>
                  <a:lnTo>
                    <a:pt x="6130" y="8683"/>
                  </a:lnTo>
                  <a:lnTo>
                    <a:pt x="8556" y="8300"/>
                  </a:lnTo>
                  <a:lnTo>
                    <a:pt x="10472" y="7917"/>
                  </a:lnTo>
                  <a:lnTo>
                    <a:pt x="11493" y="7534"/>
                  </a:lnTo>
                  <a:lnTo>
                    <a:pt x="12387" y="7151"/>
                  </a:lnTo>
                  <a:lnTo>
                    <a:pt x="13026" y="6768"/>
                  </a:lnTo>
                  <a:lnTo>
                    <a:pt x="13281" y="6257"/>
                  </a:lnTo>
                  <a:lnTo>
                    <a:pt x="13281" y="6002"/>
                  </a:lnTo>
                  <a:lnTo>
                    <a:pt x="13281" y="5746"/>
                  </a:lnTo>
                  <a:lnTo>
                    <a:pt x="12898" y="5236"/>
                  </a:lnTo>
                  <a:lnTo>
                    <a:pt x="12132" y="4597"/>
                  </a:lnTo>
                  <a:lnTo>
                    <a:pt x="10983" y="3831"/>
                  </a:lnTo>
                  <a:lnTo>
                    <a:pt x="9450" y="2937"/>
                  </a:lnTo>
                  <a:lnTo>
                    <a:pt x="7663" y="2171"/>
                  </a:lnTo>
                  <a:lnTo>
                    <a:pt x="5875" y="1532"/>
                  </a:lnTo>
                  <a:lnTo>
                    <a:pt x="4087" y="1022"/>
                  </a:lnTo>
                  <a:lnTo>
                    <a:pt x="1150" y="256"/>
                  </a:lnTo>
                  <a:lnTo>
                    <a:pt x="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4"/>
            <p:cNvSpPr/>
            <p:nvPr/>
          </p:nvSpPr>
          <p:spPr>
            <a:xfrm>
              <a:off x="2014627" y="901386"/>
              <a:ext cx="108924" cy="19831"/>
            </a:xfrm>
            <a:custGeom>
              <a:avLst/>
              <a:gdLst/>
              <a:ahLst/>
              <a:cxnLst/>
              <a:rect l="l" t="t" r="r" b="b"/>
              <a:pathLst>
                <a:path w="5619" h="1023" extrusionOk="0">
                  <a:moveTo>
                    <a:pt x="0" y="1"/>
                  </a:moveTo>
                  <a:lnTo>
                    <a:pt x="255" y="1022"/>
                  </a:lnTo>
                  <a:lnTo>
                    <a:pt x="1660" y="895"/>
                  </a:lnTo>
                  <a:lnTo>
                    <a:pt x="3065" y="767"/>
                  </a:lnTo>
                  <a:lnTo>
                    <a:pt x="3192" y="767"/>
                  </a:lnTo>
                  <a:lnTo>
                    <a:pt x="4214" y="895"/>
                  </a:lnTo>
                  <a:lnTo>
                    <a:pt x="5236" y="767"/>
                  </a:lnTo>
                  <a:lnTo>
                    <a:pt x="4214" y="639"/>
                  </a:lnTo>
                  <a:lnTo>
                    <a:pt x="3703" y="639"/>
                  </a:lnTo>
                  <a:lnTo>
                    <a:pt x="5619" y="256"/>
                  </a:lnTo>
                  <a:lnTo>
                    <a:pt x="5619" y="128"/>
                  </a:lnTo>
                  <a:lnTo>
                    <a:pt x="2937" y="511"/>
                  </a:lnTo>
                  <a:lnTo>
                    <a:pt x="383" y="767"/>
                  </a:lnTo>
                  <a:lnTo>
                    <a:pt x="12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4"/>
            <p:cNvSpPr/>
            <p:nvPr/>
          </p:nvSpPr>
          <p:spPr>
            <a:xfrm>
              <a:off x="1999759" y="762764"/>
              <a:ext cx="54491" cy="143604"/>
            </a:xfrm>
            <a:custGeom>
              <a:avLst/>
              <a:gdLst/>
              <a:ahLst/>
              <a:cxnLst/>
              <a:rect l="l" t="t" r="r" b="b"/>
              <a:pathLst>
                <a:path w="2811" h="7408" extrusionOk="0">
                  <a:moveTo>
                    <a:pt x="1" y="1"/>
                  </a:moveTo>
                  <a:lnTo>
                    <a:pt x="1278" y="3832"/>
                  </a:lnTo>
                  <a:lnTo>
                    <a:pt x="2044" y="5619"/>
                  </a:lnTo>
                  <a:lnTo>
                    <a:pt x="2810" y="7407"/>
                  </a:lnTo>
                  <a:lnTo>
                    <a:pt x="2172" y="5492"/>
                  </a:lnTo>
                  <a:lnTo>
                    <a:pt x="1533" y="3576"/>
                  </a:lnTo>
                  <a:lnTo>
                    <a:pt x="767" y="1661"/>
                  </a:lnTo>
                  <a:lnTo>
                    <a:pt x="384" y="639"/>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2187890" y="728104"/>
              <a:ext cx="141123" cy="212905"/>
            </a:xfrm>
            <a:custGeom>
              <a:avLst/>
              <a:gdLst/>
              <a:ahLst/>
              <a:cxnLst/>
              <a:rect l="l" t="t" r="r" b="b"/>
              <a:pathLst>
                <a:path w="7280" h="10983" extrusionOk="0">
                  <a:moveTo>
                    <a:pt x="4853" y="1"/>
                  </a:moveTo>
                  <a:lnTo>
                    <a:pt x="2555" y="2810"/>
                  </a:lnTo>
                  <a:lnTo>
                    <a:pt x="895" y="4853"/>
                  </a:lnTo>
                  <a:lnTo>
                    <a:pt x="129" y="6003"/>
                  </a:lnTo>
                  <a:lnTo>
                    <a:pt x="1" y="6769"/>
                  </a:lnTo>
                  <a:lnTo>
                    <a:pt x="256" y="8301"/>
                  </a:lnTo>
                  <a:lnTo>
                    <a:pt x="384" y="9067"/>
                  </a:lnTo>
                  <a:lnTo>
                    <a:pt x="767" y="9834"/>
                  </a:lnTo>
                  <a:lnTo>
                    <a:pt x="1150" y="10472"/>
                  </a:lnTo>
                  <a:lnTo>
                    <a:pt x="1789" y="10983"/>
                  </a:lnTo>
                  <a:lnTo>
                    <a:pt x="2044" y="10983"/>
                  </a:lnTo>
                  <a:lnTo>
                    <a:pt x="2427" y="10727"/>
                  </a:lnTo>
                  <a:lnTo>
                    <a:pt x="3193" y="9834"/>
                  </a:lnTo>
                  <a:lnTo>
                    <a:pt x="4342" y="8429"/>
                  </a:lnTo>
                  <a:lnTo>
                    <a:pt x="4470" y="8174"/>
                  </a:lnTo>
                  <a:lnTo>
                    <a:pt x="7279" y="5620"/>
                  </a:lnTo>
                  <a:lnTo>
                    <a:pt x="4853"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2249787" y="728104"/>
              <a:ext cx="79226" cy="158453"/>
            </a:xfrm>
            <a:custGeom>
              <a:avLst/>
              <a:gdLst/>
              <a:ahLst/>
              <a:cxnLst/>
              <a:rect l="l" t="t" r="r" b="b"/>
              <a:pathLst>
                <a:path w="4087" h="8174" extrusionOk="0">
                  <a:moveTo>
                    <a:pt x="1660" y="1"/>
                  </a:moveTo>
                  <a:lnTo>
                    <a:pt x="256" y="1789"/>
                  </a:lnTo>
                  <a:lnTo>
                    <a:pt x="0" y="3449"/>
                  </a:lnTo>
                  <a:lnTo>
                    <a:pt x="128" y="5109"/>
                  </a:lnTo>
                  <a:lnTo>
                    <a:pt x="639" y="6641"/>
                  </a:lnTo>
                  <a:lnTo>
                    <a:pt x="1277" y="8174"/>
                  </a:lnTo>
                  <a:lnTo>
                    <a:pt x="4086" y="5620"/>
                  </a:lnTo>
                  <a:lnTo>
                    <a:pt x="166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4"/>
            <p:cNvSpPr/>
            <p:nvPr/>
          </p:nvSpPr>
          <p:spPr>
            <a:xfrm>
              <a:off x="2252249" y="574633"/>
              <a:ext cx="242623" cy="304500"/>
            </a:xfrm>
            <a:custGeom>
              <a:avLst/>
              <a:gdLst/>
              <a:ahLst/>
              <a:cxnLst/>
              <a:rect l="l" t="t" r="r" b="b"/>
              <a:pathLst>
                <a:path w="12516" h="15708" extrusionOk="0">
                  <a:moveTo>
                    <a:pt x="6003" y="1"/>
                  </a:moveTo>
                  <a:lnTo>
                    <a:pt x="4853" y="256"/>
                  </a:lnTo>
                  <a:lnTo>
                    <a:pt x="4215" y="512"/>
                  </a:lnTo>
                  <a:lnTo>
                    <a:pt x="3704" y="895"/>
                  </a:lnTo>
                  <a:lnTo>
                    <a:pt x="3193" y="1278"/>
                  </a:lnTo>
                  <a:lnTo>
                    <a:pt x="2683" y="1789"/>
                  </a:lnTo>
                  <a:lnTo>
                    <a:pt x="2172" y="2427"/>
                  </a:lnTo>
                  <a:lnTo>
                    <a:pt x="1789" y="3065"/>
                  </a:lnTo>
                  <a:lnTo>
                    <a:pt x="1278" y="3832"/>
                  </a:lnTo>
                  <a:lnTo>
                    <a:pt x="895" y="4853"/>
                  </a:lnTo>
                  <a:lnTo>
                    <a:pt x="639" y="5875"/>
                  </a:lnTo>
                  <a:lnTo>
                    <a:pt x="384" y="7024"/>
                  </a:lnTo>
                  <a:lnTo>
                    <a:pt x="129" y="8173"/>
                  </a:lnTo>
                  <a:lnTo>
                    <a:pt x="1" y="9195"/>
                  </a:lnTo>
                  <a:lnTo>
                    <a:pt x="129" y="10216"/>
                  </a:lnTo>
                  <a:lnTo>
                    <a:pt x="256" y="10983"/>
                  </a:lnTo>
                  <a:lnTo>
                    <a:pt x="384" y="11749"/>
                  </a:lnTo>
                  <a:lnTo>
                    <a:pt x="639" y="12387"/>
                  </a:lnTo>
                  <a:lnTo>
                    <a:pt x="1022" y="13026"/>
                  </a:lnTo>
                  <a:lnTo>
                    <a:pt x="1406" y="13537"/>
                  </a:lnTo>
                  <a:lnTo>
                    <a:pt x="2172" y="14303"/>
                  </a:lnTo>
                  <a:lnTo>
                    <a:pt x="3066" y="14814"/>
                  </a:lnTo>
                  <a:lnTo>
                    <a:pt x="3832" y="15197"/>
                  </a:lnTo>
                  <a:lnTo>
                    <a:pt x="4343" y="15452"/>
                  </a:lnTo>
                  <a:lnTo>
                    <a:pt x="4981" y="15580"/>
                  </a:lnTo>
                  <a:lnTo>
                    <a:pt x="5875" y="15707"/>
                  </a:lnTo>
                  <a:lnTo>
                    <a:pt x="6769" y="15580"/>
                  </a:lnTo>
                  <a:lnTo>
                    <a:pt x="7790" y="15324"/>
                  </a:lnTo>
                  <a:lnTo>
                    <a:pt x="8429" y="15069"/>
                  </a:lnTo>
                  <a:lnTo>
                    <a:pt x="8940" y="14686"/>
                  </a:lnTo>
                  <a:lnTo>
                    <a:pt x="9450" y="14175"/>
                  </a:lnTo>
                  <a:lnTo>
                    <a:pt x="9961" y="13664"/>
                  </a:lnTo>
                  <a:lnTo>
                    <a:pt x="10472" y="12898"/>
                  </a:lnTo>
                  <a:lnTo>
                    <a:pt x="10983" y="12132"/>
                  </a:lnTo>
                  <a:lnTo>
                    <a:pt x="11366" y="11110"/>
                  </a:lnTo>
                  <a:lnTo>
                    <a:pt x="11749" y="10089"/>
                  </a:lnTo>
                  <a:lnTo>
                    <a:pt x="12132" y="8940"/>
                  </a:lnTo>
                  <a:lnTo>
                    <a:pt x="12387" y="7790"/>
                  </a:lnTo>
                  <a:lnTo>
                    <a:pt x="12515" y="6896"/>
                  </a:lnTo>
                  <a:lnTo>
                    <a:pt x="12515" y="6002"/>
                  </a:lnTo>
                  <a:lnTo>
                    <a:pt x="12515" y="5109"/>
                  </a:lnTo>
                  <a:lnTo>
                    <a:pt x="12387" y="4342"/>
                  </a:lnTo>
                  <a:lnTo>
                    <a:pt x="12132" y="3704"/>
                  </a:lnTo>
                  <a:lnTo>
                    <a:pt x="11877" y="3065"/>
                  </a:lnTo>
                  <a:lnTo>
                    <a:pt x="11494" y="2427"/>
                  </a:lnTo>
                  <a:lnTo>
                    <a:pt x="11110" y="2044"/>
                  </a:lnTo>
                  <a:lnTo>
                    <a:pt x="10217" y="1150"/>
                  </a:lnTo>
                  <a:lnTo>
                    <a:pt x="9323" y="639"/>
                  </a:lnTo>
                  <a:lnTo>
                    <a:pt x="8173" y="256"/>
                  </a:lnTo>
                  <a:lnTo>
                    <a:pt x="7152"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4"/>
            <p:cNvSpPr/>
            <p:nvPr/>
          </p:nvSpPr>
          <p:spPr>
            <a:xfrm>
              <a:off x="2450286" y="725642"/>
              <a:ext cx="22293" cy="17350"/>
            </a:xfrm>
            <a:custGeom>
              <a:avLst/>
              <a:gdLst/>
              <a:ahLst/>
              <a:cxnLst/>
              <a:rect l="l" t="t" r="r" b="b"/>
              <a:pathLst>
                <a:path w="1150" h="895" extrusionOk="0">
                  <a:moveTo>
                    <a:pt x="384" y="0"/>
                  </a:moveTo>
                  <a:lnTo>
                    <a:pt x="128" y="128"/>
                  </a:lnTo>
                  <a:lnTo>
                    <a:pt x="1" y="128"/>
                  </a:lnTo>
                  <a:lnTo>
                    <a:pt x="1" y="383"/>
                  </a:lnTo>
                  <a:lnTo>
                    <a:pt x="128" y="511"/>
                  </a:lnTo>
                  <a:lnTo>
                    <a:pt x="384" y="639"/>
                  </a:lnTo>
                  <a:lnTo>
                    <a:pt x="767" y="894"/>
                  </a:lnTo>
                  <a:lnTo>
                    <a:pt x="1022" y="894"/>
                  </a:lnTo>
                  <a:lnTo>
                    <a:pt x="1150" y="639"/>
                  </a:lnTo>
                  <a:lnTo>
                    <a:pt x="894" y="383"/>
                  </a:lnTo>
                  <a:lnTo>
                    <a:pt x="767" y="128"/>
                  </a:lnTo>
                  <a:lnTo>
                    <a:pt x="38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4"/>
            <p:cNvSpPr/>
            <p:nvPr/>
          </p:nvSpPr>
          <p:spPr>
            <a:xfrm>
              <a:off x="2378503" y="700887"/>
              <a:ext cx="22293" cy="14868"/>
            </a:xfrm>
            <a:custGeom>
              <a:avLst/>
              <a:gdLst/>
              <a:ahLst/>
              <a:cxnLst/>
              <a:rect l="l" t="t" r="r" b="b"/>
              <a:pathLst>
                <a:path w="1150" h="767" extrusionOk="0">
                  <a:moveTo>
                    <a:pt x="384" y="0"/>
                  </a:moveTo>
                  <a:lnTo>
                    <a:pt x="0" y="128"/>
                  </a:lnTo>
                  <a:lnTo>
                    <a:pt x="0" y="256"/>
                  </a:lnTo>
                  <a:lnTo>
                    <a:pt x="0" y="511"/>
                  </a:lnTo>
                  <a:lnTo>
                    <a:pt x="128" y="639"/>
                  </a:lnTo>
                  <a:lnTo>
                    <a:pt x="511" y="639"/>
                  </a:lnTo>
                  <a:lnTo>
                    <a:pt x="767" y="766"/>
                  </a:lnTo>
                  <a:lnTo>
                    <a:pt x="1022" y="639"/>
                  </a:lnTo>
                  <a:lnTo>
                    <a:pt x="1150" y="511"/>
                  </a:lnTo>
                  <a:lnTo>
                    <a:pt x="1150" y="383"/>
                  </a:lnTo>
                  <a:lnTo>
                    <a:pt x="894" y="128"/>
                  </a:lnTo>
                  <a:lnTo>
                    <a:pt x="639" y="128"/>
                  </a:lnTo>
                  <a:lnTo>
                    <a:pt x="38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4"/>
            <p:cNvSpPr/>
            <p:nvPr/>
          </p:nvSpPr>
          <p:spPr>
            <a:xfrm>
              <a:off x="2373560" y="750397"/>
              <a:ext cx="9906" cy="14868"/>
            </a:xfrm>
            <a:custGeom>
              <a:avLst/>
              <a:gdLst/>
              <a:ahLst/>
              <a:cxnLst/>
              <a:rect l="l" t="t" r="r" b="b"/>
              <a:pathLst>
                <a:path w="511" h="767" extrusionOk="0">
                  <a:moveTo>
                    <a:pt x="511" y="0"/>
                  </a:moveTo>
                  <a:lnTo>
                    <a:pt x="255" y="511"/>
                  </a:lnTo>
                  <a:lnTo>
                    <a:pt x="0" y="766"/>
                  </a:lnTo>
                  <a:lnTo>
                    <a:pt x="255" y="639"/>
                  </a:lnTo>
                  <a:lnTo>
                    <a:pt x="511" y="256"/>
                  </a:lnTo>
                  <a:lnTo>
                    <a:pt x="51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4"/>
            <p:cNvSpPr/>
            <p:nvPr/>
          </p:nvSpPr>
          <p:spPr>
            <a:xfrm>
              <a:off x="2363654" y="738010"/>
              <a:ext cx="19811" cy="27255"/>
            </a:xfrm>
            <a:custGeom>
              <a:avLst/>
              <a:gdLst/>
              <a:ahLst/>
              <a:cxnLst/>
              <a:rect l="l" t="t" r="r" b="b"/>
              <a:pathLst>
                <a:path w="1022" h="1406" extrusionOk="0">
                  <a:moveTo>
                    <a:pt x="383" y="1"/>
                  </a:moveTo>
                  <a:lnTo>
                    <a:pt x="256" y="256"/>
                  </a:lnTo>
                  <a:lnTo>
                    <a:pt x="128" y="384"/>
                  </a:lnTo>
                  <a:lnTo>
                    <a:pt x="0" y="895"/>
                  </a:lnTo>
                  <a:lnTo>
                    <a:pt x="0" y="1150"/>
                  </a:lnTo>
                  <a:lnTo>
                    <a:pt x="256" y="1278"/>
                  </a:lnTo>
                  <a:lnTo>
                    <a:pt x="511" y="1405"/>
                  </a:lnTo>
                  <a:lnTo>
                    <a:pt x="639" y="1278"/>
                  </a:lnTo>
                  <a:lnTo>
                    <a:pt x="1022" y="895"/>
                  </a:lnTo>
                  <a:lnTo>
                    <a:pt x="1022" y="384"/>
                  </a:lnTo>
                  <a:lnTo>
                    <a:pt x="1022" y="128"/>
                  </a:lnTo>
                  <a:lnTo>
                    <a:pt x="89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2358692" y="730585"/>
              <a:ext cx="17350" cy="14868"/>
            </a:xfrm>
            <a:custGeom>
              <a:avLst/>
              <a:gdLst/>
              <a:ahLst/>
              <a:cxnLst/>
              <a:rect l="l" t="t" r="r" b="b"/>
              <a:pathLst>
                <a:path w="895" h="767" extrusionOk="0">
                  <a:moveTo>
                    <a:pt x="1" y="1"/>
                  </a:moveTo>
                  <a:lnTo>
                    <a:pt x="1" y="384"/>
                  </a:lnTo>
                  <a:lnTo>
                    <a:pt x="1" y="511"/>
                  </a:lnTo>
                  <a:lnTo>
                    <a:pt x="129" y="639"/>
                  </a:lnTo>
                  <a:lnTo>
                    <a:pt x="512" y="767"/>
                  </a:lnTo>
                  <a:lnTo>
                    <a:pt x="895" y="511"/>
                  </a:lnTo>
                  <a:lnTo>
                    <a:pt x="895" y="384"/>
                  </a:lnTo>
                  <a:lnTo>
                    <a:pt x="384" y="384"/>
                  </a:lnTo>
                  <a:lnTo>
                    <a:pt x="129" y="256"/>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4"/>
            <p:cNvSpPr/>
            <p:nvPr/>
          </p:nvSpPr>
          <p:spPr>
            <a:xfrm>
              <a:off x="2430494" y="767727"/>
              <a:ext cx="7444" cy="19811"/>
            </a:xfrm>
            <a:custGeom>
              <a:avLst/>
              <a:gdLst/>
              <a:ahLst/>
              <a:cxnLst/>
              <a:rect l="l" t="t" r="r" b="b"/>
              <a:pathLst>
                <a:path w="384" h="1022" extrusionOk="0">
                  <a:moveTo>
                    <a:pt x="383" y="0"/>
                  </a:moveTo>
                  <a:lnTo>
                    <a:pt x="128" y="255"/>
                  </a:lnTo>
                  <a:lnTo>
                    <a:pt x="0" y="639"/>
                  </a:lnTo>
                  <a:lnTo>
                    <a:pt x="128" y="1022"/>
                  </a:lnTo>
                  <a:lnTo>
                    <a:pt x="128" y="639"/>
                  </a:lnTo>
                  <a:lnTo>
                    <a:pt x="38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4"/>
            <p:cNvSpPr/>
            <p:nvPr/>
          </p:nvSpPr>
          <p:spPr>
            <a:xfrm>
              <a:off x="2432956" y="762764"/>
              <a:ext cx="19831" cy="27255"/>
            </a:xfrm>
            <a:custGeom>
              <a:avLst/>
              <a:gdLst/>
              <a:ahLst/>
              <a:cxnLst/>
              <a:rect l="l" t="t" r="r" b="b"/>
              <a:pathLst>
                <a:path w="1023" h="1406" extrusionOk="0">
                  <a:moveTo>
                    <a:pt x="384" y="1"/>
                  </a:moveTo>
                  <a:lnTo>
                    <a:pt x="1" y="511"/>
                  </a:lnTo>
                  <a:lnTo>
                    <a:pt x="1" y="1022"/>
                  </a:lnTo>
                  <a:lnTo>
                    <a:pt x="128" y="1150"/>
                  </a:lnTo>
                  <a:lnTo>
                    <a:pt x="256" y="1278"/>
                  </a:lnTo>
                  <a:lnTo>
                    <a:pt x="512" y="1405"/>
                  </a:lnTo>
                  <a:lnTo>
                    <a:pt x="767" y="1278"/>
                  </a:lnTo>
                  <a:lnTo>
                    <a:pt x="1022" y="767"/>
                  </a:lnTo>
                  <a:lnTo>
                    <a:pt x="1022" y="511"/>
                  </a:lnTo>
                  <a:lnTo>
                    <a:pt x="1022" y="256"/>
                  </a:lnTo>
                  <a:lnTo>
                    <a:pt x="1022" y="128"/>
                  </a:lnTo>
                  <a:lnTo>
                    <a:pt x="76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4"/>
            <p:cNvSpPr/>
            <p:nvPr/>
          </p:nvSpPr>
          <p:spPr>
            <a:xfrm>
              <a:off x="2450286" y="765246"/>
              <a:ext cx="17350" cy="12387"/>
            </a:xfrm>
            <a:custGeom>
              <a:avLst/>
              <a:gdLst/>
              <a:ahLst/>
              <a:cxnLst/>
              <a:rect l="l" t="t" r="r" b="b"/>
              <a:pathLst>
                <a:path w="895" h="639" extrusionOk="0">
                  <a:moveTo>
                    <a:pt x="1" y="0"/>
                  </a:moveTo>
                  <a:lnTo>
                    <a:pt x="1" y="511"/>
                  </a:lnTo>
                  <a:lnTo>
                    <a:pt x="128" y="639"/>
                  </a:lnTo>
                  <a:lnTo>
                    <a:pt x="511" y="639"/>
                  </a:lnTo>
                  <a:lnTo>
                    <a:pt x="639" y="511"/>
                  </a:lnTo>
                  <a:lnTo>
                    <a:pt x="894" y="256"/>
                  </a:lnTo>
                  <a:lnTo>
                    <a:pt x="639" y="383"/>
                  </a:lnTo>
                  <a:lnTo>
                    <a:pt x="384" y="383"/>
                  </a:lnTo>
                  <a:lnTo>
                    <a:pt x="256" y="256"/>
                  </a:lnTo>
                  <a:lnTo>
                    <a:pt x="1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2361173" y="812274"/>
              <a:ext cx="14868" cy="12406"/>
            </a:xfrm>
            <a:custGeom>
              <a:avLst/>
              <a:gdLst/>
              <a:ahLst/>
              <a:cxnLst/>
              <a:rect l="l" t="t" r="r" b="b"/>
              <a:pathLst>
                <a:path w="767" h="640" extrusionOk="0">
                  <a:moveTo>
                    <a:pt x="1" y="1"/>
                  </a:moveTo>
                  <a:lnTo>
                    <a:pt x="1" y="384"/>
                  </a:lnTo>
                  <a:lnTo>
                    <a:pt x="128" y="511"/>
                  </a:lnTo>
                  <a:lnTo>
                    <a:pt x="511" y="639"/>
                  </a:lnTo>
                  <a:lnTo>
                    <a:pt x="767" y="639"/>
                  </a:lnTo>
                  <a:lnTo>
                    <a:pt x="767" y="511"/>
                  </a:lnTo>
                  <a:lnTo>
                    <a:pt x="256" y="511"/>
                  </a:lnTo>
                  <a:lnTo>
                    <a:pt x="128" y="256"/>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4"/>
            <p:cNvSpPr/>
            <p:nvPr/>
          </p:nvSpPr>
          <p:spPr>
            <a:xfrm>
              <a:off x="2376022" y="718218"/>
              <a:ext cx="61916" cy="99038"/>
            </a:xfrm>
            <a:custGeom>
              <a:avLst/>
              <a:gdLst/>
              <a:ahLst/>
              <a:cxnLst/>
              <a:rect l="l" t="t" r="r" b="b"/>
              <a:pathLst>
                <a:path w="3194" h="5109" extrusionOk="0">
                  <a:moveTo>
                    <a:pt x="3065" y="0"/>
                  </a:moveTo>
                  <a:lnTo>
                    <a:pt x="2555" y="2043"/>
                  </a:lnTo>
                  <a:lnTo>
                    <a:pt x="2172" y="4214"/>
                  </a:lnTo>
                  <a:lnTo>
                    <a:pt x="1533" y="3703"/>
                  </a:lnTo>
                  <a:lnTo>
                    <a:pt x="1278" y="4853"/>
                  </a:lnTo>
                  <a:lnTo>
                    <a:pt x="639" y="4470"/>
                  </a:lnTo>
                  <a:lnTo>
                    <a:pt x="128" y="3959"/>
                  </a:lnTo>
                  <a:lnTo>
                    <a:pt x="1" y="3959"/>
                  </a:lnTo>
                  <a:lnTo>
                    <a:pt x="256" y="4342"/>
                  </a:lnTo>
                  <a:lnTo>
                    <a:pt x="512" y="4725"/>
                  </a:lnTo>
                  <a:lnTo>
                    <a:pt x="767" y="4853"/>
                  </a:lnTo>
                  <a:lnTo>
                    <a:pt x="1150" y="5108"/>
                  </a:lnTo>
                  <a:lnTo>
                    <a:pt x="1405" y="5108"/>
                  </a:lnTo>
                  <a:lnTo>
                    <a:pt x="1661" y="4086"/>
                  </a:lnTo>
                  <a:lnTo>
                    <a:pt x="2044" y="4342"/>
                  </a:lnTo>
                  <a:lnTo>
                    <a:pt x="2172" y="4470"/>
                  </a:lnTo>
                  <a:lnTo>
                    <a:pt x="2299" y="4470"/>
                  </a:lnTo>
                  <a:lnTo>
                    <a:pt x="2938" y="2299"/>
                  </a:lnTo>
                  <a:lnTo>
                    <a:pt x="319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4"/>
            <p:cNvSpPr/>
            <p:nvPr/>
          </p:nvSpPr>
          <p:spPr>
            <a:xfrm>
              <a:off x="2252249" y="567208"/>
              <a:ext cx="250047" cy="165877"/>
            </a:xfrm>
            <a:custGeom>
              <a:avLst/>
              <a:gdLst/>
              <a:ahLst/>
              <a:cxnLst/>
              <a:rect l="l" t="t" r="r" b="b"/>
              <a:pathLst>
                <a:path w="12899" h="8557" extrusionOk="0">
                  <a:moveTo>
                    <a:pt x="6641" y="1"/>
                  </a:moveTo>
                  <a:lnTo>
                    <a:pt x="6003" y="128"/>
                  </a:lnTo>
                  <a:lnTo>
                    <a:pt x="5364" y="256"/>
                  </a:lnTo>
                  <a:lnTo>
                    <a:pt x="4726" y="384"/>
                  </a:lnTo>
                  <a:lnTo>
                    <a:pt x="4087" y="767"/>
                  </a:lnTo>
                  <a:lnTo>
                    <a:pt x="3704" y="895"/>
                  </a:lnTo>
                  <a:lnTo>
                    <a:pt x="2810" y="1150"/>
                  </a:lnTo>
                  <a:lnTo>
                    <a:pt x="2299" y="1533"/>
                  </a:lnTo>
                  <a:lnTo>
                    <a:pt x="1789" y="1916"/>
                  </a:lnTo>
                  <a:lnTo>
                    <a:pt x="1278" y="2299"/>
                  </a:lnTo>
                  <a:lnTo>
                    <a:pt x="767" y="2938"/>
                  </a:lnTo>
                  <a:lnTo>
                    <a:pt x="512" y="3704"/>
                  </a:lnTo>
                  <a:lnTo>
                    <a:pt x="256" y="4470"/>
                  </a:lnTo>
                  <a:lnTo>
                    <a:pt x="1" y="5236"/>
                  </a:lnTo>
                  <a:lnTo>
                    <a:pt x="1" y="6002"/>
                  </a:lnTo>
                  <a:lnTo>
                    <a:pt x="1" y="6769"/>
                  </a:lnTo>
                  <a:lnTo>
                    <a:pt x="129" y="7279"/>
                  </a:lnTo>
                  <a:lnTo>
                    <a:pt x="256" y="7790"/>
                  </a:lnTo>
                  <a:lnTo>
                    <a:pt x="639" y="8046"/>
                  </a:lnTo>
                  <a:lnTo>
                    <a:pt x="1278" y="8046"/>
                  </a:lnTo>
                  <a:lnTo>
                    <a:pt x="1916" y="7662"/>
                  </a:lnTo>
                  <a:lnTo>
                    <a:pt x="2555" y="7024"/>
                  </a:lnTo>
                  <a:lnTo>
                    <a:pt x="3193" y="6130"/>
                  </a:lnTo>
                  <a:lnTo>
                    <a:pt x="4215" y="4470"/>
                  </a:lnTo>
                  <a:lnTo>
                    <a:pt x="4853" y="3448"/>
                  </a:lnTo>
                  <a:lnTo>
                    <a:pt x="4215" y="4853"/>
                  </a:lnTo>
                  <a:lnTo>
                    <a:pt x="3959" y="5492"/>
                  </a:lnTo>
                  <a:lnTo>
                    <a:pt x="3959" y="5875"/>
                  </a:lnTo>
                  <a:lnTo>
                    <a:pt x="4470" y="6002"/>
                  </a:lnTo>
                  <a:lnTo>
                    <a:pt x="4726" y="5364"/>
                  </a:lnTo>
                  <a:lnTo>
                    <a:pt x="4598" y="6002"/>
                  </a:lnTo>
                  <a:lnTo>
                    <a:pt x="4981" y="6130"/>
                  </a:lnTo>
                  <a:lnTo>
                    <a:pt x="5236" y="5364"/>
                  </a:lnTo>
                  <a:lnTo>
                    <a:pt x="5747" y="4725"/>
                  </a:lnTo>
                  <a:lnTo>
                    <a:pt x="5620" y="4981"/>
                  </a:lnTo>
                  <a:lnTo>
                    <a:pt x="5364" y="6130"/>
                  </a:lnTo>
                  <a:lnTo>
                    <a:pt x="7535" y="6513"/>
                  </a:lnTo>
                  <a:lnTo>
                    <a:pt x="9706" y="7024"/>
                  </a:lnTo>
                  <a:lnTo>
                    <a:pt x="10727" y="7535"/>
                  </a:lnTo>
                  <a:lnTo>
                    <a:pt x="11110" y="6385"/>
                  </a:lnTo>
                  <a:lnTo>
                    <a:pt x="10983" y="7535"/>
                  </a:lnTo>
                  <a:lnTo>
                    <a:pt x="11366" y="7790"/>
                  </a:lnTo>
                  <a:lnTo>
                    <a:pt x="11621" y="7152"/>
                  </a:lnTo>
                  <a:lnTo>
                    <a:pt x="11749" y="6385"/>
                  </a:lnTo>
                  <a:lnTo>
                    <a:pt x="11877" y="5875"/>
                  </a:lnTo>
                  <a:lnTo>
                    <a:pt x="12004" y="7024"/>
                  </a:lnTo>
                  <a:lnTo>
                    <a:pt x="11877" y="8173"/>
                  </a:lnTo>
                  <a:lnTo>
                    <a:pt x="12387" y="8429"/>
                  </a:lnTo>
                  <a:lnTo>
                    <a:pt x="12515" y="8556"/>
                  </a:lnTo>
                  <a:lnTo>
                    <a:pt x="12643" y="8556"/>
                  </a:lnTo>
                  <a:lnTo>
                    <a:pt x="12898" y="7279"/>
                  </a:lnTo>
                  <a:lnTo>
                    <a:pt x="12898" y="6002"/>
                  </a:lnTo>
                  <a:lnTo>
                    <a:pt x="12643" y="4725"/>
                  </a:lnTo>
                  <a:lnTo>
                    <a:pt x="12260" y="3448"/>
                  </a:lnTo>
                  <a:lnTo>
                    <a:pt x="11749" y="2555"/>
                  </a:lnTo>
                  <a:lnTo>
                    <a:pt x="10983" y="1661"/>
                  </a:lnTo>
                  <a:lnTo>
                    <a:pt x="9961" y="1022"/>
                  </a:lnTo>
                  <a:lnTo>
                    <a:pt x="8940" y="384"/>
                  </a:lnTo>
                  <a:lnTo>
                    <a:pt x="7790" y="128"/>
                  </a:lnTo>
                  <a:lnTo>
                    <a:pt x="664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2227494" y="681076"/>
              <a:ext cx="47067" cy="86670"/>
            </a:xfrm>
            <a:custGeom>
              <a:avLst/>
              <a:gdLst/>
              <a:ahLst/>
              <a:cxnLst/>
              <a:rect l="l" t="t" r="r" b="b"/>
              <a:pathLst>
                <a:path w="2428" h="4471" extrusionOk="0">
                  <a:moveTo>
                    <a:pt x="895" y="1"/>
                  </a:moveTo>
                  <a:lnTo>
                    <a:pt x="512" y="128"/>
                  </a:lnTo>
                  <a:lnTo>
                    <a:pt x="256" y="511"/>
                  </a:lnTo>
                  <a:lnTo>
                    <a:pt x="1" y="1022"/>
                  </a:lnTo>
                  <a:lnTo>
                    <a:pt x="1" y="1788"/>
                  </a:lnTo>
                  <a:lnTo>
                    <a:pt x="1" y="2427"/>
                  </a:lnTo>
                  <a:lnTo>
                    <a:pt x="1" y="3065"/>
                  </a:lnTo>
                  <a:lnTo>
                    <a:pt x="256" y="3704"/>
                  </a:lnTo>
                  <a:lnTo>
                    <a:pt x="512" y="4087"/>
                  </a:lnTo>
                  <a:lnTo>
                    <a:pt x="895" y="4342"/>
                  </a:lnTo>
                  <a:lnTo>
                    <a:pt x="1278" y="4470"/>
                  </a:lnTo>
                  <a:lnTo>
                    <a:pt x="1661" y="4342"/>
                  </a:lnTo>
                  <a:lnTo>
                    <a:pt x="2044" y="4087"/>
                  </a:lnTo>
                  <a:lnTo>
                    <a:pt x="2172" y="4087"/>
                  </a:lnTo>
                  <a:lnTo>
                    <a:pt x="2427" y="2299"/>
                  </a:lnTo>
                  <a:lnTo>
                    <a:pt x="2427" y="1916"/>
                  </a:lnTo>
                  <a:lnTo>
                    <a:pt x="2044" y="1022"/>
                  </a:lnTo>
                  <a:lnTo>
                    <a:pt x="1789" y="639"/>
                  </a:lnTo>
                  <a:lnTo>
                    <a:pt x="1533" y="256"/>
                  </a:lnTo>
                  <a:lnTo>
                    <a:pt x="1278"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2242362" y="698406"/>
              <a:ext cx="19811" cy="59434"/>
            </a:xfrm>
            <a:custGeom>
              <a:avLst/>
              <a:gdLst/>
              <a:ahLst/>
              <a:cxnLst/>
              <a:rect l="l" t="t" r="r" b="b"/>
              <a:pathLst>
                <a:path w="1022" h="3066" extrusionOk="0">
                  <a:moveTo>
                    <a:pt x="128" y="1"/>
                  </a:moveTo>
                  <a:lnTo>
                    <a:pt x="383" y="511"/>
                  </a:lnTo>
                  <a:lnTo>
                    <a:pt x="639" y="1022"/>
                  </a:lnTo>
                  <a:lnTo>
                    <a:pt x="766" y="1533"/>
                  </a:lnTo>
                  <a:lnTo>
                    <a:pt x="766" y="2171"/>
                  </a:lnTo>
                  <a:lnTo>
                    <a:pt x="639" y="1916"/>
                  </a:lnTo>
                  <a:lnTo>
                    <a:pt x="511" y="1788"/>
                  </a:lnTo>
                  <a:lnTo>
                    <a:pt x="256" y="1661"/>
                  </a:lnTo>
                  <a:lnTo>
                    <a:pt x="0" y="1661"/>
                  </a:lnTo>
                  <a:lnTo>
                    <a:pt x="383" y="1916"/>
                  </a:lnTo>
                  <a:lnTo>
                    <a:pt x="511" y="2171"/>
                  </a:lnTo>
                  <a:lnTo>
                    <a:pt x="639" y="2938"/>
                  </a:lnTo>
                  <a:lnTo>
                    <a:pt x="766" y="3065"/>
                  </a:lnTo>
                  <a:lnTo>
                    <a:pt x="766" y="2938"/>
                  </a:lnTo>
                  <a:lnTo>
                    <a:pt x="1022" y="2171"/>
                  </a:lnTo>
                  <a:lnTo>
                    <a:pt x="894" y="1278"/>
                  </a:lnTo>
                  <a:lnTo>
                    <a:pt x="766" y="894"/>
                  </a:lnTo>
                  <a:lnTo>
                    <a:pt x="639" y="511"/>
                  </a:lnTo>
                  <a:lnTo>
                    <a:pt x="383" y="256"/>
                  </a:lnTo>
                  <a:lnTo>
                    <a:pt x="12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4"/>
            <p:cNvSpPr/>
            <p:nvPr/>
          </p:nvSpPr>
          <p:spPr>
            <a:xfrm>
              <a:off x="2368597" y="792482"/>
              <a:ext cx="32198" cy="24774"/>
            </a:xfrm>
            <a:custGeom>
              <a:avLst/>
              <a:gdLst/>
              <a:ahLst/>
              <a:cxnLst/>
              <a:rect l="l" t="t" r="r" b="b"/>
              <a:pathLst>
                <a:path w="1661" h="1278" extrusionOk="0">
                  <a:moveTo>
                    <a:pt x="384" y="0"/>
                  </a:moveTo>
                  <a:lnTo>
                    <a:pt x="128" y="383"/>
                  </a:lnTo>
                  <a:lnTo>
                    <a:pt x="1" y="894"/>
                  </a:lnTo>
                  <a:lnTo>
                    <a:pt x="128" y="1022"/>
                  </a:lnTo>
                  <a:lnTo>
                    <a:pt x="256" y="1277"/>
                  </a:lnTo>
                  <a:lnTo>
                    <a:pt x="767" y="1277"/>
                  </a:lnTo>
                  <a:lnTo>
                    <a:pt x="1278" y="1149"/>
                  </a:lnTo>
                  <a:lnTo>
                    <a:pt x="1661" y="1022"/>
                  </a:lnTo>
                  <a:lnTo>
                    <a:pt x="895" y="639"/>
                  </a:lnTo>
                  <a:lnTo>
                    <a:pt x="38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4"/>
            <p:cNvSpPr/>
            <p:nvPr/>
          </p:nvSpPr>
          <p:spPr>
            <a:xfrm>
              <a:off x="2368597" y="799906"/>
              <a:ext cx="14868" cy="17350"/>
            </a:xfrm>
            <a:custGeom>
              <a:avLst/>
              <a:gdLst/>
              <a:ahLst/>
              <a:cxnLst/>
              <a:rect l="l" t="t" r="r" b="b"/>
              <a:pathLst>
                <a:path w="767" h="895" extrusionOk="0">
                  <a:moveTo>
                    <a:pt x="128" y="0"/>
                  </a:moveTo>
                  <a:lnTo>
                    <a:pt x="1" y="511"/>
                  </a:lnTo>
                  <a:lnTo>
                    <a:pt x="128" y="639"/>
                  </a:lnTo>
                  <a:lnTo>
                    <a:pt x="256" y="894"/>
                  </a:lnTo>
                  <a:lnTo>
                    <a:pt x="767" y="894"/>
                  </a:lnTo>
                  <a:lnTo>
                    <a:pt x="767" y="639"/>
                  </a:lnTo>
                  <a:lnTo>
                    <a:pt x="639" y="383"/>
                  </a:lnTo>
                  <a:lnTo>
                    <a:pt x="384" y="128"/>
                  </a:lnTo>
                  <a:lnTo>
                    <a:pt x="128" y="0"/>
                  </a:ln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4"/>
            <p:cNvSpPr/>
            <p:nvPr/>
          </p:nvSpPr>
          <p:spPr>
            <a:xfrm>
              <a:off x="5002418" y="1948487"/>
              <a:ext cx="175764" cy="514904"/>
            </a:xfrm>
            <a:custGeom>
              <a:avLst/>
              <a:gdLst/>
              <a:ahLst/>
              <a:cxnLst/>
              <a:rect l="l" t="t" r="r" b="b"/>
              <a:pathLst>
                <a:path w="9067" h="26562" extrusionOk="0">
                  <a:moveTo>
                    <a:pt x="0" y="0"/>
                  </a:moveTo>
                  <a:lnTo>
                    <a:pt x="1660" y="5491"/>
                  </a:lnTo>
                  <a:lnTo>
                    <a:pt x="4342" y="13281"/>
                  </a:lnTo>
                  <a:lnTo>
                    <a:pt x="9067" y="26561"/>
                  </a:lnTo>
                  <a:lnTo>
                    <a:pt x="4725" y="13281"/>
                  </a:lnTo>
                  <a:lnTo>
                    <a:pt x="1916" y="5364"/>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4"/>
            <p:cNvSpPr/>
            <p:nvPr/>
          </p:nvSpPr>
          <p:spPr>
            <a:xfrm>
              <a:off x="4910824" y="2203458"/>
              <a:ext cx="22293" cy="108924"/>
            </a:xfrm>
            <a:custGeom>
              <a:avLst/>
              <a:gdLst/>
              <a:ahLst/>
              <a:cxnLst/>
              <a:rect l="l" t="t" r="r" b="b"/>
              <a:pathLst>
                <a:path w="1150" h="5619" extrusionOk="0">
                  <a:moveTo>
                    <a:pt x="384" y="0"/>
                  </a:moveTo>
                  <a:lnTo>
                    <a:pt x="128" y="639"/>
                  </a:lnTo>
                  <a:lnTo>
                    <a:pt x="1" y="1405"/>
                  </a:lnTo>
                  <a:lnTo>
                    <a:pt x="1" y="2043"/>
                  </a:lnTo>
                  <a:lnTo>
                    <a:pt x="1" y="2809"/>
                  </a:lnTo>
                  <a:lnTo>
                    <a:pt x="384" y="4214"/>
                  </a:lnTo>
                  <a:lnTo>
                    <a:pt x="1022" y="5491"/>
                  </a:lnTo>
                  <a:lnTo>
                    <a:pt x="1150" y="5619"/>
                  </a:lnTo>
                  <a:lnTo>
                    <a:pt x="1150" y="5491"/>
                  </a:lnTo>
                  <a:lnTo>
                    <a:pt x="639" y="2809"/>
                  </a:lnTo>
                  <a:lnTo>
                    <a:pt x="51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4"/>
            <p:cNvSpPr/>
            <p:nvPr/>
          </p:nvSpPr>
          <p:spPr>
            <a:xfrm>
              <a:off x="4933097" y="2220768"/>
              <a:ext cx="24774" cy="111425"/>
            </a:xfrm>
            <a:custGeom>
              <a:avLst/>
              <a:gdLst/>
              <a:ahLst/>
              <a:cxnLst/>
              <a:rect l="l" t="t" r="r" b="b"/>
              <a:pathLst>
                <a:path w="1278" h="5748" extrusionOk="0">
                  <a:moveTo>
                    <a:pt x="384" y="1"/>
                  </a:moveTo>
                  <a:lnTo>
                    <a:pt x="129" y="767"/>
                  </a:lnTo>
                  <a:lnTo>
                    <a:pt x="1" y="1406"/>
                  </a:lnTo>
                  <a:lnTo>
                    <a:pt x="1" y="2172"/>
                  </a:lnTo>
                  <a:lnTo>
                    <a:pt x="129" y="2938"/>
                  </a:lnTo>
                  <a:lnTo>
                    <a:pt x="384" y="4343"/>
                  </a:lnTo>
                  <a:lnTo>
                    <a:pt x="1022" y="5620"/>
                  </a:lnTo>
                  <a:lnTo>
                    <a:pt x="1150" y="5747"/>
                  </a:lnTo>
                  <a:lnTo>
                    <a:pt x="1278" y="5620"/>
                  </a:lnTo>
                  <a:lnTo>
                    <a:pt x="767" y="2810"/>
                  </a:lnTo>
                  <a:lnTo>
                    <a:pt x="512" y="129"/>
                  </a:lnTo>
                  <a:lnTo>
                    <a:pt x="51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4955390" y="2240580"/>
              <a:ext cx="24774" cy="108944"/>
            </a:xfrm>
            <a:custGeom>
              <a:avLst/>
              <a:gdLst/>
              <a:ahLst/>
              <a:cxnLst/>
              <a:rect l="l" t="t" r="r" b="b"/>
              <a:pathLst>
                <a:path w="1278" h="5620" extrusionOk="0">
                  <a:moveTo>
                    <a:pt x="383" y="1"/>
                  </a:moveTo>
                  <a:lnTo>
                    <a:pt x="255" y="767"/>
                  </a:lnTo>
                  <a:lnTo>
                    <a:pt x="128" y="1405"/>
                  </a:lnTo>
                  <a:lnTo>
                    <a:pt x="0" y="2171"/>
                  </a:lnTo>
                  <a:lnTo>
                    <a:pt x="128" y="2810"/>
                  </a:lnTo>
                  <a:lnTo>
                    <a:pt x="511" y="4342"/>
                  </a:lnTo>
                  <a:lnTo>
                    <a:pt x="1022" y="5619"/>
                  </a:lnTo>
                  <a:lnTo>
                    <a:pt x="1149" y="5619"/>
                  </a:lnTo>
                  <a:lnTo>
                    <a:pt x="1277" y="5491"/>
                  </a:lnTo>
                  <a:lnTo>
                    <a:pt x="766" y="2810"/>
                  </a:lnTo>
                  <a:lnTo>
                    <a:pt x="511" y="128"/>
                  </a:lnTo>
                  <a:lnTo>
                    <a:pt x="51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4"/>
            <p:cNvSpPr/>
            <p:nvPr/>
          </p:nvSpPr>
          <p:spPr>
            <a:xfrm>
              <a:off x="4980145" y="2260391"/>
              <a:ext cx="22293" cy="108924"/>
            </a:xfrm>
            <a:custGeom>
              <a:avLst/>
              <a:gdLst/>
              <a:ahLst/>
              <a:cxnLst/>
              <a:rect l="l" t="t" r="r" b="b"/>
              <a:pathLst>
                <a:path w="1150" h="5619" extrusionOk="0">
                  <a:moveTo>
                    <a:pt x="383" y="0"/>
                  </a:moveTo>
                  <a:lnTo>
                    <a:pt x="128" y="639"/>
                  </a:lnTo>
                  <a:lnTo>
                    <a:pt x="0" y="1405"/>
                  </a:lnTo>
                  <a:lnTo>
                    <a:pt x="0" y="2171"/>
                  </a:lnTo>
                  <a:lnTo>
                    <a:pt x="0" y="2809"/>
                  </a:lnTo>
                  <a:lnTo>
                    <a:pt x="383" y="4214"/>
                  </a:lnTo>
                  <a:lnTo>
                    <a:pt x="894" y="5619"/>
                  </a:lnTo>
                  <a:lnTo>
                    <a:pt x="1022" y="5619"/>
                  </a:lnTo>
                  <a:lnTo>
                    <a:pt x="1149" y="5491"/>
                  </a:lnTo>
                  <a:lnTo>
                    <a:pt x="639" y="2809"/>
                  </a:lnTo>
                  <a:lnTo>
                    <a:pt x="51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4"/>
            <p:cNvSpPr/>
            <p:nvPr/>
          </p:nvSpPr>
          <p:spPr>
            <a:xfrm>
              <a:off x="4853890" y="2270278"/>
              <a:ext cx="69340" cy="131217"/>
            </a:xfrm>
            <a:custGeom>
              <a:avLst/>
              <a:gdLst/>
              <a:ahLst/>
              <a:cxnLst/>
              <a:rect l="l" t="t" r="r" b="b"/>
              <a:pathLst>
                <a:path w="3577" h="6769" extrusionOk="0">
                  <a:moveTo>
                    <a:pt x="3193" y="256"/>
                  </a:moveTo>
                  <a:lnTo>
                    <a:pt x="3065" y="2555"/>
                  </a:lnTo>
                  <a:lnTo>
                    <a:pt x="3065" y="3449"/>
                  </a:lnTo>
                  <a:lnTo>
                    <a:pt x="2810" y="4470"/>
                  </a:lnTo>
                  <a:lnTo>
                    <a:pt x="2554" y="5364"/>
                  </a:lnTo>
                  <a:lnTo>
                    <a:pt x="2299" y="5747"/>
                  </a:lnTo>
                  <a:lnTo>
                    <a:pt x="1916" y="6003"/>
                  </a:lnTo>
                  <a:lnTo>
                    <a:pt x="1405" y="6130"/>
                  </a:lnTo>
                  <a:lnTo>
                    <a:pt x="1022" y="6130"/>
                  </a:lnTo>
                  <a:lnTo>
                    <a:pt x="767" y="5875"/>
                  </a:lnTo>
                  <a:lnTo>
                    <a:pt x="511" y="5492"/>
                  </a:lnTo>
                  <a:lnTo>
                    <a:pt x="511" y="5109"/>
                  </a:lnTo>
                  <a:lnTo>
                    <a:pt x="511" y="4598"/>
                  </a:lnTo>
                  <a:lnTo>
                    <a:pt x="767" y="3832"/>
                  </a:lnTo>
                  <a:lnTo>
                    <a:pt x="1405" y="2555"/>
                  </a:lnTo>
                  <a:lnTo>
                    <a:pt x="3193" y="256"/>
                  </a:lnTo>
                  <a:close/>
                  <a:moveTo>
                    <a:pt x="3193" y="1"/>
                  </a:moveTo>
                  <a:lnTo>
                    <a:pt x="2299" y="767"/>
                  </a:lnTo>
                  <a:lnTo>
                    <a:pt x="1405" y="1789"/>
                  </a:lnTo>
                  <a:lnTo>
                    <a:pt x="767" y="2810"/>
                  </a:lnTo>
                  <a:lnTo>
                    <a:pt x="128" y="3959"/>
                  </a:lnTo>
                  <a:lnTo>
                    <a:pt x="1" y="4726"/>
                  </a:lnTo>
                  <a:lnTo>
                    <a:pt x="1" y="5620"/>
                  </a:lnTo>
                  <a:lnTo>
                    <a:pt x="128" y="5875"/>
                  </a:lnTo>
                  <a:lnTo>
                    <a:pt x="256" y="6258"/>
                  </a:lnTo>
                  <a:lnTo>
                    <a:pt x="639" y="6513"/>
                  </a:lnTo>
                  <a:lnTo>
                    <a:pt x="1022" y="6641"/>
                  </a:lnTo>
                  <a:lnTo>
                    <a:pt x="1405" y="6769"/>
                  </a:lnTo>
                  <a:lnTo>
                    <a:pt x="1788" y="6769"/>
                  </a:lnTo>
                  <a:lnTo>
                    <a:pt x="2171" y="6641"/>
                  </a:lnTo>
                  <a:lnTo>
                    <a:pt x="2427" y="6386"/>
                  </a:lnTo>
                  <a:lnTo>
                    <a:pt x="2938" y="5747"/>
                  </a:lnTo>
                  <a:lnTo>
                    <a:pt x="3193" y="5109"/>
                  </a:lnTo>
                  <a:lnTo>
                    <a:pt x="3448" y="3832"/>
                  </a:lnTo>
                  <a:lnTo>
                    <a:pt x="3576" y="2683"/>
                  </a:lnTo>
                  <a:lnTo>
                    <a:pt x="3576" y="129"/>
                  </a:lnTo>
                  <a:lnTo>
                    <a:pt x="34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4"/>
            <p:cNvSpPr/>
            <p:nvPr/>
          </p:nvSpPr>
          <p:spPr>
            <a:xfrm>
              <a:off x="4816768" y="2168797"/>
              <a:ext cx="106462" cy="108924"/>
            </a:xfrm>
            <a:custGeom>
              <a:avLst/>
              <a:gdLst/>
              <a:ahLst/>
              <a:cxnLst/>
              <a:rect l="l" t="t" r="r" b="b"/>
              <a:pathLst>
                <a:path w="5492" h="5619" extrusionOk="0">
                  <a:moveTo>
                    <a:pt x="1660" y="511"/>
                  </a:moveTo>
                  <a:lnTo>
                    <a:pt x="2043" y="639"/>
                  </a:lnTo>
                  <a:lnTo>
                    <a:pt x="2426" y="894"/>
                  </a:lnTo>
                  <a:lnTo>
                    <a:pt x="3065" y="1660"/>
                  </a:lnTo>
                  <a:lnTo>
                    <a:pt x="3576" y="2427"/>
                  </a:lnTo>
                  <a:lnTo>
                    <a:pt x="3959" y="3193"/>
                  </a:lnTo>
                  <a:lnTo>
                    <a:pt x="4980" y="5364"/>
                  </a:lnTo>
                  <a:lnTo>
                    <a:pt x="3703" y="4597"/>
                  </a:lnTo>
                  <a:lnTo>
                    <a:pt x="2426" y="3831"/>
                  </a:lnTo>
                  <a:lnTo>
                    <a:pt x="1405" y="2937"/>
                  </a:lnTo>
                  <a:lnTo>
                    <a:pt x="894" y="2299"/>
                  </a:lnTo>
                  <a:lnTo>
                    <a:pt x="639" y="1916"/>
                  </a:lnTo>
                  <a:lnTo>
                    <a:pt x="511" y="1533"/>
                  </a:lnTo>
                  <a:lnTo>
                    <a:pt x="511" y="1150"/>
                  </a:lnTo>
                  <a:lnTo>
                    <a:pt x="639" y="766"/>
                  </a:lnTo>
                  <a:lnTo>
                    <a:pt x="1022" y="639"/>
                  </a:lnTo>
                  <a:lnTo>
                    <a:pt x="1660" y="511"/>
                  </a:lnTo>
                  <a:close/>
                  <a:moveTo>
                    <a:pt x="1149" y="0"/>
                  </a:moveTo>
                  <a:lnTo>
                    <a:pt x="894" y="128"/>
                  </a:lnTo>
                  <a:lnTo>
                    <a:pt x="511" y="256"/>
                  </a:lnTo>
                  <a:lnTo>
                    <a:pt x="255" y="639"/>
                  </a:lnTo>
                  <a:lnTo>
                    <a:pt x="0" y="1022"/>
                  </a:lnTo>
                  <a:lnTo>
                    <a:pt x="0" y="1405"/>
                  </a:lnTo>
                  <a:lnTo>
                    <a:pt x="0" y="1788"/>
                  </a:lnTo>
                  <a:lnTo>
                    <a:pt x="383" y="2427"/>
                  </a:lnTo>
                  <a:lnTo>
                    <a:pt x="766" y="3065"/>
                  </a:lnTo>
                  <a:lnTo>
                    <a:pt x="1788" y="3959"/>
                  </a:lnTo>
                  <a:lnTo>
                    <a:pt x="2809" y="4597"/>
                  </a:lnTo>
                  <a:lnTo>
                    <a:pt x="3959" y="5236"/>
                  </a:lnTo>
                  <a:lnTo>
                    <a:pt x="5236" y="5619"/>
                  </a:lnTo>
                  <a:lnTo>
                    <a:pt x="5491" y="5491"/>
                  </a:lnTo>
                  <a:lnTo>
                    <a:pt x="5491" y="5236"/>
                  </a:lnTo>
                  <a:lnTo>
                    <a:pt x="4469" y="2937"/>
                  </a:lnTo>
                  <a:lnTo>
                    <a:pt x="3959" y="1916"/>
                  </a:lnTo>
                  <a:lnTo>
                    <a:pt x="3193" y="894"/>
                  </a:lnTo>
                  <a:lnTo>
                    <a:pt x="2554" y="383"/>
                  </a:lnTo>
                  <a:lnTo>
                    <a:pt x="191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4"/>
            <p:cNvSpPr/>
            <p:nvPr/>
          </p:nvSpPr>
          <p:spPr>
            <a:xfrm>
              <a:off x="720000" y="2733191"/>
              <a:ext cx="428253" cy="561932"/>
            </a:xfrm>
            <a:custGeom>
              <a:avLst/>
              <a:gdLst/>
              <a:ahLst/>
              <a:cxnLst/>
              <a:rect l="l" t="t" r="r" b="b"/>
              <a:pathLst>
                <a:path w="22092" h="28988" extrusionOk="0">
                  <a:moveTo>
                    <a:pt x="4980" y="0"/>
                  </a:moveTo>
                  <a:lnTo>
                    <a:pt x="1405" y="3448"/>
                  </a:lnTo>
                  <a:lnTo>
                    <a:pt x="383" y="4597"/>
                  </a:lnTo>
                  <a:lnTo>
                    <a:pt x="128" y="4980"/>
                  </a:lnTo>
                  <a:lnTo>
                    <a:pt x="0" y="5236"/>
                  </a:lnTo>
                  <a:lnTo>
                    <a:pt x="255" y="5746"/>
                  </a:lnTo>
                  <a:lnTo>
                    <a:pt x="894" y="6640"/>
                  </a:lnTo>
                  <a:lnTo>
                    <a:pt x="3065" y="9450"/>
                  </a:lnTo>
                  <a:lnTo>
                    <a:pt x="9577" y="17367"/>
                  </a:lnTo>
                  <a:lnTo>
                    <a:pt x="16217" y="25156"/>
                  </a:lnTo>
                  <a:lnTo>
                    <a:pt x="18516" y="27710"/>
                  </a:lnTo>
                  <a:lnTo>
                    <a:pt x="19538" y="28860"/>
                  </a:lnTo>
                  <a:lnTo>
                    <a:pt x="19921" y="28987"/>
                  </a:lnTo>
                  <a:lnTo>
                    <a:pt x="20304" y="28732"/>
                  </a:lnTo>
                  <a:lnTo>
                    <a:pt x="20814" y="28476"/>
                  </a:lnTo>
                  <a:lnTo>
                    <a:pt x="21198" y="27966"/>
                  </a:lnTo>
                  <a:lnTo>
                    <a:pt x="21581" y="27327"/>
                  </a:lnTo>
                  <a:lnTo>
                    <a:pt x="21836" y="26689"/>
                  </a:lnTo>
                  <a:lnTo>
                    <a:pt x="21964" y="26050"/>
                  </a:lnTo>
                  <a:lnTo>
                    <a:pt x="22091" y="25539"/>
                  </a:lnTo>
                  <a:lnTo>
                    <a:pt x="21581" y="23113"/>
                  </a:lnTo>
                  <a:lnTo>
                    <a:pt x="20942" y="20815"/>
                  </a:lnTo>
                  <a:lnTo>
                    <a:pt x="20942" y="22092"/>
                  </a:lnTo>
                  <a:lnTo>
                    <a:pt x="20942" y="22475"/>
                  </a:lnTo>
                  <a:lnTo>
                    <a:pt x="20814" y="22730"/>
                  </a:lnTo>
                  <a:lnTo>
                    <a:pt x="20431" y="22730"/>
                  </a:lnTo>
                  <a:lnTo>
                    <a:pt x="19921" y="22219"/>
                  </a:lnTo>
                  <a:lnTo>
                    <a:pt x="19154" y="21453"/>
                  </a:lnTo>
                  <a:lnTo>
                    <a:pt x="18133" y="20304"/>
                  </a:lnTo>
                  <a:lnTo>
                    <a:pt x="15962" y="17367"/>
                  </a:lnTo>
                  <a:lnTo>
                    <a:pt x="13408" y="13536"/>
                  </a:lnTo>
                  <a:lnTo>
                    <a:pt x="8428" y="5746"/>
                  </a:lnTo>
                  <a:lnTo>
                    <a:pt x="498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44"/>
            <p:cNvGrpSpPr/>
            <p:nvPr/>
          </p:nvGrpSpPr>
          <p:grpSpPr>
            <a:xfrm>
              <a:off x="3738203" y="604212"/>
              <a:ext cx="1206065" cy="1207038"/>
              <a:chOff x="3738203" y="604212"/>
              <a:chExt cx="1206065" cy="1207038"/>
            </a:xfrm>
          </p:grpSpPr>
          <p:sp>
            <p:nvSpPr>
              <p:cNvPr id="1247" name="Google Shape;1247;p44"/>
              <p:cNvSpPr/>
              <p:nvPr/>
            </p:nvSpPr>
            <p:spPr>
              <a:xfrm rot="1983551">
                <a:off x="3906052" y="770884"/>
                <a:ext cx="870367" cy="873692"/>
              </a:xfrm>
              <a:custGeom>
                <a:avLst/>
                <a:gdLst/>
                <a:ahLst/>
                <a:cxnLst/>
                <a:rect l="l" t="t" r="r" b="b"/>
                <a:pathLst>
                  <a:path w="34815" h="34948" extrusionOk="0">
                    <a:moveTo>
                      <a:pt x="17408" y="0"/>
                    </a:moveTo>
                    <a:lnTo>
                      <a:pt x="15547" y="133"/>
                    </a:lnTo>
                    <a:lnTo>
                      <a:pt x="13820" y="399"/>
                    </a:lnTo>
                    <a:lnTo>
                      <a:pt x="12225" y="797"/>
                    </a:lnTo>
                    <a:lnTo>
                      <a:pt x="10631" y="1462"/>
                    </a:lnTo>
                    <a:lnTo>
                      <a:pt x="9036" y="2126"/>
                    </a:lnTo>
                    <a:lnTo>
                      <a:pt x="7575" y="3056"/>
                    </a:lnTo>
                    <a:lnTo>
                      <a:pt x="6246" y="3986"/>
                    </a:lnTo>
                    <a:lnTo>
                      <a:pt x="5050" y="5182"/>
                    </a:lnTo>
                    <a:lnTo>
                      <a:pt x="3987" y="6378"/>
                    </a:lnTo>
                    <a:lnTo>
                      <a:pt x="2924" y="7707"/>
                    </a:lnTo>
                    <a:lnTo>
                      <a:pt x="1994" y="9169"/>
                    </a:lnTo>
                    <a:lnTo>
                      <a:pt x="1329" y="10630"/>
                    </a:lnTo>
                    <a:lnTo>
                      <a:pt x="665" y="12358"/>
                    </a:lnTo>
                    <a:lnTo>
                      <a:pt x="266" y="13952"/>
                    </a:lnTo>
                    <a:lnTo>
                      <a:pt x="1" y="15680"/>
                    </a:lnTo>
                    <a:lnTo>
                      <a:pt x="1" y="17540"/>
                    </a:lnTo>
                    <a:lnTo>
                      <a:pt x="1" y="19267"/>
                    </a:lnTo>
                    <a:lnTo>
                      <a:pt x="266" y="20995"/>
                    </a:lnTo>
                    <a:lnTo>
                      <a:pt x="665" y="22722"/>
                    </a:lnTo>
                    <a:lnTo>
                      <a:pt x="1329" y="24317"/>
                    </a:lnTo>
                    <a:lnTo>
                      <a:pt x="1994" y="25779"/>
                    </a:lnTo>
                    <a:lnTo>
                      <a:pt x="2924" y="27240"/>
                    </a:lnTo>
                    <a:lnTo>
                      <a:pt x="3987" y="28569"/>
                    </a:lnTo>
                    <a:lnTo>
                      <a:pt x="5050" y="29765"/>
                    </a:lnTo>
                    <a:lnTo>
                      <a:pt x="6246" y="30961"/>
                    </a:lnTo>
                    <a:lnTo>
                      <a:pt x="7575" y="31891"/>
                    </a:lnTo>
                    <a:lnTo>
                      <a:pt x="9036" y="32821"/>
                    </a:lnTo>
                    <a:lnTo>
                      <a:pt x="10631" y="33485"/>
                    </a:lnTo>
                    <a:lnTo>
                      <a:pt x="12225" y="34150"/>
                    </a:lnTo>
                    <a:lnTo>
                      <a:pt x="13820" y="34549"/>
                    </a:lnTo>
                    <a:lnTo>
                      <a:pt x="15547" y="34814"/>
                    </a:lnTo>
                    <a:lnTo>
                      <a:pt x="17408" y="34947"/>
                    </a:lnTo>
                    <a:lnTo>
                      <a:pt x="19135" y="34814"/>
                    </a:lnTo>
                    <a:lnTo>
                      <a:pt x="20863" y="34549"/>
                    </a:lnTo>
                    <a:lnTo>
                      <a:pt x="22590" y="34150"/>
                    </a:lnTo>
                    <a:lnTo>
                      <a:pt x="24185" y="33485"/>
                    </a:lnTo>
                    <a:lnTo>
                      <a:pt x="25646" y="32821"/>
                    </a:lnTo>
                    <a:lnTo>
                      <a:pt x="27108" y="31891"/>
                    </a:lnTo>
                    <a:lnTo>
                      <a:pt x="28437" y="30961"/>
                    </a:lnTo>
                    <a:lnTo>
                      <a:pt x="29765" y="29765"/>
                    </a:lnTo>
                    <a:lnTo>
                      <a:pt x="30829" y="28569"/>
                    </a:lnTo>
                    <a:lnTo>
                      <a:pt x="31892" y="27240"/>
                    </a:lnTo>
                    <a:lnTo>
                      <a:pt x="32689" y="25779"/>
                    </a:lnTo>
                    <a:lnTo>
                      <a:pt x="33486" y="24317"/>
                    </a:lnTo>
                    <a:lnTo>
                      <a:pt x="34018" y="22722"/>
                    </a:lnTo>
                    <a:lnTo>
                      <a:pt x="34416" y="20995"/>
                    </a:lnTo>
                    <a:lnTo>
                      <a:pt x="34682" y="19267"/>
                    </a:lnTo>
                    <a:lnTo>
                      <a:pt x="34815" y="17540"/>
                    </a:lnTo>
                    <a:lnTo>
                      <a:pt x="34682" y="15680"/>
                    </a:lnTo>
                    <a:lnTo>
                      <a:pt x="34416" y="13952"/>
                    </a:lnTo>
                    <a:lnTo>
                      <a:pt x="34018" y="12358"/>
                    </a:lnTo>
                    <a:lnTo>
                      <a:pt x="33486" y="10630"/>
                    </a:lnTo>
                    <a:lnTo>
                      <a:pt x="32689" y="9169"/>
                    </a:lnTo>
                    <a:lnTo>
                      <a:pt x="31892" y="7707"/>
                    </a:lnTo>
                    <a:lnTo>
                      <a:pt x="30829" y="6378"/>
                    </a:lnTo>
                    <a:lnTo>
                      <a:pt x="29765" y="5182"/>
                    </a:lnTo>
                    <a:lnTo>
                      <a:pt x="28437" y="3986"/>
                    </a:lnTo>
                    <a:lnTo>
                      <a:pt x="27108" y="3056"/>
                    </a:lnTo>
                    <a:lnTo>
                      <a:pt x="25646" y="2126"/>
                    </a:lnTo>
                    <a:lnTo>
                      <a:pt x="24185" y="1462"/>
                    </a:lnTo>
                    <a:lnTo>
                      <a:pt x="22590" y="797"/>
                    </a:lnTo>
                    <a:lnTo>
                      <a:pt x="20863" y="399"/>
                    </a:lnTo>
                    <a:lnTo>
                      <a:pt x="19135" y="133"/>
                    </a:lnTo>
                    <a:lnTo>
                      <a:pt x="174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rot="1983551">
                <a:off x="3937271" y="810024"/>
                <a:ext cx="830492" cy="833842"/>
              </a:xfrm>
              <a:custGeom>
                <a:avLst/>
                <a:gdLst/>
                <a:ahLst/>
                <a:cxnLst/>
                <a:rect l="l" t="t" r="r" b="b"/>
                <a:pathLst>
                  <a:path w="33220" h="33354" extrusionOk="0">
                    <a:moveTo>
                      <a:pt x="16610" y="1"/>
                    </a:moveTo>
                    <a:lnTo>
                      <a:pt x="15015" y="134"/>
                    </a:lnTo>
                    <a:lnTo>
                      <a:pt x="13421" y="400"/>
                    </a:lnTo>
                    <a:lnTo>
                      <a:pt x="11826" y="665"/>
                    </a:lnTo>
                    <a:lnTo>
                      <a:pt x="10365" y="1197"/>
                    </a:lnTo>
                    <a:lnTo>
                      <a:pt x="8903" y="1994"/>
                    </a:lnTo>
                    <a:lnTo>
                      <a:pt x="7441" y="2791"/>
                    </a:lnTo>
                    <a:lnTo>
                      <a:pt x="6113" y="3722"/>
                    </a:lnTo>
                    <a:lnTo>
                      <a:pt x="4784" y="4917"/>
                    </a:lnTo>
                    <a:lnTo>
                      <a:pt x="3721" y="6113"/>
                    </a:lnTo>
                    <a:lnTo>
                      <a:pt x="2658" y="7575"/>
                    </a:lnTo>
                    <a:lnTo>
                      <a:pt x="1860" y="8904"/>
                    </a:lnTo>
                    <a:lnTo>
                      <a:pt x="1196" y="10365"/>
                    </a:lnTo>
                    <a:lnTo>
                      <a:pt x="665" y="11960"/>
                    </a:lnTo>
                    <a:lnTo>
                      <a:pt x="266" y="13555"/>
                    </a:lnTo>
                    <a:lnTo>
                      <a:pt x="0" y="15016"/>
                    </a:lnTo>
                    <a:lnTo>
                      <a:pt x="0" y="16611"/>
                    </a:lnTo>
                    <a:lnTo>
                      <a:pt x="0" y="18205"/>
                    </a:lnTo>
                    <a:lnTo>
                      <a:pt x="266" y="19800"/>
                    </a:lnTo>
                    <a:lnTo>
                      <a:pt x="665" y="21394"/>
                    </a:lnTo>
                    <a:lnTo>
                      <a:pt x="1196" y="22989"/>
                    </a:lnTo>
                    <a:lnTo>
                      <a:pt x="1860" y="24451"/>
                    </a:lnTo>
                    <a:lnTo>
                      <a:pt x="2658" y="25779"/>
                    </a:lnTo>
                    <a:lnTo>
                      <a:pt x="3721" y="27108"/>
                    </a:lnTo>
                    <a:lnTo>
                      <a:pt x="4784" y="28437"/>
                    </a:lnTo>
                    <a:lnTo>
                      <a:pt x="6113" y="29633"/>
                    </a:lnTo>
                    <a:lnTo>
                      <a:pt x="7441" y="30563"/>
                    </a:lnTo>
                    <a:lnTo>
                      <a:pt x="8903" y="31360"/>
                    </a:lnTo>
                    <a:lnTo>
                      <a:pt x="10365" y="32025"/>
                    </a:lnTo>
                    <a:lnTo>
                      <a:pt x="11826" y="32556"/>
                    </a:lnTo>
                    <a:lnTo>
                      <a:pt x="13421" y="32955"/>
                    </a:lnTo>
                    <a:lnTo>
                      <a:pt x="15015" y="33221"/>
                    </a:lnTo>
                    <a:lnTo>
                      <a:pt x="16610" y="33354"/>
                    </a:lnTo>
                    <a:lnTo>
                      <a:pt x="18205" y="33221"/>
                    </a:lnTo>
                    <a:lnTo>
                      <a:pt x="19799" y="32955"/>
                    </a:lnTo>
                    <a:lnTo>
                      <a:pt x="21261" y="32556"/>
                    </a:lnTo>
                    <a:lnTo>
                      <a:pt x="22855" y="32025"/>
                    </a:lnTo>
                    <a:lnTo>
                      <a:pt x="24317" y="31360"/>
                    </a:lnTo>
                    <a:lnTo>
                      <a:pt x="25779" y="30563"/>
                    </a:lnTo>
                    <a:lnTo>
                      <a:pt x="27107" y="29633"/>
                    </a:lnTo>
                    <a:lnTo>
                      <a:pt x="28303" y="28437"/>
                    </a:lnTo>
                    <a:lnTo>
                      <a:pt x="29499" y="27108"/>
                    </a:lnTo>
                    <a:lnTo>
                      <a:pt x="30429" y="25779"/>
                    </a:lnTo>
                    <a:lnTo>
                      <a:pt x="31360" y="24451"/>
                    </a:lnTo>
                    <a:lnTo>
                      <a:pt x="32024" y="22989"/>
                    </a:lnTo>
                    <a:lnTo>
                      <a:pt x="32555" y="21394"/>
                    </a:lnTo>
                    <a:lnTo>
                      <a:pt x="32954" y="19800"/>
                    </a:lnTo>
                    <a:lnTo>
                      <a:pt x="33087" y="18205"/>
                    </a:lnTo>
                    <a:lnTo>
                      <a:pt x="33220" y="16611"/>
                    </a:lnTo>
                    <a:lnTo>
                      <a:pt x="33087" y="15016"/>
                    </a:lnTo>
                    <a:lnTo>
                      <a:pt x="32954" y="13555"/>
                    </a:lnTo>
                    <a:lnTo>
                      <a:pt x="32555" y="11960"/>
                    </a:lnTo>
                    <a:lnTo>
                      <a:pt x="32024" y="10365"/>
                    </a:lnTo>
                    <a:lnTo>
                      <a:pt x="31360" y="8904"/>
                    </a:lnTo>
                    <a:lnTo>
                      <a:pt x="30429" y="7575"/>
                    </a:lnTo>
                    <a:lnTo>
                      <a:pt x="29499" y="6113"/>
                    </a:lnTo>
                    <a:lnTo>
                      <a:pt x="28303" y="4917"/>
                    </a:lnTo>
                    <a:lnTo>
                      <a:pt x="27107" y="3722"/>
                    </a:lnTo>
                    <a:lnTo>
                      <a:pt x="25779" y="2791"/>
                    </a:lnTo>
                    <a:lnTo>
                      <a:pt x="24317" y="1994"/>
                    </a:lnTo>
                    <a:lnTo>
                      <a:pt x="22855" y="1197"/>
                    </a:lnTo>
                    <a:lnTo>
                      <a:pt x="21261" y="665"/>
                    </a:lnTo>
                    <a:lnTo>
                      <a:pt x="19799" y="400"/>
                    </a:lnTo>
                    <a:lnTo>
                      <a:pt x="18205" y="134"/>
                    </a:lnTo>
                    <a:lnTo>
                      <a:pt x="166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rot="1983551">
                <a:off x="3960790" y="835692"/>
                <a:ext cx="780668" cy="780693"/>
              </a:xfrm>
              <a:custGeom>
                <a:avLst/>
                <a:gdLst/>
                <a:ahLst/>
                <a:cxnLst/>
                <a:rect l="l" t="t" r="r" b="b"/>
                <a:pathLst>
                  <a:path w="31227" h="31228" extrusionOk="0">
                    <a:moveTo>
                      <a:pt x="15813" y="1"/>
                    </a:moveTo>
                    <a:lnTo>
                      <a:pt x="14351" y="134"/>
                    </a:lnTo>
                    <a:lnTo>
                      <a:pt x="12890" y="267"/>
                    </a:lnTo>
                    <a:lnTo>
                      <a:pt x="11295" y="665"/>
                    </a:lnTo>
                    <a:lnTo>
                      <a:pt x="9833" y="1197"/>
                    </a:lnTo>
                    <a:lnTo>
                      <a:pt x="8372" y="1861"/>
                    </a:lnTo>
                    <a:lnTo>
                      <a:pt x="7043" y="2659"/>
                    </a:lnTo>
                    <a:lnTo>
                      <a:pt x="5714" y="3589"/>
                    </a:lnTo>
                    <a:lnTo>
                      <a:pt x="4651" y="4519"/>
                    </a:lnTo>
                    <a:lnTo>
                      <a:pt x="3588" y="5715"/>
                    </a:lnTo>
                    <a:lnTo>
                      <a:pt x="2658" y="6911"/>
                    </a:lnTo>
                    <a:lnTo>
                      <a:pt x="1994" y="8239"/>
                    </a:lnTo>
                    <a:lnTo>
                      <a:pt x="1329" y="9568"/>
                    </a:lnTo>
                    <a:lnTo>
                      <a:pt x="798" y="10897"/>
                    </a:lnTo>
                    <a:lnTo>
                      <a:pt x="399" y="12359"/>
                    </a:lnTo>
                    <a:lnTo>
                      <a:pt x="133" y="13820"/>
                    </a:lnTo>
                    <a:lnTo>
                      <a:pt x="0" y="15415"/>
                    </a:lnTo>
                    <a:lnTo>
                      <a:pt x="133" y="16877"/>
                    </a:lnTo>
                    <a:lnTo>
                      <a:pt x="266" y="18471"/>
                    </a:lnTo>
                    <a:lnTo>
                      <a:pt x="665" y="19933"/>
                    </a:lnTo>
                    <a:lnTo>
                      <a:pt x="1196" y="21527"/>
                    </a:lnTo>
                    <a:lnTo>
                      <a:pt x="1861" y="22856"/>
                    </a:lnTo>
                    <a:lnTo>
                      <a:pt x="2658" y="24318"/>
                    </a:lnTo>
                    <a:lnTo>
                      <a:pt x="3588" y="25514"/>
                    </a:lnTo>
                    <a:lnTo>
                      <a:pt x="4651" y="26577"/>
                    </a:lnTo>
                    <a:lnTo>
                      <a:pt x="5714" y="27640"/>
                    </a:lnTo>
                    <a:lnTo>
                      <a:pt x="6910" y="28570"/>
                    </a:lnTo>
                    <a:lnTo>
                      <a:pt x="8239" y="29367"/>
                    </a:lnTo>
                    <a:lnTo>
                      <a:pt x="9568" y="29899"/>
                    </a:lnTo>
                    <a:lnTo>
                      <a:pt x="11029" y="30430"/>
                    </a:lnTo>
                    <a:lnTo>
                      <a:pt x="12491" y="30829"/>
                    </a:lnTo>
                    <a:lnTo>
                      <a:pt x="13953" y="31095"/>
                    </a:lnTo>
                    <a:lnTo>
                      <a:pt x="15414" y="31227"/>
                    </a:lnTo>
                    <a:lnTo>
                      <a:pt x="17009" y="31095"/>
                    </a:lnTo>
                    <a:lnTo>
                      <a:pt x="18470" y="30962"/>
                    </a:lnTo>
                    <a:lnTo>
                      <a:pt x="20065" y="30563"/>
                    </a:lnTo>
                    <a:lnTo>
                      <a:pt x="21527" y="30032"/>
                    </a:lnTo>
                    <a:lnTo>
                      <a:pt x="22988" y="29367"/>
                    </a:lnTo>
                    <a:lnTo>
                      <a:pt x="24317" y="28570"/>
                    </a:lnTo>
                    <a:lnTo>
                      <a:pt x="25513" y="27640"/>
                    </a:lnTo>
                    <a:lnTo>
                      <a:pt x="26709" y="26577"/>
                    </a:lnTo>
                    <a:lnTo>
                      <a:pt x="27639" y="25514"/>
                    </a:lnTo>
                    <a:lnTo>
                      <a:pt x="28569" y="24318"/>
                    </a:lnTo>
                    <a:lnTo>
                      <a:pt x="29367" y="22989"/>
                    </a:lnTo>
                    <a:lnTo>
                      <a:pt x="30031" y="21660"/>
                    </a:lnTo>
                    <a:lnTo>
                      <a:pt x="30562" y="20331"/>
                    </a:lnTo>
                    <a:lnTo>
                      <a:pt x="30961" y="18870"/>
                    </a:lnTo>
                    <a:lnTo>
                      <a:pt x="31094" y="17275"/>
                    </a:lnTo>
                    <a:lnTo>
                      <a:pt x="31227" y="15814"/>
                    </a:lnTo>
                    <a:lnTo>
                      <a:pt x="31227" y="14352"/>
                    </a:lnTo>
                    <a:lnTo>
                      <a:pt x="30961" y="12757"/>
                    </a:lnTo>
                    <a:lnTo>
                      <a:pt x="30562" y="11296"/>
                    </a:lnTo>
                    <a:lnTo>
                      <a:pt x="30031" y="9701"/>
                    </a:lnTo>
                    <a:lnTo>
                      <a:pt x="29367" y="8239"/>
                    </a:lnTo>
                    <a:lnTo>
                      <a:pt x="28569" y="6911"/>
                    </a:lnTo>
                    <a:lnTo>
                      <a:pt x="27639" y="5715"/>
                    </a:lnTo>
                    <a:lnTo>
                      <a:pt x="26709" y="4652"/>
                    </a:lnTo>
                    <a:lnTo>
                      <a:pt x="25513" y="3589"/>
                    </a:lnTo>
                    <a:lnTo>
                      <a:pt x="24317" y="2659"/>
                    </a:lnTo>
                    <a:lnTo>
                      <a:pt x="23121" y="1861"/>
                    </a:lnTo>
                    <a:lnTo>
                      <a:pt x="21660" y="1197"/>
                    </a:lnTo>
                    <a:lnTo>
                      <a:pt x="20331" y="798"/>
                    </a:lnTo>
                    <a:lnTo>
                      <a:pt x="18869" y="400"/>
                    </a:lnTo>
                    <a:lnTo>
                      <a:pt x="17407" y="134"/>
                    </a:lnTo>
                    <a:lnTo>
                      <a:pt x="15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4"/>
              <p:cNvSpPr/>
              <p:nvPr/>
            </p:nvSpPr>
            <p:spPr>
              <a:xfrm rot="1983551">
                <a:off x="4527351" y="919372"/>
                <a:ext cx="9975" cy="56499"/>
              </a:xfrm>
              <a:custGeom>
                <a:avLst/>
                <a:gdLst/>
                <a:ahLst/>
                <a:cxnLst/>
                <a:rect l="l" t="t" r="r" b="b"/>
                <a:pathLst>
                  <a:path w="399" h="2260" extrusionOk="0">
                    <a:moveTo>
                      <a:pt x="0" y="1"/>
                    </a:moveTo>
                    <a:lnTo>
                      <a:pt x="0" y="2260"/>
                    </a:lnTo>
                    <a:lnTo>
                      <a:pt x="399" y="2260"/>
                    </a:lnTo>
                    <a:lnTo>
                      <a:pt x="3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4"/>
              <p:cNvSpPr/>
              <p:nvPr/>
            </p:nvSpPr>
            <p:spPr>
              <a:xfrm rot="1983551">
                <a:off x="4350101" y="868933"/>
                <a:ext cx="39900" cy="53175"/>
              </a:xfrm>
              <a:custGeom>
                <a:avLst/>
                <a:gdLst/>
                <a:ahLst/>
                <a:cxnLst/>
                <a:rect l="l" t="t" r="r" b="b"/>
                <a:pathLst>
                  <a:path w="1596" h="2127" extrusionOk="0">
                    <a:moveTo>
                      <a:pt x="399" y="0"/>
                    </a:moveTo>
                    <a:lnTo>
                      <a:pt x="1" y="133"/>
                    </a:lnTo>
                    <a:lnTo>
                      <a:pt x="1197" y="2126"/>
                    </a:lnTo>
                    <a:lnTo>
                      <a:pt x="1595" y="1993"/>
                    </a:lnTo>
                    <a:lnTo>
                      <a:pt x="3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4"/>
              <p:cNvSpPr/>
              <p:nvPr/>
            </p:nvSpPr>
            <p:spPr>
              <a:xfrm rot="1983551">
                <a:off x="4174040" y="912711"/>
                <a:ext cx="56499" cy="36575"/>
              </a:xfrm>
              <a:custGeom>
                <a:avLst/>
                <a:gdLst/>
                <a:ahLst/>
                <a:cxnLst/>
                <a:rect l="l" t="t" r="r" b="b"/>
                <a:pathLst>
                  <a:path w="2260" h="1463" extrusionOk="0">
                    <a:moveTo>
                      <a:pt x="133" y="0"/>
                    </a:moveTo>
                    <a:lnTo>
                      <a:pt x="1" y="266"/>
                    </a:lnTo>
                    <a:lnTo>
                      <a:pt x="1994" y="1462"/>
                    </a:lnTo>
                    <a:lnTo>
                      <a:pt x="2259" y="1196"/>
                    </a:lnTo>
                    <a:lnTo>
                      <a:pt x="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4"/>
              <p:cNvSpPr/>
              <p:nvPr/>
            </p:nvSpPr>
            <p:spPr>
              <a:xfrm rot="1983551">
                <a:off x="4044198" y="1040737"/>
                <a:ext cx="59824" cy="10000"/>
              </a:xfrm>
              <a:custGeom>
                <a:avLst/>
                <a:gdLst/>
                <a:ahLst/>
                <a:cxnLst/>
                <a:rect l="l" t="t" r="r" b="b"/>
                <a:pathLst>
                  <a:path w="2393" h="400" extrusionOk="0">
                    <a:moveTo>
                      <a:pt x="0" y="1"/>
                    </a:moveTo>
                    <a:lnTo>
                      <a:pt x="0" y="400"/>
                    </a:lnTo>
                    <a:lnTo>
                      <a:pt x="2392" y="400"/>
                    </a:lnTo>
                    <a:lnTo>
                      <a:pt x="23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4"/>
              <p:cNvSpPr/>
              <p:nvPr/>
            </p:nvSpPr>
            <p:spPr>
              <a:xfrm rot="1983551">
                <a:off x="3992898" y="1195461"/>
                <a:ext cx="56499" cy="39875"/>
              </a:xfrm>
              <a:custGeom>
                <a:avLst/>
                <a:gdLst/>
                <a:ahLst/>
                <a:cxnLst/>
                <a:rect l="l" t="t" r="r" b="b"/>
                <a:pathLst>
                  <a:path w="2260" h="1595" extrusionOk="0">
                    <a:moveTo>
                      <a:pt x="2126" y="0"/>
                    </a:moveTo>
                    <a:lnTo>
                      <a:pt x="0" y="1196"/>
                    </a:lnTo>
                    <a:lnTo>
                      <a:pt x="266" y="1595"/>
                    </a:lnTo>
                    <a:lnTo>
                      <a:pt x="2259" y="399"/>
                    </a:lnTo>
                    <a:lnTo>
                      <a:pt x="21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4"/>
              <p:cNvSpPr/>
              <p:nvPr/>
            </p:nvSpPr>
            <p:spPr>
              <a:xfrm rot="1983551">
                <a:off x="4036603" y="1350589"/>
                <a:ext cx="39900" cy="53175"/>
              </a:xfrm>
              <a:custGeom>
                <a:avLst/>
                <a:gdLst/>
                <a:ahLst/>
                <a:cxnLst/>
                <a:rect l="l" t="t" r="r" b="b"/>
                <a:pathLst>
                  <a:path w="1596" h="2127" extrusionOk="0">
                    <a:moveTo>
                      <a:pt x="1197" y="0"/>
                    </a:moveTo>
                    <a:lnTo>
                      <a:pt x="1" y="1993"/>
                    </a:lnTo>
                    <a:lnTo>
                      <a:pt x="399" y="2126"/>
                    </a:lnTo>
                    <a:lnTo>
                      <a:pt x="1595" y="133"/>
                    </a:lnTo>
                    <a:lnTo>
                      <a:pt x="11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4"/>
              <p:cNvSpPr/>
              <p:nvPr/>
            </p:nvSpPr>
            <p:spPr>
              <a:xfrm rot="1983551">
                <a:off x="4165828" y="1473150"/>
                <a:ext cx="9975" cy="59824"/>
              </a:xfrm>
              <a:custGeom>
                <a:avLst/>
                <a:gdLst/>
                <a:ahLst/>
                <a:cxnLst/>
                <a:rect l="l" t="t" r="r" b="b"/>
                <a:pathLst>
                  <a:path w="399" h="2393" extrusionOk="0">
                    <a:moveTo>
                      <a:pt x="0" y="1"/>
                    </a:moveTo>
                    <a:lnTo>
                      <a:pt x="0" y="2393"/>
                    </a:lnTo>
                    <a:lnTo>
                      <a:pt x="399" y="2393"/>
                    </a:lnTo>
                    <a:lnTo>
                      <a:pt x="3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4"/>
              <p:cNvSpPr/>
              <p:nvPr/>
            </p:nvSpPr>
            <p:spPr>
              <a:xfrm rot="1983551">
                <a:off x="4315289" y="1530897"/>
                <a:ext cx="36575" cy="53175"/>
              </a:xfrm>
              <a:custGeom>
                <a:avLst/>
                <a:gdLst/>
                <a:ahLst/>
                <a:cxnLst/>
                <a:rect l="l" t="t" r="r" b="b"/>
                <a:pathLst>
                  <a:path w="1463" h="2127" extrusionOk="0">
                    <a:moveTo>
                      <a:pt x="399" y="0"/>
                    </a:moveTo>
                    <a:lnTo>
                      <a:pt x="1" y="133"/>
                    </a:lnTo>
                    <a:lnTo>
                      <a:pt x="1197" y="2126"/>
                    </a:lnTo>
                    <a:lnTo>
                      <a:pt x="1462" y="1993"/>
                    </a:lnTo>
                    <a:lnTo>
                      <a:pt x="3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4"/>
              <p:cNvSpPr/>
              <p:nvPr/>
            </p:nvSpPr>
            <p:spPr>
              <a:xfrm rot="1983551">
                <a:off x="4474488" y="1504629"/>
                <a:ext cx="56499" cy="36550"/>
              </a:xfrm>
              <a:custGeom>
                <a:avLst/>
                <a:gdLst/>
                <a:ahLst/>
                <a:cxnLst/>
                <a:rect l="l" t="t" r="r" b="b"/>
                <a:pathLst>
                  <a:path w="2260" h="1462" extrusionOk="0">
                    <a:moveTo>
                      <a:pt x="133" y="0"/>
                    </a:moveTo>
                    <a:lnTo>
                      <a:pt x="1" y="266"/>
                    </a:lnTo>
                    <a:lnTo>
                      <a:pt x="1994" y="1462"/>
                    </a:lnTo>
                    <a:lnTo>
                      <a:pt x="2260" y="1196"/>
                    </a:lnTo>
                    <a:lnTo>
                      <a:pt x="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4"/>
              <p:cNvSpPr/>
              <p:nvPr/>
            </p:nvSpPr>
            <p:spPr>
              <a:xfrm rot="1983551">
                <a:off x="4601011" y="1403154"/>
                <a:ext cx="59824" cy="10000"/>
              </a:xfrm>
              <a:custGeom>
                <a:avLst/>
                <a:gdLst/>
                <a:ahLst/>
                <a:cxnLst/>
                <a:rect l="l" t="t" r="r" b="b"/>
                <a:pathLst>
                  <a:path w="2393" h="400" extrusionOk="0">
                    <a:moveTo>
                      <a:pt x="1" y="1"/>
                    </a:moveTo>
                    <a:lnTo>
                      <a:pt x="1" y="400"/>
                    </a:lnTo>
                    <a:lnTo>
                      <a:pt x="2393" y="400"/>
                    </a:lnTo>
                    <a:lnTo>
                      <a:pt x="23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4"/>
              <p:cNvSpPr/>
              <p:nvPr/>
            </p:nvSpPr>
            <p:spPr>
              <a:xfrm rot="1983551">
                <a:off x="4658556" y="1232357"/>
                <a:ext cx="56499" cy="39875"/>
              </a:xfrm>
              <a:custGeom>
                <a:avLst/>
                <a:gdLst/>
                <a:ahLst/>
                <a:cxnLst/>
                <a:rect l="l" t="t" r="r" b="b"/>
                <a:pathLst>
                  <a:path w="2260" h="1595" extrusionOk="0">
                    <a:moveTo>
                      <a:pt x="1994" y="0"/>
                    </a:moveTo>
                    <a:lnTo>
                      <a:pt x="0" y="1196"/>
                    </a:lnTo>
                    <a:lnTo>
                      <a:pt x="133" y="1595"/>
                    </a:lnTo>
                    <a:lnTo>
                      <a:pt x="2259" y="399"/>
                    </a:lnTo>
                    <a:lnTo>
                      <a:pt x="19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4"/>
              <p:cNvSpPr/>
              <p:nvPr/>
            </p:nvSpPr>
            <p:spPr>
              <a:xfrm rot="1983551">
                <a:off x="4628518" y="1050148"/>
                <a:ext cx="39900" cy="53175"/>
              </a:xfrm>
              <a:custGeom>
                <a:avLst/>
                <a:gdLst/>
                <a:ahLst/>
                <a:cxnLst/>
                <a:rect l="l" t="t" r="r" b="b"/>
                <a:pathLst>
                  <a:path w="1596" h="2127" extrusionOk="0">
                    <a:moveTo>
                      <a:pt x="1197" y="0"/>
                    </a:moveTo>
                    <a:lnTo>
                      <a:pt x="1" y="1993"/>
                    </a:lnTo>
                    <a:lnTo>
                      <a:pt x="399" y="2126"/>
                    </a:lnTo>
                    <a:lnTo>
                      <a:pt x="1595" y="133"/>
                    </a:lnTo>
                    <a:lnTo>
                      <a:pt x="11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4"/>
              <p:cNvSpPr/>
              <p:nvPr/>
            </p:nvSpPr>
            <p:spPr>
              <a:xfrm rot="1983551">
                <a:off x="4218866" y="1082428"/>
                <a:ext cx="179398" cy="338847"/>
              </a:xfrm>
              <a:custGeom>
                <a:avLst/>
                <a:gdLst/>
                <a:ahLst/>
                <a:cxnLst/>
                <a:rect l="l" t="t" r="r" b="b"/>
                <a:pathLst>
                  <a:path w="7176" h="13554" extrusionOk="0">
                    <a:moveTo>
                      <a:pt x="6777" y="0"/>
                    </a:moveTo>
                    <a:lnTo>
                      <a:pt x="0" y="13421"/>
                    </a:lnTo>
                    <a:lnTo>
                      <a:pt x="266" y="13554"/>
                    </a:lnTo>
                    <a:lnTo>
                      <a:pt x="7176" y="133"/>
                    </a:lnTo>
                    <a:lnTo>
                      <a:pt x="67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4"/>
              <p:cNvSpPr/>
              <p:nvPr/>
            </p:nvSpPr>
            <p:spPr>
              <a:xfrm rot="1983551">
                <a:off x="4291398" y="1090039"/>
                <a:ext cx="86399" cy="365447"/>
              </a:xfrm>
              <a:custGeom>
                <a:avLst/>
                <a:gdLst/>
                <a:ahLst/>
                <a:cxnLst/>
                <a:rect l="l" t="t" r="r" b="b"/>
                <a:pathLst>
                  <a:path w="3456" h="14618" extrusionOk="0">
                    <a:moveTo>
                      <a:pt x="532" y="1"/>
                    </a:moveTo>
                    <a:lnTo>
                      <a:pt x="0" y="133"/>
                    </a:lnTo>
                    <a:lnTo>
                      <a:pt x="2924" y="14617"/>
                    </a:lnTo>
                    <a:lnTo>
                      <a:pt x="3455" y="14617"/>
                    </a:lnTo>
                    <a:lnTo>
                      <a:pt x="5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64" name="Google Shape;1264;p44">
            <a:hlinkClick r:id="rId4" action="ppaction://hlinksldjump"/>
          </p:cNvPr>
          <p:cNvSpPr/>
          <p:nvPr/>
        </p:nvSpPr>
        <p:spPr>
          <a:xfrm>
            <a:off x="285750" y="247650"/>
            <a:ext cx="4341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44"/>
          <p:cNvGrpSpPr/>
          <p:nvPr/>
        </p:nvGrpSpPr>
        <p:grpSpPr>
          <a:xfrm>
            <a:off x="342900" y="4162614"/>
            <a:ext cx="278848" cy="132251"/>
            <a:chOff x="395425" y="661226"/>
            <a:chExt cx="278848" cy="132251"/>
          </a:xfrm>
        </p:grpSpPr>
        <p:sp>
          <p:nvSpPr>
            <p:cNvPr id="1266" name="Google Shape;1266;p44"/>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4"/>
            <p:cNvSpPr/>
            <p:nvPr/>
          </p:nvSpPr>
          <p:spPr>
            <a:xfrm>
              <a:off x="395425" y="709050"/>
              <a:ext cx="258300" cy="36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4"/>
          <p:cNvGrpSpPr/>
          <p:nvPr/>
        </p:nvGrpSpPr>
        <p:grpSpPr>
          <a:xfrm flipH="1">
            <a:off x="342900" y="4429314"/>
            <a:ext cx="278848" cy="132251"/>
            <a:chOff x="395425" y="661226"/>
            <a:chExt cx="278848" cy="132251"/>
          </a:xfrm>
        </p:grpSpPr>
        <p:sp>
          <p:nvSpPr>
            <p:cNvPr id="1269" name="Google Shape;1269;p44"/>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4"/>
            <p:cNvSpPr/>
            <p:nvPr/>
          </p:nvSpPr>
          <p:spPr>
            <a:xfrm>
              <a:off x="395425" y="709050"/>
              <a:ext cx="258300" cy="36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44">
            <a:hlinkClick r:id="" action="ppaction://hlinkshowjump?jump=nextslide"/>
          </p:cNvPr>
          <p:cNvSpPr/>
          <p:nvPr/>
        </p:nvSpPr>
        <p:spPr>
          <a:xfrm>
            <a:off x="342975" y="4138750"/>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4">
            <a:hlinkClick r:id="" action="ppaction://hlinkshowjump?jump=previousslide"/>
          </p:cNvPr>
          <p:cNvSpPr/>
          <p:nvPr/>
        </p:nvSpPr>
        <p:spPr>
          <a:xfrm>
            <a:off x="342975" y="4405450"/>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87"/>
        <p:cNvGrpSpPr/>
        <p:nvPr/>
      </p:nvGrpSpPr>
      <p:grpSpPr>
        <a:xfrm>
          <a:off x="0" y="0"/>
          <a:ext cx="0" cy="0"/>
          <a:chOff x="0" y="0"/>
          <a:chExt cx="0" cy="0"/>
        </a:xfrm>
      </p:grpSpPr>
      <p:sp>
        <p:nvSpPr>
          <p:cNvPr id="7088" name="Google Shape;7088;p71"/>
          <p:cNvSpPr txBox="1">
            <a:spLocks noGrp="1"/>
          </p:cNvSpPr>
          <p:nvPr>
            <p:ph type="title"/>
          </p:nvPr>
        </p:nvSpPr>
        <p:spPr>
          <a:xfrm>
            <a:off x="5928000" y="888290"/>
            <a:ext cx="249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Tim Kami</a:t>
            </a:r>
            <a:endParaRPr dirty="0"/>
          </a:p>
        </p:txBody>
      </p:sp>
      <p:sp>
        <p:nvSpPr>
          <p:cNvPr id="7089" name="Google Shape;7089;p71"/>
          <p:cNvSpPr txBox="1">
            <a:spLocks noGrp="1"/>
          </p:cNvSpPr>
          <p:nvPr>
            <p:ph type="body" idx="1"/>
          </p:nvPr>
        </p:nvSpPr>
        <p:spPr>
          <a:xfrm>
            <a:off x="5928000" y="1752010"/>
            <a:ext cx="2820464" cy="2503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AU" dirty="0" err="1" smtClean="0"/>
              <a:t>Atikah</a:t>
            </a:r>
            <a:r>
              <a:rPr lang="en-AU" dirty="0" smtClean="0"/>
              <a:t> </a:t>
            </a:r>
            <a:r>
              <a:rPr lang="en-AU" dirty="0" err="1" smtClean="0"/>
              <a:t>Aulia</a:t>
            </a:r>
            <a:r>
              <a:rPr lang="en-AU" dirty="0" smtClean="0"/>
              <a:t> </a:t>
            </a:r>
            <a:r>
              <a:rPr lang="en-AU" dirty="0" err="1" smtClean="0"/>
              <a:t>Khonsa</a:t>
            </a:r>
            <a:endParaRPr dirty="0"/>
          </a:p>
          <a:p>
            <a:pPr marL="457200" lvl="0" indent="-317500" algn="l" rtl="0">
              <a:spcBef>
                <a:spcPts val="1000"/>
              </a:spcBef>
              <a:spcAft>
                <a:spcPts val="0"/>
              </a:spcAft>
              <a:buSzPts val="1400"/>
              <a:buChar char="●"/>
            </a:pPr>
            <a:r>
              <a:rPr lang="en" dirty="0" smtClean="0"/>
              <a:t>Siti Nuraisyarani Baashita</a:t>
            </a:r>
            <a:endParaRPr dirty="0"/>
          </a:p>
          <a:p>
            <a:pPr marL="457200" lvl="0" indent="-317500" algn="l" rtl="0">
              <a:spcBef>
                <a:spcPts val="1000"/>
              </a:spcBef>
              <a:spcAft>
                <a:spcPts val="0"/>
              </a:spcAft>
              <a:buSzPts val="1400"/>
              <a:buChar char="●"/>
            </a:pPr>
            <a:r>
              <a:rPr lang="en" dirty="0" smtClean="0"/>
              <a:t>Hary Susilo Pratama</a:t>
            </a:r>
            <a:endParaRPr dirty="0"/>
          </a:p>
        </p:txBody>
      </p:sp>
      <p:grpSp>
        <p:nvGrpSpPr>
          <p:cNvPr id="7090" name="Google Shape;7090;p71"/>
          <p:cNvGrpSpPr/>
          <p:nvPr/>
        </p:nvGrpSpPr>
        <p:grpSpPr>
          <a:xfrm>
            <a:off x="1662944" y="1000747"/>
            <a:ext cx="4016080" cy="3492151"/>
            <a:chOff x="794925" y="238125"/>
            <a:chExt cx="6030150" cy="5238750"/>
          </a:xfrm>
        </p:grpSpPr>
        <p:sp>
          <p:nvSpPr>
            <p:cNvPr id="7091" name="Google Shape;7091;p71"/>
            <p:cNvSpPr/>
            <p:nvPr/>
          </p:nvSpPr>
          <p:spPr>
            <a:xfrm>
              <a:off x="1488200" y="2458525"/>
              <a:ext cx="25" cy="62175"/>
            </a:xfrm>
            <a:custGeom>
              <a:avLst/>
              <a:gdLst/>
              <a:ahLst/>
              <a:cxnLst/>
              <a:rect l="l" t="t" r="r" b="b"/>
              <a:pathLst>
                <a:path w="1" h="2487" extrusionOk="0">
                  <a:moveTo>
                    <a:pt x="0" y="1"/>
                  </a:moveTo>
                  <a:lnTo>
                    <a:pt x="0" y="1"/>
                  </a:lnTo>
                  <a:lnTo>
                    <a:pt x="0" y="1178"/>
                  </a:lnTo>
                  <a:lnTo>
                    <a:pt x="0" y="2486"/>
                  </a:lnTo>
                  <a:lnTo>
                    <a:pt x="0" y="2486"/>
                  </a:lnTo>
                  <a:lnTo>
                    <a:pt x="0" y="786"/>
                  </a:lnTo>
                  <a:lnTo>
                    <a:pt x="0"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1"/>
            <p:cNvSpPr/>
            <p:nvPr/>
          </p:nvSpPr>
          <p:spPr>
            <a:xfrm>
              <a:off x="1118675" y="1627925"/>
              <a:ext cx="1154375" cy="2210625"/>
            </a:xfrm>
            <a:custGeom>
              <a:avLst/>
              <a:gdLst/>
              <a:ahLst/>
              <a:cxnLst/>
              <a:rect l="l" t="t" r="r" b="b"/>
              <a:pathLst>
                <a:path w="46175" h="88425" extrusionOk="0">
                  <a:moveTo>
                    <a:pt x="9549" y="523"/>
                  </a:moveTo>
                  <a:lnTo>
                    <a:pt x="9624" y="935"/>
                  </a:lnTo>
                  <a:lnTo>
                    <a:pt x="9586" y="595"/>
                  </a:lnTo>
                  <a:lnTo>
                    <a:pt x="9586" y="595"/>
                  </a:lnTo>
                  <a:lnTo>
                    <a:pt x="9549" y="523"/>
                  </a:lnTo>
                  <a:close/>
                  <a:moveTo>
                    <a:pt x="9942" y="654"/>
                  </a:moveTo>
                  <a:lnTo>
                    <a:pt x="11511" y="2355"/>
                  </a:lnTo>
                  <a:lnTo>
                    <a:pt x="12819" y="4055"/>
                  </a:lnTo>
                  <a:lnTo>
                    <a:pt x="14127" y="6017"/>
                  </a:lnTo>
                  <a:lnTo>
                    <a:pt x="15305" y="7979"/>
                  </a:lnTo>
                  <a:lnTo>
                    <a:pt x="15828" y="9680"/>
                  </a:lnTo>
                  <a:lnTo>
                    <a:pt x="16090" y="11249"/>
                  </a:lnTo>
                  <a:lnTo>
                    <a:pt x="16482" y="14520"/>
                  </a:lnTo>
                  <a:lnTo>
                    <a:pt x="16482" y="14520"/>
                  </a:lnTo>
                  <a:lnTo>
                    <a:pt x="15959" y="12558"/>
                  </a:lnTo>
                  <a:lnTo>
                    <a:pt x="15305" y="10726"/>
                  </a:lnTo>
                  <a:lnTo>
                    <a:pt x="14651" y="9026"/>
                  </a:lnTo>
                  <a:lnTo>
                    <a:pt x="13866" y="7195"/>
                  </a:lnTo>
                  <a:lnTo>
                    <a:pt x="12950" y="5494"/>
                  </a:lnTo>
                  <a:lnTo>
                    <a:pt x="12035" y="3794"/>
                  </a:lnTo>
                  <a:lnTo>
                    <a:pt x="10988" y="2224"/>
                  </a:lnTo>
                  <a:lnTo>
                    <a:pt x="9942" y="654"/>
                  </a:lnTo>
                  <a:close/>
                  <a:moveTo>
                    <a:pt x="15906" y="14650"/>
                  </a:moveTo>
                  <a:lnTo>
                    <a:pt x="15906" y="14650"/>
                  </a:lnTo>
                  <a:lnTo>
                    <a:pt x="15906" y="14650"/>
                  </a:lnTo>
                  <a:close/>
                  <a:moveTo>
                    <a:pt x="15906" y="14650"/>
                  </a:moveTo>
                  <a:lnTo>
                    <a:pt x="16397" y="15989"/>
                  </a:lnTo>
                  <a:lnTo>
                    <a:pt x="16482" y="16089"/>
                  </a:lnTo>
                  <a:lnTo>
                    <a:pt x="15906" y="14650"/>
                  </a:lnTo>
                  <a:close/>
                  <a:moveTo>
                    <a:pt x="9549" y="262"/>
                  </a:moveTo>
                  <a:lnTo>
                    <a:pt x="9586" y="595"/>
                  </a:lnTo>
                  <a:lnTo>
                    <a:pt x="9586" y="595"/>
                  </a:lnTo>
                  <a:lnTo>
                    <a:pt x="11511" y="4317"/>
                  </a:lnTo>
                  <a:lnTo>
                    <a:pt x="13343" y="8110"/>
                  </a:lnTo>
                  <a:lnTo>
                    <a:pt x="14912" y="12165"/>
                  </a:lnTo>
                  <a:lnTo>
                    <a:pt x="15906" y="14650"/>
                  </a:lnTo>
                  <a:lnTo>
                    <a:pt x="15906" y="14650"/>
                  </a:lnTo>
                  <a:lnTo>
                    <a:pt x="15043" y="12296"/>
                  </a:lnTo>
                  <a:lnTo>
                    <a:pt x="13473" y="8372"/>
                  </a:lnTo>
                  <a:lnTo>
                    <a:pt x="11773" y="4578"/>
                  </a:lnTo>
                  <a:lnTo>
                    <a:pt x="9811" y="785"/>
                  </a:lnTo>
                  <a:lnTo>
                    <a:pt x="10988" y="2486"/>
                  </a:lnTo>
                  <a:lnTo>
                    <a:pt x="12035" y="4317"/>
                  </a:lnTo>
                  <a:lnTo>
                    <a:pt x="13081" y="6017"/>
                  </a:lnTo>
                  <a:lnTo>
                    <a:pt x="13866" y="7849"/>
                  </a:lnTo>
                  <a:lnTo>
                    <a:pt x="14781" y="9811"/>
                  </a:lnTo>
                  <a:lnTo>
                    <a:pt x="15436" y="11642"/>
                  </a:lnTo>
                  <a:lnTo>
                    <a:pt x="16090" y="13604"/>
                  </a:lnTo>
                  <a:lnTo>
                    <a:pt x="16613" y="15566"/>
                  </a:lnTo>
                  <a:lnTo>
                    <a:pt x="16744" y="16351"/>
                  </a:lnTo>
                  <a:lnTo>
                    <a:pt x="16744" y="16351"/>
                  </a:lnTo>
                  <a:lnTo>
                    <a:pt x="16482" y="16220"/>
                  </a:lnTo>
                  <a:lnTo>
                    <a:pt x="16397" y="15989"/>
                  </a:lnTo>
                  <a:lnTo>
                    <a:pt x="15043" y="14389"/>
                  </a:lnTo>
                  <a:lnTo>
                    <a:pt x="13604" y="12819"/>
                  </a:lnTo>
                  <a:lnTo>
                    <a:pt x="12296" y="10988"/>
                  </a:lnTo>
                  <a:lnTo>
                    <a:pt x="11773" y="10072"/>
                  </a:lnTo>
                  <a:lnTo>
                    <a:pt x="11381" y="9026"/>
                  </a:lnTo>
                  <a:lnTo>
                    <a:pt x="10988" y="7979"/>
                  </a:lnTo>
                  <a:lnTo>
                    <a:pt x="10727" y="6933"/>
                  </a:lnTo>
                  <a:lnTo>
                    <a:pt x="10334" y="4840"/>
                  </a:lnTo>
                  <a:lnTo>
                    <a:pt x="9624" y="935"/>
                  </a:lnTo>
                  <a:lnTo>
                    <a:pt x="9811" y="2616"/>
                  </a:lnTo>
                  <a:lnTo>
                    <a:pt x="10073" y="4840"/>
                  </a:lnTo>
                  <a:lnTo>
                    <a:pt x="10596" y="7195"/>
                  </a:lnTo>
                  <a:lnTo>
                    <a:pt x="10988" y="8241"/>
                  </a:lnTo>
                  <a:lnTo>
                    <a:pt x="11381" y="9287"/>
                  </a:lnTo>
                  <a:lnTo>
                    <a:pt x="11773" y="10334"/>
                  </a:lnTo>
                  <a:lnTo>
                    <a:pt x="12296" y="11249"/>
                  </a:lnTo>
                  <a:lnTo>
                    <a:pt x="13604" y="12950"/>
                  </a:lnTo>
                  <a:lnTo>
                    <a:pt x="15043" y="14650"/>
                  </a:lnTo>
                  <a:lnTo>
                    <a:pt x="16482" y="16351"/>
                  </a:lnTo>
                  <a:lnTo>
                    <a:pt x="14781" y="15043"/>
                  </a:lnTo>
                  <a:lnTo>
                    <a:pt x="13081" y="13604"/>
                  </a:lnTo>
                  <a:lnTo>
                    <a:pt x="12296" y="12950"/>
                  </a:lnTo>
                  <a:lnTo>
                    <a:pt x="11642" y="12165"/>
                  </a:lnTo>
                  <a:lnTo>
                    <a:pt x="10988" y="11249"/>
                  </a:lnTo>
                  <a:lnTo>
                    <a:pt x="10596" y="10334"/>
                  </a:lnTo>
                  <a:lnTo>
                    <a:pt x="10203" y="9287"/>
                  </a:lnTo>
                  <a:lnTo>
                    <a:pt x="9942" y="7979"/>
                  </a:lnTo>
                  <a:lnTo>
                    <a:pt x="9680" y="6802"/>
                  </a:lnTo>
                  <a:lnTo>
                    <a:pt x="9549" y="5363"/>
                  </a:lnTo>
                  <a:lnTo>
                    <a:pt x="9549" y="2747"/>
                  </a:lnTo>
                  <a:lnTo>
                    <a:pt x="9549" y="262"/>
                  </a:lnTo>
                  <a:close/>
                  <a:moveTo>
                    <a:pt x="23962" y="22915"/>
                  </a:moveTo>
                  <a:lnTo>
                    <a:pt x="23480" y="23611"/>
                  </a:lnTo>
                  <a:lnTo>
                    <a:pt x="23480" y="23611"/>
                  </a:lnTo>
                  <a:lnTo>
                    <a:pt x="23676" y="23414"/>
                  </a:lnTo>
                  <a:lnTo>
                    <a:pt x="23962" y="22915"/>
                  </a:lnTo>
                  <a:close/>
                  <a:moveTo>
                    <a:pt x="25900" y="8764"/>
                  </a:moveTo>
                  <a:lnTo>
                    <a:pt x="25900" y="8895"/>
                  </a:lnTo>
                  <a:lnTo>
                    <a:pt x="24723" y="11380"/>
                  </a:lnTo>
                  <a:lnTo>
                    <a:pt x="23545" y="14127"/>
                  </a:lnTo>
                  <a:lnTo>
                    <a:pt x="23022" y="15435"/>
                  </a:lnTo>
                  <a:lnTo>
                    <a:pt x="22630" y="16743"/>
                  </a:lnTo>
                  <a:lnTo>
                    <a:pt x="22237" y="18182"/>
                  </a:lnTo>
                  <a:lnTo>
                    <a:pt x="22107" y="19490"/>
                  </a:lnTo>
                  <a:lnTo>
                    <a:pt x="22368" y="18182"/>
                  </a:lnTo>
                  <a:lnTo>
                    <a:pt x="22761" y="16874"/>
                  </a:lnTo>
                  <a:lnTo>
                    <a:pt x="23153" y="15566"/>
                  </a:lnTo>
                  <a:lnTo>
                    <a:pt x="23676" y="14258"/>
                  </a:lnTo>
                  <a:lnTo>
                    <a:pt x="24853" y="11773"/>
                  </a:lnTo>
                  <a:lnTo>
                    <a:pt x="25900" y="9287"/>
                  </a:lnTo>
                  <a:lnTo>
                    <a:pt x="25900" y="11380"/>
                  </a:lnTo>
                  <a:lnTo>
                    <a:pt x="25638" y="13342"/>
                  </a:lnTo>
                  <a:lnTo>
                    <a:pt x="25377" y="15435"/>
                  </a:lnTo>
                  <a:lnTo>
                    <a:pt x="24853" y="17397"/>
                  </a:lnTo>
                  <a:lnTo>
                    <a:pt x="24199" y="19490"/>
                  </a:lnTo>
                  <a:lnTo>
                    <a:pt x="23284" y="21452"/>
                  </a:lnTo>
                  <a:lnTo>
                    <a:pt x="21453" y="25376"/>
                  </a:lnTo>
                  <a:lnTo>
                    <a:pt x="21583" y="22891"/>
                  </a:lnTo>
                  <a:lnTo>
                    <a:pt x="21976" y="20406"/>
                  </a:lnTo>
                  <a:lnTo>
                    <a:pt x="21453" y="22760"/>
                  </a:lnTo>
                  <a:lnTo>
                    <a:pt x="21322" y="25115"/>
                  </a:lnTo>
                  <a:lnTo>
                    <a:pt x="21191" y="22891"/>
                  </a:lnTo>
                  <a:lnTo>
                    <a:pt x="21322" y="20667"/>
                  </a:lnTo>
                  <a:lnTo>
                    <a:pt x="21583" y="18444"/>
                  </a:lnTo>
                  <a:lnTo>
                    <a:pt x="21714" y="17397"/>
                  </a:lnTo>
                  <a:lnTo>
                    <a:pt x="21976" y="16351"/>
                  </a:lnTo>
                  <a:lnTo>
                    <a:pt x="22368" y="15304"/>
                  </a:lnTo>
                  <a:lnTo>
                    <a:pt x="22891" y="14258"/>
                  </a:lnTo>
                  <a:lnTo>
                    <a:pt x="23807" y="12427"/>
                  </a:lnTo>
                  <a:lnTo>
                    <a:pt x="24984" y="10595"/>
                  </a:lnTo>
                  <a:lnTo>
                    <a:pt x="25900" y="8764"/>
                  </a:lnTo>
                  <a:close/>
                  <a:moveTo>
                    <a:pt x="23480" y="23611"/>
                  </a:moveTo>
                  <a:lnTo>
                    <a:pt x="22891" y="24199"/>
                  </a:lnTo>
                  <a:lnTo>
                    <a:pt x="22237" y="24984"/>
                  </a:lnTo>
                  <a:lnTo>
                    <a:pt x="21453" y="25769"/>
                  </a:lnTo>
                  <a:lnTo>
                    <a:pt x="22891" y="24461"/>
                  </a:lnTo>
                  <a:lnTo>
                    <a:pt x="23480" y="23611"/>
                  </a:lnTo>
                  <a:close/>
                  <a:moveTo>
                    <a:pt x="26162" y="10465"/>
                  </a:moveTo>
                  <a:lnTo>
                    <a:pt x="26292" y="12427"/>
                  </a:lnTo>
                  <a:lnTo>
                    <a:pt x="26292" y="14520"/>
                  </a:lnTo>
                  <a:lnTo>
                    <a:pt x="26292" y="16482"/>
                  </a:lnTo>
                  <a:lnTo>
                    <a:pt x="25900" y="18575"/>
                  </a:lnTo>
                  <a:lnTo>
                    <a:pt x="25638" y="19621"/>
                  </a:lnTo>
                  <a:lnTo>
                    <a:pt x="25246" y="20537"/>
                  </a:lnTo>
                  <a:lnTo>
                    <a:pt x="24723" y="21583"/>
                  </a:lnTo>
                  <a:lnTo>
                    <a:pt x="24199" y="22499"/>
                  </a:lnTo>
                  <a:lnTo>
                    <a:pt x="23962" y="22915"/>
                  </a:lnTo>
                  <a:lnTo>
                    <a:pt x="24069" y="22760"/>
                  </a:lnTo>
                  <a:lnTo>
                    <a:pt x="25115" y="21060"/>
                  </a:lnTo>
                  <a:lnTo>
                    <a:pt x="25900" y="19098"/>
                  </a:lnTo>
                  <a:lnTo>
                    <a:pt x="26162" y="17659"/>
                  </a:lnTo>
                  <a:lnTo>
                    <a:pt x="26423" y="16220"/>
                  </a:lnTo>
                  <a:lnTo>
                    <a:pt x="26554" y="14781"/>
                  </a:lnTo>
                  <a:lnTo>
                    <a:pt x="26554" y="13212"/>
                  </a:lnTo>
                  <a:lnTo>
                    <a:pt x="26685" y="15043"/>
                  </a:lnTo>
                  <a:lnTo>
                    <a:pt x="26685" y="16874"/>
                  </a:lnTo>
                  <a:lnTo>
                    <a:pt x="26554" y="18444"/>
                  </a:lnTo>
                  <a:lnTo>
                    <a:pt x="26292" y="19752"/>
                  </a:lnTo>
                  <a:lnTo>
                    <a:pt x="25900" y="21060"/>
                  </a:lnTo>
                  <a:lnTo>
                    <a:pt x="25246" y="22106"/>
                  </a:lnTo>
                  <a:lnTo>
                    <a:pt x="24592" y="23284"/>
                  </a:lnTo>
                  <a:lnTo>
                    <a:pt x="23676" y="24199"/>
                  </a:lnTo>
                  <a:lnTo>
                    <a:pt x="22630" y="25115"/>
                  </a:lnTo>
                  <a:lnTo>
                    <a:pt x="21453" y="25900"/>
                  </a:lnTo>
                  <a:lnTo>
                    <a:pt x="21453" y="25769"/>
                  </a:lnTo>
                  <a:lnTo>
                    <a:pt x="21453" y="25769"/>
                  </a:lnTo>
                  <a:lnTo>
                    <a:pt x="22499" y="23807"/>
                  </a:lnTo>
                  <a:lnTo>
                    <a:pt x="23415" y="21714"/>
                  </a:lnTo>
                  <a:lnTo>
                    <a:pt x="24199" y="19621"/>
                  </a:lnTo>
                  <a:lnTo>
                    <a:pt x="24984" y="17528"/>
                  </a:lnTo>
                  <a:lnTo>
                    <a:pt x="25507" y="15304"/>
                  </a:lnTo>
                  <a:lnTo>
                    <a:pt x="25769" y="13212"/>
                  </a:lnTo>
                  <a:lnTo>
                    <a:pt x="26162" y="10465"/>
                  </a:lnTo>
                  <a:close/>
                  <a:moveTo>
                    <a:pt x="262" y="14520"/>
                  </a:moveTo>
                  <a:lnTo>
                    <a:pt x="1178" y="15566"/>
                  </a:lnTo>
                  <a:lnTo>
                    <a:pt x="2093" y="16482"/>
                  </a:lnTo>
                  <a:lnTo>
                    <a:pt x="4055" y="18444"/>
                  </a:lnTo>
                  <a:lnTo>
                    <a:pt x="4840" y="19359"/>
                  </a:lnTo>
                  <a:lnTo>
                    <a:pt x="5625" y="20275"/>
                  </a:lnTo>
                  <a:lnTo>
                    <a:pt x="6148" y="21191"/>
                  </a:lnTo>
                  <a:lnTo>
                    <a:pt x="6672" y="22237"/>
                  </a:lnTo>
                  <a:lnTo>
                    <a:pt x="6933" y="23284"/>
                  </a:lnTo>
                  <a:lnTo>
                    <a:pt x="7064" y="24461"/>
                  </a:lnTo>
                  <a:lnTo>
                    <a:pt x="7064" y="25638"/>
                  </a:lnTo>
                  <a:lnTo>
                    <a:pt x="6933" y="26815"/>
                  </a:lnTo>
                  <a:lnTo>
                    <a:pt x="5494" y="25900"/>
                  </a:lnTo>
                  <a:lnTo>
                    <a:pt x="4186" y="24722"/>
                  </a:lnTo>
                  <a:lnTo>
                    <a:pt x="3009" y="23414"/>
                  </a:lnTo>
                  <a:lnTo>
                    <a:pt x="1963" y="21976"/>
                  </a:lnTo>
                  <a:lnTo>
                    <a:pt x="1439" y="21060"/>
                  </a:lnTo>
                  <a:lnTo>
                    <a:pt x="1178" y="20144"/>
                  </a:lnTo>
                  <a:lnTo>
                    <a:pt x="916" y="19229"/>
                  </a:lnTo>
                  <a:lnTo>
                    <a:pt x="785" y="18313"/>
                  </a:lnTo>
                  <a:lnTo>
                    <a:pt x="524" y="16482"/>
                  </a:lnTo>
                  <a:lnTo>
                    <a:pt x="262" y="14520"/>
                  </a:lnTo>
                  <a:close/>
                  <a:moveTo>
                    <a:pt x="13735" y="21583"/>
                  </a:moveTo>
                  <a:lnTo>
                    <a:pt x="15436" y="24984"/>
                  </a:lnTo>
                  <a:lnTo>
                    <a:pt x="16090" y="26685"/>
                  </a:lnTo>
                  <a:lnTo>
                    <a:pt x="16613" y="28516"/>
                  </a:lnTo>
                  <a:lnTo>
                    <a:pt x="16874" y="29693"/>
                  </a:lnTo>
                  <a:lnTo>
                    <a:pt x="17005" y="30870"/>
                  </a:lnTo>
                  <a:lnTo>
                    <a:pt x="17005" y="31917"/>
                  </a:lnTo>
                  <a:lnTo>
                    <a:pt x="16874" y="32832"/>
                  </a:lnTo>
                  <a:lnTo>
                    <a:pt x="16613" y="33748"/>
                  </a:lnTo>
                  <a:lnTo>
                    <a:pt x="16220" y="34664"/>
                  </a:lnTo>
                  <a:lnTo>
                    <a:pt x="15697" y="35579"/>
                  </a:lnTo>
                  <a:lnTo>
                    <a:pt x="15043" y="36364"/>
                  </a:lnTo>
                  <a:lnTo>
                    <a:pt x="15697" y="35056"/>
                  </a:lnTo>
                  <a:lnTo>
                    <a:pt x="16220" y="33617"/>
                  </a:lnTo>
                  <a:lnTo>
                    <a:pt x="16482" y="32048"/>
                  </a:lnTo>
                  <a:lnTo>
                    <a:pt x="16613" y="30478"/>
                  </a:lnTo>
                  <a:lnTo>
                    <a:pt x="16482" y="29301"/>
                  </a:lnTo>
                  <a:lnTo>
                    <a:pt x="16220" y="28123"/>
                  </a:lnTo>
                  <a:lnTo>
                    <a:pt x="15959" y="27077"/>
                  </a:lnTo>
                  <a:lnTo>
                    <a:pt x="15566" y="26030"/>
                  </a:lnTo>
                  <a:lnTo>
                    <a:pt x="14651" y="23807"/>
                  </a:lnTo>
                  <a:lnTo>
                    <a:pt x="13735" y="21583"/>
                  </a:lnTo>
                  <a:close/>
                  <a:moveTo>
                    <a:pt x="14781" y="35710"/>
                  </a:moveTo>
                  <a:lnTo>
                    <a:pt x="14520" y="37018"/>
                  </a:lnTo>
                  <a:lnTo>
                    <a:pt x="14556" y="36951"/>
                  </a:lnTo>
                  <a:lnTo>
                    <a:pt x="14556" y="36951"/>
                  </a:lnTo>
                  <a:lnTo>
                    <a:pt x="14781" y="35710"/>
                  </a:lnTo>
                  <a:close/>
                  <a:moveTo>
                    <a:pt x="13604" y="21321"/>
                  </a:moveTo>
                  <a:lnTo>
                    <a:pt x="14389" y="23414"/>
                  </a:lnTo>
                  <a:lnTo>
                    <a:pt x="15174" y="25507"/>
                  </a:lnTo>
                  <a:lnTo>
                    <a:pt x="15959" y="27731"/>
                  </a:lnTo>
                  <a:lnTo>
                    <a:pt x="16220" y="28777"/>
                  </a:lnTo>
                  <a:lnTo>
                    <a:pt x="16351" y="29955"/>
                  </a:lnTo>
                  <a:lnTo>
                    <a:pt x="16351" y="31786"/>
                  </a:lnTo>
                  <a:lnTo>
                    <a:pt x="16090" y="33617"/>
                  </a:lnTo>
                  <a:lnTo>
                    <a:pt x="15436" y="35318"/>
                  </a:lnTo>
                  <a:lnTo>
                    <a:pt x="14556" y="36951"/>
                  </a:lnTo>
                  <a:lnTo>
                    <a:pt x="14556" y="36951"/>
                  </a:lnTo>
                  <a:lnTo>
                    <a:pt x="14520" y="37149"/>
                  </a:lnTo>
                  <a:lnTo>
                    <a:pt x="14389" y="37280"/>
                  </a:lnTo>
                  <a:lnTo>
                    <a:pt x="14258" y="37411"/>
                  </a:lnTo>
                  <a:lnTo>
                    <a:pt x="13473" y="35187"/>
                  </a:lnTo>
                  <a:lnTo>
                    <a:pt x="12689" y="32832"/>
                  </a:lnTo>
                  <a:lnTo>
                    <a:pt x="12427" y="31786"/>
                  </a:lnTo>
                  <a:lnTo>
                    <a:pt x="12165" y="30609"/>
                  </a:lnTo>
                  <a:lnTo>
                    <a:pt x="12035" y="29431"/>
                  </a:lnTo>
                  <a:lnTo>
                    <a:pt x="12035" y="28254"/>
                  </a:lnTo>
                  <a:lnTo>
                    <a:pt x="12296" y="26554"/>
                  </a:lnTo>
                  <a:lnTo>
                    <a:pt x="12558" y="24853"/>
                  </a:lnTo>
                  <a:lnTo>
                    <a:pt x="13473" y="21452"/>
                  </a:lnTo>
                  <a:lnTo>
                    <a:pt x="13473" y="21583"/>
                  </a:lnTo>
                  <a:lnTo>
                    <a:pt x="13212" y="23676"/>
                  </a:lnTo>
                  <a:lnTo>
                    <a:pt x="12950" y="25638"/>
                  </a:lnTo>
                  <a:lnTo>
                    <a:pt x="12819" y="27600"/>
                  </a:lnTo>
                  <a:lnTo>
                    <a:pt x="12950" y="29693"/>
                  </a:lnTo>
                  <a:lnTo>
                    <a:pt x="13081" y="31655"/>
                  </a:lnTo>
                  <a:lnTo>
                    <a:pt x="13473" y="33486"/>
                  </a:lnTo>
                  <a:lnTo>
                    <a:pt x="13866" y="35448"/>
                  </a:lnTo>
                  <a:lnTo>
                    <a:pt x="14389" y="37280"/>
                  </a:lnTo>
                  <a:lnTo>
                    <a:pt x="13997" y="35318"/>
                  </a:lnTo>
                  <a:lnTo>
                    <a:pt x="13604" y="33356"/>
                  </a:lnTo>
                  <a:lnTo>
                    <a:pt x="13212" y="31393"/>
                  </a:lnTo>
                  <a:lnTo>
                    <a:pt x="13081" y="29431"/>
                  </a:lnTo>
                  <a:lnTo>
                    <a:pt x="13081" y="27600"/>
                  </a:lnTo>
                  <a:lnTo>
                    <a:pt x="13212" y="25638"/>
                  </a:lnTo>
                  <a:lnTo>
                    <a:pt x="13473" y="23807"/>
                  </a:lnTo>
                  <a:lnTo>
                    <a:pt x="13604" y="21845"/>
                  </a:lnTo>
                  <a:lnTo>
                    <a:pt x="14258" y="25769"/>
                  </a:lnTo>
                  <a:lnTo>
                    <a:pt x="14651" y="29562"/>
                  </a:lnTo>
                  <a:lnTo>
                    <a:pt x="14781" y="33225"/>
                  </a:lnTo>
                  <a:lnTo>
                    <a:pt x="14781" y="29562"/>
                  </a:lnTo>
                  <a:lnTo>
                    <a:pt x="14651" y="27469"/>
                  </a:lnTo>
                  <a:lnTo>
                    <a:pt x="14389" y="25507"/>
                  </a:lnTo>
                  <a:lnTo>
                    <a:pt x="13997" y="23414"/>
                  </a:lnTo>
                  <a:lnTo>
                    <a:pt x="13604" y="21452"/>
                  </a:lnTo>
                  <a:lnTo>
                    <a:pt x="13604" y="21321"/>
                  </a:lnTo>
                  <a:close/>
                  <a:moveTo>
                    <a:pt x="37803" y="22891"/>
                  </a:moveTo>
                  <a:lnTo>
                    <a:pt x="38196" y="23938"/>
                  </a:lnTo>
                  <a:lnTo>
                    <a:pt x="39111" y="26554"/>
                  </a:lnTo>
                  <a:lnTo>
                    <a:pt x="39634" y="28123"/>
                  </a:lnTo>
                  <a:lnTo>
                    <a:pt x="40027" y="29693"/>
                  </a:lnTo>
                  <a:lnTo>
                    <a:pt x="40288" y="31263"/>
                  </a:lnTo>
                  <a:lnTo>
                    <a:pt x="40419" y="32571"/>
                  </a:lnTo>
                  <a:lnTo>
                    <a:pt x="40288" y="33879"/>
                  </a:lnTo>
                  <a:lnTo>
                    <a:pt x="40027" y="34925"/>
                  </a:lnTo>
                  <a:lnTo>
                    <a:pt x="39634" y="35972"/>
                  </a:lnTo>
                  <a:lnTo>
                    <a:pt x="39111" y="36887"/>
                  </a:lnTo>
                  <a:lnTo>
                    <a:pt x="37934" y="38719"/>
                  </a:lnTo>
                  <a:lnTo>
                    <a:pt x="37411" y="39634"/>
                  </a:lnTo>
                  <a:lnTo>
                    <a:pt x="36757" y="40681"/>
                  </a:lnTo>
                  <a:lnTo>
                    <a:pt x="36103" y="38326"/>
                  </a:lnTo>
                  <a:lnTo>
                    <a:pt x="35449" y="35841"/>
                  </a:lnTo>
                  <a:lnTo>
                    <a:pt x="35187" y="34533"/>
                  </a:lnTo>
                  <a:lnTo>
                    <a:pt x="34925" y="33356"/>
                  </a:lnTo>
                  <a:lnTo>
                    <a:pt x="34925" y="32048"/>
                  </a:lnTo>
                  <a:lnTo>
                    <a:pt x="35056" y="30870"/>
                  </a:lnTo>
                  <a:lnTo>
                    <a:pt x="35449" y="29039"/>
                  </a:lnTo>
                  <a:lnTo>
                    <a:pt x="36364" y="26423"/>
                  </a:lnTo>
                  <a:lnTo>
                    <a:pt x="37280" y="23938"/>
                  </a:lnTo>
                  <a:lnTo>
                    <a:pt x="37803" y="22891"/>
                  </a:lnTo>
                  <a:close/>
                  <a:moveTo>
                    <a:pt x="10073" y="40419"/>
                  </a:moveTo>
                  <a:lnTo>
                    <a:pt x="11119" y="40550"/>
                  </a:lnTo>
                  <a:lnTo>
                    <a:pt x="12165" y="40681"/>
                  </a:lnTo>
                  <a:lnTo>
                    <a:pt x="13081" y="40942"/>
                  </a:lnTo>
                  <a:lnTo>
                    <a:pt x="13866" y="41204"/>
                  </a:lnTo>
                  <a:lnTo>
                    <a:pt x="15436" y="42120"/>
                  </a:lnTo>
                  <a:lnTo>
                    <a:pt x="18575" y="44082"/>
                  </a:lnTo>
                  <a:lnTo>
                    <a:pt x="16874" y="44866"/>
                  </a:lnTo>
                  <a:lnTo>
                    <a:pt x="15043" y="45520"/>
                  </a:lnTo>
                  <a:lnTo>
                    <a:pt x="14127" y="45651"/>
                  </a:lnTo>
                  <a:lnTo>
                    <a:pt x="13212" y="45782"/>
                  </a:lnTo>
                  <a:lnTo>
                    <a:pt x="12296" y="45782"/>
                  </a:lnTo>
                  <a:lnTo>
                    <a:pt x="11250" y="45651"/>
                  </a:lnTo>
                  <a:lnTo>
                    <a:pt x="10334" y="45390"/>
                  </a:lnTo>
                  <a:lnTo>
                    <a:pt x="9288" y="44997"/>
                  </a:lnTo>
                  <a:lnTo>
                    <a:pt x="7587" y="44082"/>
                  </a:lnTo>
                  <a:lnTo>
                    <a:pt x="5756" y="43035"/>
                  </a:lnTo>
                  <a:lnTo>
                    <a:pt x="4186" y="41858"/>
                  </a:lnTo>
                  <a:lnTo>
                    <a:pt x="6148" y="41335"/>
                  </a:lnTo>
                  <a:lnTo>
                    <a:pt x="8110" y="40811"/>
                  </a:lnTo>
                  <a:lnTo>
                    <a:pt x="9026" y="40550"/>
                  </a:lnTo>
                  <a:lnTo>
                    <a:pt x="10073" y="40419"/>
                  </a:lnTo>
                  <a:close/>
                  <a:moveTo>
                    <a:pt x="45913" y="42250"/>
                  </a:moveTo>
                  <a:lnTo>
                    <a:pt x="45521" y="44343"/>
                  </a:lnTo>
                  <a:lnTo>
                    <a:pt x="45128" y="46436"/>
                  </a:lnTo>
                  <a:lnTo>
                    <a:pt x="44605" y="48398"/>
                  </a:lnTo>
                  <a:lnTo>
                    <a:pt x="44082" y="50360"/>
                  </a:lnTo>
                  <a:lnTo>
                    <a:pt x="43297" y="51799"/>
                  </a:lnTo>
                  <a:lnTo>
                    <a:pt x="42512" y="52976"/>
                  </a:lnTo>
                  <a:lnTo>
                    <a:pt x="41466" y="53892"/>
                  </a:lnTo>
                  <a:lnTo>
                    <a:pt x="40419" y="54546"/>
                  </a:lnTo>
                  <a:lnTo>
                    <a:pt x="39242" y="55200"/>
                  </a:lnTo>
                  <a:lnTo>
                    <a:pt x="37934" y="55723"/>
                  </a:lnTo>
                  <a:lnTo>
                    <a:pt x="36495" y="56116"/>
                  </a:lnTo>
                  <a:lnTo>
                    <a:pt x="35056" y="56377"/>
                  </a:lnTo>
                  <a:lnTo>
                    <a:pt x="35972" y="54546"/>
                  </a:lnTo>
                  <a:lnTo>
                    <a:pt x="36888" y="52584"/>
                  </a:lnTo>
                  <a:lnTo>
                    <a:pt x="37803" y="50622"/>
                  </a:lnTo>
                  <a:lnTo>
                    <a:pt x="38457" y="49706"/>
                  </a:lnTo>
                  <a:lnTo>
                    <a:pt x="39111" y="48921"/>
                  </a:lnTo>
                  <a:lnTo>
                    <a:pt x="40681" y="47090"/>
                  </a:lnTo>
                  <a:lnTo>
                    <a:pt x="42381" y="45520"/>
                  </a:lnTo>
                  <a:lnTo>
                    <a:pt x="45913" y="42250"/>
                  </a:lnTo>
                  <a:close/>
                  <a:moveTo>
                    <a:pt x="11642" y="47875"/>
                  </a:moveTo>
                  <a:lnTo>
                    <a:pt x="13604" y="50491"/>
                  </a:lnTo>
                  <a:lnTo>
                    <a:pt x="15305" y="53107"/>
                  </a:lnTo>
                  <a:lnTo>
                    <a:pt x="15959" y="54154"/>
                  </a:lnTo>
                  <a:lnTo>
                    <a:pt x="16351" y="55069"/>
                  </a:lnTo>
                  <a:lnTo>
                    <a:pt x="16613" y="55985"/>
                  </a:lnTo>
                  <a:lnTo>
                    <a:pt x="16744" y="56901"/>
                  </a:lnTo>
                  <a:lnTo>
                    <a:pt x="16874" y="58863"/>
                  </a:lnTo>
                  <a:lnTo>
                    <a:pt x="16744" y="60825"/>
                  </a:lnTo>
                  <a:lnTo>
                    <a:pt x="16613" y="60955"/>
                  </a:lnTo>
                  <a:lnTo>
                    <a:pt x="16613" y="61086"/>
                  </a:lnTo>
                  <a:lnTo>
                    <a:pt x="14912" y="59909"/>
                  </a:lnTo>
                  <a:lnTo>
                    <a:pt x="14127" y="59255"/>
                  </a:lnTo>
                  <a:lnTo>
                    <a:pt x="13343" y="58601"/>
                  </a:lnTo>
                  <a:lnTo>
                    <a:pt x="12689" y="57816"/>
                  </a:lnTo>
                  <a:lnTo>
                    <a:pt x="12165" y="56901"/>
                  </a:lnTo>
                  <a:lnTo>
                    <a:pt x="11773" y="55985"/>
                  </a:lnTo>
                  <a:lnTo>
                    <a:pt x="11511" y="54938"/>
                  </a:lnTo>
                  <a:lnTo>
                    <a:pt x="11250" y="53238"/>
                  </a:lnTo>
                  <a:lnTo>
                    <a:pt x="11381" y="51537"/>
                  </a:lnTo>
                  <a:lnTo>
                    <a:pt x="11642" y="47875"/>
                  </a:lnTo>
                  <a:close/>
                  <a:moveTo>
                    <a:pt x="6802" y="64749"/>
                  </a:moveTo>
                  <a:lnTo>
                    <a:pt x="8895" y="64880"/>
                  </a:lnTo>
                  <a:lnTo>
                    <a:pt x="10857" y="65010"/>
                  </a:lnTo>
                  <a:lnTo>
                    <a:pt x="11773" y="65141"/>
                  </a:lnTo>
                  <a:lnTo>
                    <a:pt x="12689" y="65403"/>
                  </a:lnTo>
                  <a:lnTo>
                    <a:pt x="13735" y="65795"/>
                  </a:lnTo>
                  <a:lnTo>
                    <a:pt x="14781" y="66449"/>
                  </a:lnTo>
                  <a:lnTo>
                    <a:pt x="16090" y="67496"/>
                  </a:lnTo>
                  <a:lnTo>
                    <a:pt x="17136" y="68542"/>
                  </a:lnTo>
                  <a:lnTo>
                    <a:pt x="19229" y="71158"/>
                  </a:lnTo>
                  <a:lnTo>
                    <a:pt x="15305" y="71158"/>
                  </a:lnTo>
                  <a:lnTo>
                    <a:pt x="14258" y="71027"/>
                  </a:lnTo>
                  <a:lnTo>
                    <a:pt x="13343" y="70766"/>
                  </a:lnTo>
                  <a:lnTo>
                    <a:pt x="12296" y="70373"/>
                  </a:lnTo>
                  <a:lnTo>
                    <a:pt x="11381" y="69981"/>
                  </a:lnTo>
                  <a:lnTo>
                    <a:pt x="10727" y="69458"/>
                  </a:lnTo>
                  <a:lnTo>
                    <a:pt x="10073" y="68804"/>
                  </a:lnTo>
                  <a:lnTo>
                    <a:pt x="8895" y="67627"/>
                  </a:lnTo>
                  <a:lnTo>
                    <a:pt x="6802" y="64749"/>
                  </a:lnTo>
                  <a:close/>
                  <a:moveTo>
                    <a:pt x="9288" y="0"/>
                  </a:moveTo>
                  <a:lnTo>
                    <a:pt x="9026" y="2616"/>
                  </a:lnTo>
                  <a:lnTo>
                    <a:pt x="8895" y="5494"/>
                  </a:lnTo>
                  <a:lnTo>
                    <a:pt x="8895" y="6802"/>
                  </a:lnTo>
                  <a:lnTo>
                    <a:pt x="9026" y="8241"/>
                  </a:lnTo>
                  <a:lnTo>
                    <a:pt x="9288" y="9549"/>
                  </a:lnTo>
                  <a:lnTo>
                    <a:pt x="9680" y="10726"/>
                  </a:lnTo>
                  <a:lnTo>
                    <a:pt x="10334" y="11773"/>
                  </a:lnTo>
                  <a:lnTo>
                    <a:pt x="11119" y="12688"/>
                  </a:lnTo>
                  <a:lnTo>
                    <a:pt x="11904" y="13604"/>
                  </a:lnTo>
                  <a:lnTo>
                    <a:pt x="12819" y="14389"/>
                  </a:lnTo>
                  <a:lnTo>
                    <a:pt x="14781" y="15828"/>
                  </a:lnTo>
                  <a:lnTo>
                    <a:pt x="16744" y="17267"/>
                  </a:lnTo>
                  <a:lnTo>
                    <a:pt x="20144" y="25376"/>
                  </a:lnTo>
                  <a:lnTo>
                    <a:pt x="21714" y="29301"/>
                  </a:lnTo>
                  <a:lnTo>
                    <a:pt x="23284" y="33356"/>
                  </a:lnTo>
                  <a:lnTo>
                    <a:pt x="24592" y="37541"/>
                  </a:lnTo>
                  <a:lnTo>
                    <a:pt x="25900" y="41596"/>
                  </a:lnTo>
                  <a:lnTo>
                    <a:pt x="26816" y="45782"/>
                  </a:lnTo>
                  <a:lnTo>
                    <a:pt x="27600" y="50099"/>
                  </a:lnTo>
                  <a:lnTo>
                    <a:pt x="25769" y="48791"/>
                  </a:lnTo>
                  <a:lnTo>
                    <a:pt x="24069" y="47483"/>
                  </a:lnTo>
                  <a:lnTo>
                    <a:pt x="22237" y="46044"/>
                  </a:lnTo>
                  <a:lnTo>
                    <a:pt x="20668" y="44605"/>
                  </a:lnTo>
                  <a:lnTo>
                    <a:pt x="18967" y="43035"/>
                  </a:lnTo>
                  <a:lnTo>
                    <a:pt x="17528" y="41335"/>
                  </a:lnTo>
                  <a:lnTo>
                    <a:pt x="15959" y="39634"/>
                  </a:lnTo>
                  <a:lnTo>
                    <a:pt x="14651" y="37934"/>
                  </a:lnTo>
                  <a:lnTo>
                    <a:pt x="15959" y="36495"/>
                  </a:lnTo>
                  <a:lnTo>
                    <a:pt x="16613" y="35710"/>
                  </a:lnTo>
                  <a:lnTo>
                    <a:pt x="17005" y="34925"/>
                  </a:lnTo>
                  <a:lnTo>
                    <a:pt x="17398" y="34010"/>
                  </a:lnTo>
                  <a:lnTo>
                    <a:pt x="17659" y="33094"/>
                  </a:lnTo>
                  <a:lnTo>
                    <a:pt x="17790" y="32178"/>
                  </a:lnTo>
                  <a:lnTo>
                    <a:pt x="17790" y="31132"/>
                  </a:lnTo>
                  <a:lnTo>
                    <a:pt x="17659" y="29693"/>
                  </a:lnTo>
                  <a:lnTo>
                    <a:pt x="17398" y="28254"/>
                  </a:lnTo>
                  <a:lnTo>
                    <a:pt x="17005" y="26946"/>
                  </a:lnTo>
                  <a:lnTo>
                    <a:pt x="16482" y="25507"/>
                  </a:lnTo>
                  <a:lnTo>
                    <a:pt x="15959" y="24199"/>
                  </a:lnTo>
                  <a:lnTo>
                    <a:pt x="15305" y="23022"/>
                  </a:lnTo>
                  <a:lnTo>
                    <a:pt x="14520" y="21714"/>
                  </a:lnTo>
                  <a:lnTo>
                    <a:pt x="13604" y="20667"/>
                  </a:lnTo>
                  <a:lnTo>
                    <a:pt x="13473" y="20537"/>
                  </a:lnTo>
                  <a:lnTo>
                    <a:pt x="13343" y="20537"/>
                  </a:lnTo>
                  <a:lnTo>
                    <a:pt x="13343" y="20667"/>
                  </a:lnTo>
                  <a:lnTo>
                    <a:pt x="13343" y="20798"/>
                  </a:lnTo>
                  <a:lnTo>
                    <a:pt x="12558" y="22760"/>
                  </a:lnTo>
                  <a:lnTo>
                    <a:pt x="11904" y="24592"/>
                  </a:lnTo>
                  <a:lnTo>
                    <a:pt x="11642" y="26423"/>
                  </a:lnTo>
                  <a:lnTo>
                    <a:pt x="11511" y="28254"/>
                  </a:lnTo>
                  <a:lnTo>
                    <a:pt x="11511" y="30085"/>
                  </a:lnTo>
                  <a:lnTo>
                    <a:pt x="11773" y="31786"/>
                  </a:lnTo>
                  <a:lnTo>
                    <a:pt x="12165" y="33617"/>
                  </a:lnTo>
                  <a:lnTo>
                    <a:pt x="12819" y="35448"/>
                  </a:lnTo>
                  <a:lnTo>
                    <a:pt x="11381" y="33356"/>
                  </a:lnTo>
                  <a:lnTo>
                    <a:pt x="9942" y="31132"/>
                  </a:lnTo>
                  <a:lnTo>
                    <a:pt x="8634" y="28908"/>
                  </a:lnTo>
                  <a:lnTo>
                    <a:pt x="7456" y="26554"/>
                  </a:lnTo>
                  <a:lnTo>
                    <a:pt x="7718" y="25507"/>
                  </a:lnTo>
                  <a:lnTo>
                    <a:pt x="7718" y="24592"/>
                  </a:lnTo>
                  <a:lnTo>
                    <a:pt x="7718" y="23545"/>
                  </a:lnTo>
                  <a:lnTo>
                    <a:pt x="7456" y="22630"/>
                  </a:lnTo>
                  <a:lnTo>
                    <a:pt x="7195" y="21845"/>
                  </a:lnTo>
                  <a:lnTo>
                    <a:pt x="6802" y="20929"/>
                  </a:lnTo>
                  <a:lnTo>
                    <a:pt x="6279" y="20144"/>
                  </a:lnTo>
                  <a:lnTo>
                    <a:pt x="5756" y="19490"/>
                  </a:lnTo>
                  <a:lnTo>
                    <a:pt x="4448" y="18051"/>
                  </a:lnTo>
                  <a:lnTo>
                    <a:pt x="3009" y="16612"/>
                  </a:lnTo>
                  <a:lnTo>
                    <a:pt x="1570" y="15174"/>
                  </a:lnTo>
                  <a:lnTo>
                    <a:pt x="262" y="13866"/>
                  </a:lnTo>
                  <a:lnTo>
                    <a:pt x="1" y="13735"/>
                  </a:lnTo>
                  <a:lnTo>
                    <a:pt x="1" y="13866"/>
                  </a:lnTo>
                  <a:lnTo>
                    <a:pt x="1" y="13996"/>
                  </a:lnTo>
                  <a:lnTo>
                    <a:pt x="131" y="14127"/>
                  </a:lnTo>
                  <a:lnTo>
                    <a:pt x="1" y="16351"/>
                  </a:lnTo>
                  <a:lnTo>
                    <a:pt x="131" y="18444"/>
                  </a:lnTo>
                  <a:lnTo>
                    <a:pt x="393" y="19359"/>
                  </a:lnTo>
                  <a:lnTo>
                    <a:pt x="655" y="20406"/>
                  </a:lnTo>
                  <a:lnTo>
                    <a:pt x="1047" y="21321"/>
                  </a:lnTo>
                  <a:lnTo>
                    <a:pt x="1439" y="22237"/>
                  </a:lnTo>
                  <a:lnTo>
                    <a:pt x="1832" y="23022"/>
                  </a:lnTo>
                  <a:lnTo>
                    <a:pt x="2486" y="23807"/>
                  </a:lnTo>
                  <a:lnTo>
                    <a:pt x="3140" y="24592"/>
                  </a:lnTo>
                  <a:lnTo>
                    <a:pt x="3794" y="25376"/>
                  </a:lnTo>
                  <a:lnTo>
                    <a:pt x="4579" y="26030"/>
                  </a:lnTo>
                  <a:lnTo>
                    <a:pt x="5494" y="26685"/>
                  </a:lnTo>
                  <a:lnTo>
                    <a:pt x="7456" y="27862"/>
                  </a:lnTo>
                  <a:lnTo>
                    <a:pt x="7587" y="27862"/>
                  </a:lnTo>
                  <a:lnTo>
                    <a:pt x="8372" y="29824"/>
                  </a:lnTo>
                  <a:lnTo>
                    <a:pt x="9288" y="31786"/>
                  </a:lnTo>
                  <a:lnTo>
                    <a:pt x="10334" y="33617"/>
                  </a:lnTo>
                  <a:lnTo>
                    <a:pt x="11511" y="35448"/>
                  </a:lnTo>
                  <a:lnTo>
                    <a:pt x="12689" y="37149"/>
                  </a:lnTo>
                  <a:lnTo>
                    <a:pt x="13997" y="38849"/>
                  </a:lnTo>
                  <a:lnTo>
                    <a:pt x="15305" y="40419"/>
                  </a:lnTo>
                  <a:lnTo>
                    <a:pt x="16874" y="41989"/>
                  </a:lnTo>
                  <a:lnTo>
                    <a:pt x="15828" y="41335"/>
                  </a:lnTo>
                  <a:lnTo>
                    <a:pt x="14651" y="40811"/>
                  </a:lnTo>
                  <a:lnTo>
                    <a:pt x="13473" y="40288"/>
                  </a:lnTo>
                  <a:lnTo>
                    <a:pt x="12296" y="39896"/>
                  </a:lnTo>
                  <a:lnTo>
                    <a:pt x="11119" y="39765"/>
                  </a:lnTo>
                  <a:lnTo>
                    <a:pt x="10073" y="39765"/>
                  </a:lnTo>
                  <a:lnTo>
                    <a:pt x="8895" y="39896"/>
                  </a:lnTo>
                  <a:lnTo>
                    <a:pt x="7849" y="40157"/>
                  </a:lnTo>
                  <a:lnTo>
                    <a:pt x="5625" y="40811"/>
                  </a:lnTo>
                  <a:lnTo>
                    <a:pt x="3401" y="41465"/>
                  </a:lnTo>
                  <a:lnTo>
                    <a:pt x="3271" y="41465"/>
                  </a:lnTo>
                  <a:lnTo>
                    <a:pt x="3140" y="41596"/>
                  </a:lnTo>
                  <a:lnTo>
                    <a:pt x="3140" y="41858"/>
                  </a:lnTo>
                  <a:lnTo>
                    <a:pt x="3271" y="41989"/>
                  </a:lnTo>
                  <a:lnTo>
                    <a:pt x="5102" y="43166"/>
                  </a:lnTo>
                  <a:lnTo>
                    <a:pt x="6933" y="44212"/>
                  </a:lnTo>
                  <a:lnTo>
                    <a:pt x="9026" y="45259"/>
                  </a:lnTo>
                  <a:lnTo>
                    <a:pt x="10988" y="45913"/>
                  </a:lnTo>
                  <a:lnTo>
                    <a:pt x="12035" y="46174"/>
                  </a:lnTo>
                  <a:lnTo>
                    <a:pt x="13081" y="46305"/>
                  </a:lnTo>
                  <a:lnTo>
                    <a:pt x="14127" y="46436"/>
                  </a:lnTo>
                  <a:lnTo>
                    <a:pt x="15174" y="46305"/>
                  </a:lnTo>
                  <a:lnTo>
                    <a:pt x="16090" y="46044"/>
                  </a:lnTo>
                  <a:lnTo>
                    <a:pt x="17136" y="45651"/>
                  </a:lnTo>
                  <a:lnTo>
                    <a:pt x="18052" y="44997"/>
                  </a:lnTo>
                  <a:lnTo>
                    <a:pt x="18967" y="44212"/>
                  </a:lnTo>
                  <a:lnTo>
                    <a:pt x="19360" y="44474"/>
                  </a:lnTo>
                  <a:lnTo>
                    <a:pt x="21322" y="46174"/>
                  </a:lnTo>
                  <a:lnTo>
                    <a:pt x="23284" y="47875"/>
                  </a:lnTo>
                  <a:lnTo>
                    <a:pt x="25377" y="49445"/>
                  </a:lnTo>
                  <a:lnTo>
                    <a:pt x="27600" y="50883"/>
                  </a:lnTo>
                  <a:lnTo>
                    <a:pt x="27731" y="50883"/>
                  </a:lnTo>
                  <a:lnTo>
                    <a:pt x="28124" y="53892"/>
                  </a:lnTo>
                  <a:lnTo>
                    <a:pt x="28254" y="57031"/>
                  </a:lnTo>
                  <a:lnTo>
                    <a:pt x="28254" y="60171"/>
                  </a:lnTo>
                  <a:lnTo>
                    <a:pt x="28124" y="63310"/>
                  </a:lnTo>
                  <a:lnTo>
                    <a:pt x="27862" y="66449"/>
                  </a:lnTo>
                  <a:lnTo>
                    <a:pt x="27470" y="69458"/>
                  </a:lnTo>
                  <a:lnTo>
                    <a:pt x="26816" y="72597"/>
                  </a:lnTo>
                  <a:lnTo>
                    <a:pt x="26031" y="75606"/>
                  </a:lnTo>
                  <a:lnTo>
                    <a:pt x="25115" y="78614"/>
                  </a:lnTo>
                  <a:lnTo>
                    <a:pt x="23676" y="76521"/>
                  </a:lnTo>
                  <a:lnTo>
                    <a:pt x="22368" y="74428"/>
                  </a:lnTo>
                  <a:lnTo>
                    <a:pt x="21191" y="72336"/>
                  </a:lnTo>
                  <a:lnTo>
                    <a:pt x="20144" y="70243"/>
                  </a:lnTo>
                  <a:lnTo>
                    <a:pt x="19229" y="68150"/>
                  </a:lnTo>
                  <a:lnTo>
                    <a:pt x="18313" y="65795"/>
                  </a:lnTo>
                  <a:lnTo>
                    <a:pt x="17659" y="63441"/>
                  </a:lnTo>
                  <a:lnTo>
                    <a:pt x="17005" y="61086"/>
                  </a:lnTo>
                  <a:lnTo>
                    <a:pt x="17267" y="60040"/>
                  </a:lnTo>
                  <a:lnTo>
                    <a:pt x="17398" y="58993"/>
                  </a:lnTo>
                  <a:lnTo>
                    <a:pt x="17398" y="58078"/>
                  </a:lnTo>
                  <a:lnTo>
                    <a:pt x="17267" y="57162"/>
                  </a:lnTo>
                  <a:lnTo>
                    <a:pt x="17136" y="56246"/>
                  </a:lnTo>
                  <a:lnTo>
                    <a:pt x="16874" y="55331"/>
                  </a:lnTo>
                  <a:lnTo>
                    <a:pt x="16220" y="53630"/>
                  </a:lnTo>
                  <a:lnTo>
                    <a:pt x="15305" y="52061"/>
                  </a:lnTo>
                  <a:lnTo>
                    <a:pt x="14258" y="50491"/>
                  </a:lnTo>
                  <a:lnTo>
                    <a:pt x="12950" y="48921"/>
                  </a:lnTo>
                  <a:lnTo>
                    <a:pt x="11642" y="47483"/>
                  </a:lnTo>
                  <a:lnTo>
                    <a:pt x="11381" y="47483"/>
                  </a:lnTo>
                  <a:lnTo>
                    <a:pt x="11381" y="47613"/>
                  </a:lnTo>
                  <a:lnTo>
                    <a:pt x="10988" y="49706"/>
                  </a:lnTo>
                  <a:lnTo>
                    <a:pt x="10596" y="51930"/>
                  </a:lnTo>
                  <a:lnTo>
                    <a:pt x="10596" y="52976"/>
                  </a:lnTo>
                  <a:lnTo>
                    <a:pt x="10596" y="54154"/>
                  </a:lnTo>
                  <a:lnTo>
                    <a:pt x="10727" y="55200"/>
                  </a:lnTo>
                  <a:lnTo>
                    <a:pt x="10988" y="56116"/>
                  </a:lnTo>
                  <a:lnTo>
                    <a:pt x="11381" y="57031"/>
                  </a:lnTo>
                  <a:lnTo>
                    <a:pt x="11904" y="57947"/>
                  </a:lnTo>
                  <a:lnTo>
                    <a:pt x="12558" y="58732"/>
                  </a:lnTo>
                  <a:lnTo>
                    <a:pt x="13343" y="59386"/>
                  </a:lnTo>
                  <a:lnTo>
                    <a:pt x="14912" y="60694"/>
                  </a:lnTo>
                  <a:lnTo>
                    <a:pt x="16613" y="61740"/>
                  </a:lnTo>
                  <a:lnTo>
                    <a:pt x="16744" y="61740"/>
                  </a:lnTo>
                  <a:lnTo>
                    <a:pt x="17136" y="63964"/>
                  </a:lnTo>
                  <a:lnTo>
                    <a:pt x="17659" y="66188"/>
                  </a:lnTo>
                  <a:lnTo>
                    <a:pt x="18444" y="68281"/>
                  </a:lnTo>
                  <a:lnTo>
                    <a:pt x="19229" y="70504"/>
                  </a:lnTo>
                  <a:lnTo>
                    <a:pt x="19229" y="70504"/>
                  </a:lnTo>
                  <a:lnTo>
                    <a:pt x="18182" y="68935"/>
                  </a:lnTo>
                  <a:lnTo>
                    <a:pt x="17136" y="67627"/>
                  </a:lnTo>
                  <a:lnTo>
                    <a:pt x="15828" y="66580"/>
                  </a:lnTo>
                  <a:lnTo>
                    <a:pt x="14389" y="65534"/>
                  </a:lnTo>
                  <a:lnTo>
                    <a:pt x="13343" y="65010"/>
                  </a:lnTo>
                  <a:lnTo>
                    <a:pt x="12427" y="64618"/>
                  </a:lnTo>
                  <a:lnTo>
                    <a:pt x="11511" y="64487"/>
                  </a:lnTo>
                  <a:lnTo>
                    <a:pt x="10465" y="64226"/>
                  </a:lnTo>
                  <a:lnTo>
                    <a:pt x="8503" y="64226"/>
                  </a:lnTo>
                  <a:lnTo>
                    <a:pt x="6410" y="64356"/>
                  </a:lnTo>
                  <a:lnTo>
                    <a:pt x="6541" y="64749"/>
                  </a:lnTo>
                  <a:lnTo>
                    <a:pt x="6933" y="65926"/>
                  </a:lnTo>
                  <a:lnTo>
                    <a:pt x="7849" y="67365"/>
                  </a:lnTo>
                  <a:lnTo>
                    <a:pt x="8503" y="68150"/>
                  </a:lnTo>
                  <a:lnTo>
                    <a:pt x="9288" y="69065"/>
                  </a:lnTo>
                  <a:lnTo>
                    <a:pt x="10073" y="69850"/>
                  </a:lnTo>
                  <a:lnTo>
                    <a:pt x="11119" y="70504"/>
                  </a:lnTo>
                  <a:lnTo>
                    <a:pt x="12165" y="71158"/>
                  </a:lnTo>
                  <a:lnTo>
                    <a:pt x="13343" y="71551"/>
                  </a:lnTo>
                  <a:lnTo>
                    <a:pt x="14781" y="71943"/>
                  </a:lnTo>
                  <a:lnTo>
                    <a:pt x="16220" y="72074"/>
                  </a:lnTo>
                  <a:lnTo>
                    <a:pt x="17790" y="71943"/>
                  </a:lnTo>
                  <a:lnTo>
                    <a:pt x="19490" y="71420"/>
                  </a:lnTo>
                  <a:lnTo>
                    <a:pt x="19883" y="71812"/>
                  </a:lnTo>
                  <a:lnTo>
                    <a:pt x="20929" y="73905"/>
                  </a:lnTo>
                  <a:lnTo>
                    <a:pt x="22107" y="75867"/>
                  </a:lnTo>
                  <a:lnTo>
                    <a:pt x="23415" y="77699"/>
                  </a:lnTo>
                  <a:lnTo>
                    <a:pt x="24853" y="79399"/>
                  </a:lnTo>
                  <a:lnTo>
                    <a:pt x="23284" y="83846"/>
                  </a:lnTo>
                  <a:lnTo>
                    <a:pt x="21322" y="88163"/>
                  </a:lnTo>
                  <a:lnTo>
                    <a:pt x="21322" y="88294"/>
                  </a:lnTo>
                  <a:lnTo>
                    <a:pt x="21453" y="88425"/>
                  </a:lnTo>
                  <a:lnTo>
                    <a:pt x="21583" y="88425"/>
                  </a:lnTo>
                  <a:lnTo>
                    <a:pt x="21714" y="88294"/>
                  </a:lnTo>
                  <a:lnTo>
                    <a:pt x="23022" y="85939"/>
                  </a:lnTo>
                  <a:lnTo>
                    <a:pt x="24199" y="83454"/>
                  </a:lnTo>
                  <a:lnTo>
                    <a:pt x="25377" y="80969"/>
                  </a:lnTo>
                  <a:lnTo>
                    <a:pt x="26292" y="78353"/>
                  </a:lnTo>
                  <a:lnTo>
                    <a:pt x="27077" y="75736"/>
                  </a:lnTo>
                  <a:lnTo>
                    <a:pt x="27731" y="73120"/>
                  </a:lnTo>
                  <a:lnTo>
                    <a:pt x="28254" y="70373"/>
                  </a:lnTo>
                  <a:lnTo>
                    <a:pt x="28647" y="67757"/>
                  </a:lnTo>
                  <a:lnTo>
                    <a:pt x="29693" y="66580"/>
                  </a:lnTo>
                  <a:lnTo>
                    <a:pt x="30609" y="65272"/>
                  </a:lnTo>
                  <a:lnTo>
                    <a:pt x="31525" y="63964"/>
                  </a:lnTo>
                  <a:lnTo>
                    <a:pt x="32309" y="62656"/>
                  </a:lnTo>
                  <a:lnTo>
                    <a:pt x="33094" y="61348"/>
                  </a:lnTo>
                  <a:lnTo>
                    <a:pt x="33748" y="59909"/>
                  </a:lnTo>
                  <a:lnTo>
                    <a:pt x="34271" y="58470"/>
                  </a:lnTo>
                  <a:lnTo>
                    <a:pt x="34795" y="56901"/>
                  </a:lnTo>
                  <a:lnTo>
                    <a:pt x="37411" y="56508"/>
                  </a:lnTo>
                  <a:lnTo>
                    <a:pt x="38588" y="56116"/>
                  </a:lnTo>
                  <a:lnTo>
                    <a:pt x="39896" y="55723"/>
                  </a:lnTo>
                  <a:lnTo>
                    <a:pt x="40942" y="55069"/>
                  </a:lnTo>
                  <a:lnTo>
                    <a:pt x="41989" y="54415"/>
                  </a:lnTo>
                  <a:lnTo>
                    <a:pt x="42905" y="53500"/>
                  </a:lnTo>
                  <a:lnTo>
                    <a:pt x="43689" y="52453"/>
                  </a:lnTo>
                  <a:lnTo>
                    <a:pt x="44343" y="51276"/>
                  </a:lnTo>
                  <a:lnTo>
                    <a:pt x="44867" y="50099"/>
                  </a:lnTo>
                  <a:lnTo>
                    <a:pt x="45259" y="48791"/>
                  </a:lnTo>
                  <a:lnTo>
                    <a:pt x="45521" y="47352"/>
                  </a:lnTo>
                  <a:lnTo>
                    <a:pt x="45913" y="44736"/>
                  </a:lnTo>
                  <a:lnTo>
                    <a:pt x="46175" y="42120"/>
                  </a:lnTo>
                  <a:lnTo>
                    <a:pt x="46175" y="41989"/>
                  </a:lnTo>
                  <a:lnTo>
                    <a:pt x="46175" y="41858"/>
                  </a:lnTo>
                  <a:lnTo>
                    <a:pt x="46044" y="41858"/>
                  </a:lnTo>
                  <a:lnTo>
                    <a:pt x="44082" y="43428"/>
                  </a:lnTo>
                  <a:lnTo>
                    <a:pt x="42251" y="44997"/>
                  </a:lnTo>
                  <a:lnTo>
                    <a:pt x="40419" y="46698"/>
                  </a:lnTo>
                  <a:lnTo>
                    <a:pt x="38719" y="48529"/>
                  </a:lnTo>
                  <a:lnTo>
                    <a:pt x="38065" y="49445"/>
                  </a:lnTo>
                  <a:lnTo>
                    <a:pt x="37411" y="50229"/>
                  </a:lnTo>
                  <a:lnTo>
                    <a:pt x="36495" y="52061"/>
                  </a:lnTo>
                  <a:lnTo>
                    <a:pt x="35841" y="54023"/>
                  </a:lnTo>
                  <a:lnTo>
                    <a:pt x="35056" y="55985"/>
                  </a:lnTo>
                  <a:lnTo>
                    <a:pt x="35056" y="55985"/>
                  </a:lnTo>
                  <a:lnTo>
                    <a:pt x="35841" y="52322"/>
                  </a:lnTo>
                  <a:lnTo>
                    <a:pt x="36495" y="48791"/>
                  </a:lnTo>
                  <a:lnTo>
                    <a:pt x="36888" y="44997"/>
                  </a:lnTo>
                  <a:lnTo>
                    <a:pt x="36888" y="41335"/>
                  </a:lnTo>
                  <a:lnTo>
                    <a:pt x="37018" y="41204"/>
                  </a:lnTo>
                  <a:lnTo>
                    <a:pt x="36888" y="41073"/>
                  </a:lnTo>
                  <a:lnTo>
                    <a:pt x="36888" y="40811"/>
                  </a:lnTo>
                  <a:lnTo>
                    <a:pt x="38457" y="39111"/>
                  </a:lnTo>
                  <a:lnTo>
                    <a:pt x="39242" y="38195"/>
                  </a:lnTo>
                  <a:lnTo>
                    <a:pt x="39765" y="37411"/>
                  </a:lnTo>
                  <a:lnTo>
                    <a:pt x="40288" y="36495"/>
                  </a:lnTo>
                  <a:lnTo>
                    <a:pt x="40681" y="35448"/>
                  </a:lnTo>
                  <a:lnTo>
                    <a:pt x="41073" y="34402"/>
                  </a:lnTo>
                  <a:lnTo>
                    <a:pt x="41204" y="33225"/>
                  </a:lnTo>
                  <a:lnTo>
                    <a:pt x="41204" y="31655"/>
                  </a:lnTo>
                  <a:lnTo>
                    <a:pt x="40942" y="30216"/>
                  </a:lnTo>
                  <a:lnTo>
                    <a:pt x="40681" y="28777"/>
                  </a:lnTo>
                  <a:lnTo>
                    <a:pt x="40288" y="27469"/>
                  </a:lnTo>
                  <a:lnTo>
                    <a:pt x="39111" y="24722"/>
                  </a:lnTo>
                  <a:lnTo>
                    <a:pt x="37934" y="21976"/>
                  </a:lnTo>
                  <a:lnTo>
                    <a:pt x="37542" y="21976"/>
                  </a:lnTo>
                  <a:lnTo>
                    <a:pt x="36495" y="24199"/>
                  </a:lnTo>
                  <a:lnTo>
                    <a:pt x="35449" y="26554"/>
                  </a:lnTo>
                  <a:lnTo>
                    <a:pt x="35056" y="27600"/>
                  </a:lnTo>
                  <a:lnTo>
                    <a:pt x="34664" y="28777"/>
                  </a:lnTo>
                  <a:lnTo>
                    <a:pt x="34402" y="30085"/>
                  </a:lnTo>
                  <a:lnTo>
                    <a:pt x="34271" y="31263"/>
                  </a:lnTo>
                  <a:lnTo>
                    <a:pt x="34271" y="32571"/>
                  </a:lnTo>
                  <a:lnTo>
                    <a:pt x="34271" y="33879"/>
                  </a:lnTo>
                  <a:lnTo>
                    <a:pt x="34533" y="35056"/>
                  </a:lnTo>
                  <a:lnTo>
                    <a:pt x="34795" y="36364"/>
                  </a:lnTo>
                  <a:lnTo>
                    <a:pt x="35579" y="38849"/>
                  </a:lnTo>
                  <a:lnTo>
                    <a:pt x="36495" y="41335"/>
                  </a:lnTo>
                  <a:lnTo>
                    <a:pt x="36626" y="41335"/>
                  </a:lnTo>
                  <a:lnTo>
                    <a:pt x="36233" y="44736"/>
                  </a:lnTo>
                  <a:lnTo>
                    <a:pt x="35710" y="48137"/>
                  </a:lnTo>
                  <a:lnTo>
                    <a:pt x="35056" y="51407"/>
                  </a:lnTo>
                  <a:lnTo>
                    <a:pt x="34271" y="54677"/>
                  </a:lnTo>
                  <a:lnTo>
                    <a:pt x="33225" y="57816"/>
                  </a:lnTo>
                  <a:lnTo>
                    <a:pt x="31917" y="60825"/>
                  </a:lnTo>
                  <a:lnTo>
                    <a:pt x="30478" y="63833"/>
                  </a:lnTo>
                  <a:lnTo>
                    <a:pt x="28778" y="66842"/>
                  </a:lnTo>
                  <a:lnTo>
                    <a:pt x="28778" y="66842"/>
                  </a:lnTo>
                  <a:lnTo>
                    <a:pt x="29039" y="64226"/>
                  </a:lnTo>
                  <a:lnTo>
                    <a:pt x="29170" y="61740"/>
                  </a:lnTo>
                  <a:lnTo>
                    <a:pt x="29170" y="59124"/>
                  </a:lnTo>
                  <a:lnTo>
                    <a:pt x="29039" y="56508"/>
                  </a:lnTo>
                  <a:lnTo>
                    <a:pt x="28908" y="54023"/>
                  </a:lnTo>
                  <a:lnTo>
                    <a:pt x="28647" y="51407"/>
                  </a:lnTo>
                  <a:lnTo>
                    <a:pt x="28254" y="48791"/>
                  </a:lnTo>
                  <a:lnTo>
                    <a:pt x="27731" y="46305"/>
                  </a:lnTo>
                  <a:lnTo>
                    <a:pt x="27208" y="43689"/>
                  </a:lnTo>
                  <a:lnTo>
                    <a:pt x="26554" y="41204"/>
                  </a:lnTo>
                  <a:lnTo>
                    <a:pt x="25115" y="36102"/>
                  </a:lnTo>
                  <a:lnTo>
                    <a:pt x="23415" y="31132"/>
                  </a:lnTo>
                  <a:lnTo>
                    <a:pt x="21322" y="26161"/>
                  </a:lnTo>
                  <a:lnTo>
                    <a:pt x="22761" y="25507"/>
                  </a:lnTo>
                  <a:lnTo>
                    <a:pt x="23938" y="24853"/>
                  </a:lnTo>
                  <a:lnTo>
                    <a:pt x="24853" y="24068"/>
                  </a:lnTo>
                  <a:lnTo>
                    <a:pt x="25638" y="23153"/>
                  </a:lnTo>
                  <a:lnTo>
                    <a:pt x="26292" y="22106"/>
                  </a:lnTo>
                  <a:lnTo>
                    <a:pt x="26685" y="21060"/>
                  </a:lnTo>
                  <a:lnTo>
                    <a:pt x="26946" y="20013"/>
                  </a:lnTo>
                  <a:lnTo>
                    <a:pt x="27208" y="18836"/>
                  </a:lnTo>
                  <a:lnTo>
                    <a:pt x="27208" y="17659"/>
                  </a:lnTo>
                  <a:lnTo>
                    <a:pt x="27208" y="16351"/>
                  </a:lnTo>
                  <a:lnTo>
                    <a:pt x="26946" y="13866"/>
                  </a:lnTo>
                  <a:lnTo>
                    <a:pt x="26162" y="8633"/>
                  </a:lnTo>
                  <a:lnTo>
                    <a:pt x="26162" y="8241"/>
                  </a:lnTo>
                  <a:lnTo>
                    <a:pt x="26031" y="8241"/>
                  </a:lnTo>
                  <a:lnTo>
                    <a:pt x="25377" y="9157"/>
                  </a:lnTo>
                  <a:lnTo>
                    <a:pt x="23807" y="11380"/>
                  </a:lnTo>
                  <a:lnTo>
                    <a:pt x="22107" y="14258"/>
                  </a:lnTo>
                  <a:lnTo>
                    <a:pt x="21453" y="15697"/>
                  </a:lnTo>
                  <a:lnTo>
                    <a:pt x="21060" y="17005"/>
                  </a:lnTo>
                  <a:lnTo>
                    <a:pt x="20799" y="17921"/>
                  </a:lnTo>
                  <a:lnTo>
                    <a:pt x="20668" y="18967"/>
                  </a:lnTo>
                  <a:lnTo>
                    <a:pt x="20537" y="20929"/>
                  </a:lnTo>
                  <a:lnTo>
                    <a:pt x="20668" y="22891"/>
                  </a:lnTo>
                  <a:lnTo>
                    <a:pt x="20799" y="24984"/>
                  </a:lnTo>
                  <a:lnTo>
                    <a:pt x="19098" y="21191"/>
                  </a:lnTo>
                  <a:lnTo>
                    <a:pt x="17136" y="17528"/>
                  </a:lnTo>
                  <a:lnTo>
                    <a:pt x="17136" y="17136"/>
                  </a:lnTo>
                  <a:lnTo>
                    <a:pt x="17267" y="17005"/>
                  </a:lnTo>
                  <a:lnTo>
                    <a:pt x="17267" y="14781"/>
                  </a:lnTo>
                  <a:lnTo>
                    <a:pt x="17136" y="12558"/>
                  </a:lnTo>
                  <a:lnTo>
                    <a:pt x="17005" y="11380"/>
                  </a:lnTo>
                  <a:lnTo>
                    <a:pt x="16874" y="10334"/>
                  </a:lnTo>
                  <a:lnTo>
                    <a:pt x="16613" y="9287"/>
                  </a:lnTo>
                  <a:lnTo>
                    <a:pt x="16220" y="8241"/>
                  </a:lnTo>
                  <a:lnTo>
                    <a:pt x="15566" y="7064"/>
                  </a:lnTo>
                  <a:lnTo>
                    <a:pt x="14912" y="5886"/>
                  </a:lnTo>
                  <a:lnTo>
                    <a:pt x="14127" y="4840"/>
                  </a:lnTo>
                  <a:lnTo>
                    <a:pt x="13212" y="3794"/>
                  </a:lnTo>
                  <a:lnTo>
                    <a:pt x="11381" y="1832"/>
                  </a:lnTo>
                  <a:lnTo>
                    <a:pt x="9549"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1125225" y="1987625"/>
              <a:ext cx="173325" cy="313975"/>
            </a:xfrm>
            <a:custGeom>
              <a:avLst/>
              <a:gdLst/>
              <a:ahLst/>
              <a:cxnLst/>
              <a:rect l="l" t="t" r="r" b="b"/>
              <a:pathLst>
                <a:path w="6933" h="12559" extrusionOk="0">
                  <a:moveTo>
                    <a:pt x="4905" y="6672"/>
                  </a:moveTo>
                  <a:lnTo>
                    <a:pt x="4905" y="6672"/>
                  </a:lnTo>
                  <a:lnTo>
                    <a:pt x="4905" y="6672"/>
                  </a:lnTo>
                  <a:close/>
                  <a:moveTo>
                    <a:pt x="6293" y="11773"/>
                  </a:moveTo>
                  <a:lnTo>
                    <a:pt x="6410" y="11904"/>
                  </a:lnTo>
                  <a:lnTo>
                    <a:pt x="6403" y="11889"/>
                  </a:lnTo>
                  <a:lnTo>
                    <a:pt x="6403" y="11889"/>
                  </a:lnTo>
                  <a:lnTo>
                    <a:pt x="6293" y="11773"/>
                  </a:lnTo>
                  <a:close/>
                  <a:moveTo>
                    <a:pt x="4905" y="6672"/>
                  </a:moveTo>
                  <a:lnTo>
                    <a:pt x="5363" y="7588"/>
                  </a:lnTo>
                  <a:lnTo>
                    <a:pt x="6017" y="9157"/>
                  </a:lnTo>
                  <a:lnTo>
                    <a:pt x="6540" y="10727"/>
                  </a:lnTo>
                  <a:lnTo>
                    <a:pt x="6899" y="12279"/>
                  </a:lnTo>
                  <a:lnTo>
                    <a:pt x="6899" y="12279"/>
                  </a:lnTo>
                  <a:lnTo>
                    <a:pt x="6933" y="12297"/>
                  </a:lnTo>
                  <a:lnTo>
                    <a:pt x="6540" y="10596"/>
                  </a:lnTo>
                  <a:lnTo>
                    <a:pt x="6017" y="9026"/>
                  </a:lnTo>
                  <a:lnTo>
                    <a:pt x="5363" y="7457"/>
                  </a:lnTo>
                  <a:lnTo>
                    <a:pt x="4905" y="6672"/>
                  </a:lnTo>
                  <a:close/>
                  <a:moveTo>
                    <a:pt x="0" y="1"/>
                  </a:moveTo>
                  <a:lnTo>
                    <a:pt x="131" y="262"/>
                  </a:lnTo>
                  <a:lnTo>
                    <a:pt x="523" y="1963"/>
                  </a:lnTo>
                  <a:lnTo>
                    <a:pt x="1177" y="3663"/>
                  </a:lnTo>
                  <a:lnTo>
                    <a:pt x="1701" y="5364"/>
                  </a:lnTo>
                  <a:lnTo>
                    <a:pt x="2485" y="7064"/>
                  </a:lnTo>
                  <a:lnTo>
                    <a:pt x="3270" y="8372"/>
                  </a:lnTo>
                  <a:lnTo>
                    <a:pt x="4317" y="9680"/>
                  </a:lnTo>
                  <a:lnTo>
                    <a:pt x="6293" y="11773"/>
                  </a:lnTo>
                  <a:lnTo>
                    <a:pt x="6293" y="11773"/>
                  </a:lnTo>
                  <a:lnTo>
                    <a:pt x="5363" y="10727"/>
                  </a:lnTo>
                  <a:lnTo>
                    <a:pt x="4317" y="9550"/>
                  </a:lnTo>
                  <a:lnTo>
                    <a:pt x="3401" y="8242"/>
                  </a:lnTo>
                  <a:lnTo>
                    <a:pt x="2616" y="6933"/>
                  </a:lnTo>
                  <a:lnTo>
                    <a:pt x="1962" y="5364"/>
                  </a:lnTo>
                  <a:lnTo>
                    <a:pt x="1308" y="3794"/>
                  </a:lnTo>
                  <a:lnTo>
                    <a:pt x="785" y="2094"/>
                  </a:lnTo>
                  <a:lnTo>
                    <a:pt x="393" y="524"/>
                  </a:lnTo>
                  <a:lnTo>
                    <a:pt x="523" y="786"/>
                  </a:lnTo>
                  <a:lnTo>
                    <a:pt x="3663" y="6279"/>
                  </a:lnTo>
                  <a:lnTo>
                    <a:pt x="5102" y="9026"/>
                  </a:lnTo>
                  <a:lnTo>
                    <a:pt x="6403" y="11889"/>
                  </a:lnTo>
                  <a:lnTo>
                    <a:pt x="6403" y="11889"/>
                  </a:lnTo>
                  <a:lnTo>
                    <a:pt x="6540" y="12035"/>
                  </a:lnTo>
                  <a:lnTo>
                    <a:pt x="6671" y="12558"/>
                  </a:lnTo>
                  <a:lnTo>
                    <a:pt x="6802" y="12558"/>
                  </a:lnTo>
                  <a:lnTo>
                    <a:pt x="6671" y="12297"/>
                  </a:lnTo>
                  <a:lnTo>
                    <a:pt x="6933" y="12427"/>
                  </a:lnTo>
                  <a:lnTo>
                    <a:pt x="6899" y="12279"/>
                  </a:lnTo>
                  <a:lnTo>
                    <a:pt x="6899" y="12279"/>
                  </a:lnTo>
                  <a:lnTo>
                    <a:pt x="6671" y="12166"/>
                  </a:lnTo>
                  <a:lnTo>
                    <a:pt x="6148" y="10727"/>
                  </a:lnTo>
                  <a:lnTo>
                    <a:pt x="5494" y="9288"/>
                  </a:lnTo>
                  <a:lnTo>
                    <a:pt x="3924" y="6672"/>
                  </a:lnTo>
                  <a:lnTo>
                    <a:pt x="1177" y="1570"/>
                  </a:lnTo>
                  <a:lnTo>
                    <a:pt x="1177" y="1570"/>
                  </a:lnTo>
                  <a:lnTo>
                    <a:pt x="2878" y="3663"/>
                  </a:lnTo>
                  <a:lnTo>
                    <a:pt x="4448" y="5887"/>
                  </a:lnTo>
                  <a:lnTo>
                    <a:pt x="4905" y="6672"/>
                  </a:lnTo>
                  <a:lnTo>
                    <a:pt x="4905" y="6672"/>
                  </a:lnTo>
                  <a:lnTo>
                    <a:pt x="4578" y="6018"/>
                  </a:lnTo>
                  <a:lnTo>
                    <a:pt x="3663" y="4579"/>
                  </a:lnTo>
                  <a:lnTo>
                    <a:pt x="2616" y="3140"/>
                  </a:lnTo>
                  <a:lnTo>
                    <a:pt x="523" y="524"/>
                  </a:lnTo>
                  <a:lnTo>
                    <a:pt x="262" y="132"/>
                  </a:lnTo>
                  <a:lnTo>
                    <a:pt x="131" y="132"/>
                  </a:lnTo>
                  <a:lnTo>
                    <a:pt x="0"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1288725" y="2288475"/>
              <a:ext cx="9825" cy="22925"/>
            </a:xfrm>
            <a:custGeom>
              <a:avLst/>
              <a:gdLst/>
              <a:ahLst/>
              <a:cxnLst/>
              <a:rect l="l" t="t" r="r" b="b"/>
              <a:pathLst>
                <a:path w="393" h="917" fill="none" extrusionOk="0">
                  <a:moveTo>
                    <a:pt x="0" y="1"/>
                  </a:moveTo>
                  <a:lnTo>
                    <a:pt x="0" y="1"/>
                  </a:lnTo>
                  <a:lnTo>
                    <a:pt x="131" y="524"/>
                  </a:lnTo>
                  <a:lnTo>
                    <a:pt x="131" y="524"/>
                  </a:lnTo>
                  <a:lnTo>
                    <a:pt x="262" y="524"/>
                  </a:lnTo>
                  <a:lnTo>
                    <a:pt x="262" y="524"/>
                  </a:lnTo>
                  <a:lnTo>
                    <a:pt x="262" y="524"/>
                  </a:lnTo>
                  <a:lnTo>
                    <a:pt x="131" y="263"/>
                  </a:lnTo>
                  <a:lnTo>
                    <a:pt x="393" y="393"/>
                  </a:lnTo>
                  <a:lnTo>
                    <a:pt x="393" y="393"/>
                  </a:lnTo>
                  <a:lnTo>
                    <a:pt x="393" y="9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1125225" y="1987625"/>
              <a:ext cx="179875" cy="323775"/>
            </a:xfrm>
            <a:custGeom>
              <a:avLst/>
              <a:gdLst/>
              <a:ahLst/>
              <a:cxnLst/>
              <a:rect l="l" t="t" r="r" b="b"/>
              <a:pathLst>
                <a:path w="7195" h="12951" fill="none" extrusionOk="0">
                  <a:moveTo>
                    <a:pt x="6933" y="12951"/>
                  </a:moveTo>
                  <a:lnTo>
                    <a:pt x="6933" y="12951"/>
                  </a:lnTo>
                  <a:lnTo>
                    <a:pt x="6933" y="12427"/>
                  </a:lnTo>
                  <a:lnTo>
                    <a:pt x="7194" y="12689"/>
                  </a:lnTo>
                  <a:lnTo>
                    <a:pt x="7194" y="12689"/>
                  </a:lnTo>
                  <a:lnTo>
                    <a:pt x="7194" y="12689"/>
                  </a:lnTo>
                  <a:lnTo>
                    <a:pt x="6933" y="12427"/>
                  </a:lnTo>
                  <a:lnTo>
                    <a:pt x="6933" y="12427"/>
                  </a:lnTo>
                  <a:lnTo>
                    <a:pt x="6540" y="10727"/>
                  </a:lnTo>
                  <a:lnTo>
                    <a:pt x="6017" y="9157"/>
                  </a:lnTo>
                  <a:lnTo>
                    <a:pt x="5363" y="7588"/>
                  </a:lnTo>
                  <a:lnTo>
                    <a:pt x="4578" y="6018"/>
                  </a:lnTo>
                  <a:lnTo>
                    <a:pt x="3663" y="4579"/>
                  </a:lnTo>
                  <a:lnTo>
                    <a:pt x="2616" y="3140"/>
                  </a:lnTo>
                  <a:lnTo>
                    <a:pt x="523" y="524"/>
                  </a:lnTo>
                  <a:lnTo>
                    <a:pt x="523" y="524"/>
                  </a:lnTo>
                  <a:lnTo>
                    <a:pt x="262" y="132"/>
                  </a:lnTo>
                  <a:lnTo>
                    <a:pt x="262" y="132"/>
                  </a:lnTo>
                  <a:lnTo>
                    <a:pt x="262" y="132"/>
                  </a:lnTo>
                  <a:lnTo>
                    <a:pt x="262" y="132"/>
                  </a:lnTo>
                  <a:lnTo>
                    <a:pt x="131" y="132"/>
                  </a:lnTo>
                  <a:lnTo>
                    <a:pt x="131" y="132"/>
                  </a:lnTo>
                  <a:lnTo>
                    <a:pt x="131" y="132"/>
                  </a:lnTo>
                  <a:lnTo>
                    <a:pt x="0" y="1"/>
                  </a:lnTo>
                  <a:lnTo>
                    <a:pt x="0" y="1"/>
                  </a:lnTo>
                  <a:lnTo>
                    <a:pt x="0" y="1"/>
                  </a:lnTo>
                  <a:lnTo>
                    <a:pt x="131" y="262"/>
                  </a:lnTo>
                  <a:lnTo>
                    <a:pt x="131" y="262"/>
                  </a:lnTo>
                  <a:lnTo>
                    <a:pt x="523" y="1963"/>
                  </a:lnTo>
                  <a:lnTo>
                    <a:pt x="1177" y="3663"/>
                  </a:lnTo>
                  <a:lnTo>
                    <a:pt x="1701" y="5364"/>
                  </a:lnTo>
                  <a:lnTo>
                    <a:pt x="2485" y="7064"/>
                  </a:lnTo>
                  <a:lnTo>
                    <a:pt x="2485" y="7064"/>
                  </a:lnTo>
                  <a:lnTo>
                    <a:pt x="3270" y="8372"/>
                  </a:lnTo>
                  <a:lnTo>
                    <a:pt x="4317" y="9680"/>
                  </a:lnTo>
                  <a:lnTo>
                    <a:pt x="6540" y="12035"/>
                  </a:lnTo>
                  <a:lnTo>
                    <a:pt x="6933" y="129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1135025" y="2000725"/>
              <a:ext cx="150450" cy="284525"/>
            </a:xfrm>
            <a:custGeom>
              <a:avLst/>
              <a:gdLst/>
              <a:ahLst/>
              <a:cxnLst/>
              <a:rect l="l" t="t" r="r" b="b"/>
              <a:pathLst>
                <a:path w="6018" h="11381" fill="none" extrusionOk="0">
                  <a:moveTo>
                    <a:pt x="131" y="262"/>
                  </a:moveTo>
                  <a:lnTo>
                    <a:pt x="131" y="262"/>
                  </a:lnTo>
                  <a:lnTo>
                    <a:pt x="3271" y="5755"/>
                  </a:lnTo>
                  <a:lnTo>
                    <a:pt x="4710" y="8502"/>
                  </a:lnTo>
                  <a:lnTo>
                    <a:pt x="6018" y="11380"/>
                  </a:lnTo>
                  <a:lnTo>
                    <a:pt x="6018" y="11380"/>
                  </a:lnTo>
                  <a:lnTo>
                    <a:pt x="4971" y="10203"/>
                  </a:lnTo>
                  <a:lnTo>
                    <a:pt x="3925" y="9026"/>
                  </a:lnTo>
                  <a:lnTo>
                    <a:pt x="3009" y="7718"/>
                  </a:lnTo>
                  <a:lnTo>
                    <a:pt x="2224" y="6409"/>
                  </a:lnTo>
                  <a:lnTo>
                    <a:pt x="2224" y="6409"/>
                  </a:lnTo>
                  <a:lnTo>
                    <a:pt x="1570" y="4840"/>
                  </a:lnTo>
                  <a:lnTo>
                    <a:pt x="916" y="3270"/>
                  </a:lnTo>
                  <a:lnTo>
                    <a:pt x="393" y="1570"/>
                  </a:lnTo>
                  <a:lnTo>
                    <a:pt x="1" y="0"/>
                  </a:lnTo>
                  <a:lnTo>
                    <a:pt x="131" y="2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1"/>
            <p:cNvSpPr/>
            <p:nvPr/>
          </p:nvSpPr>
          <p:spPr>
            <a:xfrm>
              <a:off x="1154650" y="2026875"/>
              <a:ext cx="143900" cy="268175"/>
            </a:xfrm>
            <a:custGeom>
              <a:avLst/>
              <a:gdLst/>
              <a:ahLst/>
              <a:cxnLst/>
              <a:rect l="l" t="t" r="r" b="b"/>
              <a:pathLst>
                <a:path w="5756" h="10727" fill="none" extrusionOk="0">
                  <a:moveTo>
                    <a:pt x="5494" y="10596"/>
                  </a:moveTo>
                  <a:lnTo>
                    <a:pt x="5494" y="10596"/>
                  </a:lnTo>
                  <a:lnTo>
                    <a:pt x="4971" y="9157"/>
                  </a:lnTo>
                  <a:lnTo>
                    <a:pt x="4317" y="7718"/>
                  </a:lnTo>
                  <a:lnTo>
                    <a:pt x="2747" y="5102"/>
                  </a:lnTo>
                  <a:lnTo>
                    <a:pt x="2747" y="5102"/>
                  </a:lnTo>
                  <a:lnTo>
                    <a:pt x="0" y="0"/>
                  </a:lnTo>
                  <a:lnTo>
                    <a:pt x="0" y="0"/>
                  </a:lnTo>
                  <a:lnTo>
                    <a:pt x="1701" y="2093"/>
                  </a:lnTo>
                  <a:lnTo>
                    <a:pt x="3271" y="4317"/>
                  </a:lnTo>
                  <a:lnTo>
                    <a:pt x="3271" y="4317"/>
                  </a:lnTo>
                  <a:lnTo>
                    <a:pt x="4186" y="5887"/>
                  </a:lnTo>
                  <a:lnTo>
                    <a:pt x="4840" y="7456"/>
                  </a:lnTo>
                  <a:lnTo>
                    <a:pt x="5363" y="9026"/>
                  </a:lnTo>
                  <a:lnTo>
                    <a:pt x="5756" y="10727"/>
                  </a:lnTo>
                  <a:lnTo>
                    <a:pt x="5494" y="10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1"/>
            <p:cNvSpPr/>
            <p:nvPr/>
          </p:nvSpPr>
          <p:spPr>
            <a:xfrm>
              <a:off x="1206975" y="2654750"/>
              <a:ext cx="382625" cy="101400"/>
            </a:xfrm>
            <a:custGeom>
              <a:avLst/>
              <a:gdLst/>
              <a:ahLst/>
              <a:cxnLst/>
              <a:rect l="l" t="t" r="r" b="b"/>
              <a:pathLst>
                <a:path w="15305" h="4056" extrusionOk="0">
                  <a:moveTo>
                    <a:pt x="0" y="916"/>
                  </a:moveTo>
                  <a:lnTo>
                    <a:pt x="970" y="1048"/>
                  </a:lnTo>
                  <a:lnTo>
                    <a:pt x="970" y="1048"/>
                  </a:lnTo>
                  <a:lnTo>
                    <a:pt x="959" y="1039"/>
                  </a:lnTo>
                  <a:lnTo>
                    <a:pt x="959" y="1039"/>
                  </a:lnTo>
                  <a:lnTo>
                    <a:pt x="0" y="916"/>
                  </a:lnTo>
                  <a:close/>
                  <a:moveTo>
                    <a:pt x="6017" y="262"/>
                  </a:moveTo>
                  <a:lnTo>
                    <a:pt x="7718" y="392"/>
                  </a:lnTo>
                  <a:lnTo>
                    <a:pt x="9418" y="654"/>
                  </a:lnTo>
                  <a:lnTo>
                    <a:pt x="11119" y="1308"/>
                  </a:lnTo>
                  <a:lnTo>
                    <a:pt x="14520" y="2747"/>
                  </a:lnTo>
                  <a:lnTo>
                    <a:pt x="14520" y="2747"/>
                  </a:lnTo>
                  <a:lnTo>
                    <a:pt x="11249" y="1831"/>
                  </a:lnTo>
                  <a:lnTo>
                    <a:pt x="7979" y="1177"/>
                  </a:lnTo>
                  <a:lnTo>
                    <a:pt x="4578" y="785"/>
                  </a:lnTo>
                  <a:lnTo>
                    <a:pt x="1308" y="654"/>
                  </a:lnTo>
                  <a:lnTo>
                    <a:pt x="2878" y="392"/>
                  </a:lnTo>
                  <a:lnTo>
                    <a:pt x="4448" y="262"/>
                  </a:lnTo>
                  <a:close/>
                  <a:moveTo>
                    <a:pt x="5886" y="0"/>
                  </a:moveTo>
                  <a:lnTo>
                    <a:pt x="4186" y="131"/>
                  </a:lnTo>
                  <a:lnTo>
                    <a:pt x="2355" y="392"/>
                  </a:lnTo>
                  <a:lnTo>
                    <a:pt x="523" y="654"/>
                  </a:lnTo>
                  <a:lnTo>
                    <a:pt x="393" y="654"/>
                  </a:lnTo>
                  <a:lnTo>
                    <a:pt x="0" y="785"/>
                  </a:lnTo>
                  <a:lnTo>
                    <a:pt x="0" y="916"/>
                  </a:lnTo>
                  <a:lnTo>
                    <a:pt x="654" y="785"/>
                  </a:lnTo>
                  <a:lnTo>
                    <a:pt x="959" y="1039"/>
                  </a:lnTo>
                  <a:lnTo>
                    <a:pt x="959" y="1039"/>
                  </a:lnTo>
                  <a:lnTo>
                    <a:pt x="1215" y="1071"/>
                  </a:lnTo>
                  <a:lnTo>
                    <a:pt x="1215" y="1071"/>
                  </a:lnTo>
                  <a:lnTo>
                    <a:pt x="785" y="785"/>
                  </a:lnTo>
                  <a:lnTo>
                    <a:pt x="4448" y="916"/>
                  </a:lnTo>
                  <a:lnTo>
                    <a:pt x="7979" y="1308"/>
                  </a:lnTo>
                  <a:lnTo>
                    <a:pt x="11511" y="1962"/>
                  </a:lnTo>
                  <a:lnTo>
                    <a:pt x="14555" y="2782"/>
                  </a:lnTo>
                  <a:lnTo>
                    <a:pt x="14555" y="2782"/>
                  </a:lnTo>
                  <a:lnTo>
                    <a:pt x="14961" y="2834"/>
                  </a:lnTo>
                  <a:lnTo>
                    <a:pt x="14961" y="2834"/>
                  </a:lnTo>
                  <a:lnTo>
                    <a:pt x="13342" y="1962"/>
                  </a:lnTo>
                  <a:lnTo>
                    <a:pt x="11511" y="1177"/>
                  </a:lnTo>
                  <a:lnTo>
                    <a:pt x="9549" y="654"/>
                  </a:lnTo>
                  <a:lnTo>
                    <a:pt x="7718" y="131"/>
                  </a:lnTo>
                  <a:lnTo>
                    <a:pt x="5886" y="0"/>
                  </a:lnTo>
                  <a:close/>
                  <a:moveTo>
                    <a:pt x="14961" y="2834"/>
                  </a:moveTo>
                  <a:lnTo>
                    <a:pt x="15043" y="2878"/>
                  </a:lnTo>
                  <a:lnTo>
                    <a:pt x="15304" y="2878"/>
                  </a:lnTo>
                  <a:lnTo>
                    <a:pt x="14961" y="2834"/>
                  </a:lnTo>
                  <a:close/>
                  <a:moveTo>
                    <a:pt x="1215" y="1071"/>
                  </a:moveTo>
                  <a:lnTo>
                    <a:pt x="1234" y="1084"/>
                  </a:lnTo>
                  <a:lnTo>
                    <a:pt x="1234" y="1084"/>
                  </a:lnTo>
                  <a:lnTo>
                    <a:pt x="14756" y="2934"/>
                  </a:lnTo>
                  <a:lnTo>
                    <a:pt x="14756" y="2934"/>
                  </a:lnTo>
                  <a:lnTo>
                    <a:pt x="14912" y="2878"/>
                  </a:lnTo>
                  <a:lnTo>
                    <a:pt x="14555" y="2782"/>
                  </a:lnTo>
                  <a:lnTo>
                    <a:pt x="14555" y="2782"/>
                  </a:lnTo>
                  <a:lnTo>
                    <a:pt x="1215" y="1071"/>
                  </a:lnTo>
                  <a:close/>
                  <a:moveTo>
                    <a:pt x="15043" y="2878"/>
                  </a:moveTo>
                  <a:lnTo>
                    <a:pt x="14861" y="2948"/>
                  </a:lnTo>
                  <a:lnTo>
                    <a:pt x="14861" y="2948"/>
                  </a:lnTo>
                  <a:lnTo>
                    <a:pt x="15304" y="3009"/>
                  </a:lnTo>
                  <a:lnTo>
                    <a:pt x="15043" y="2878"/>
                  </a:lnTo>
                  <a:close/>
                  <a:moveTo>
                    <a:pt x="970" y="1048"/>
                  </a:moveTo>
                  <a:lnTo>
                    <a:pt x="1439" y="1439"/>
                  </a:lnTo>
                  <a:lnTo>
                    <a:pt x="2355" y="1962"/>
                  </a:lnTo>
                  <a:lnTo>
                    <a:pt x="4186" y="2747"/>
                  </a:lnTo>
                  <a:lnTo>
                    <a:pt x="6017" y="3532"/>
                  </a:lnTo>
                  <a:lnTo>
                    <a:pt x="7849" y="3924"/>
                  </a:lnTo>
                  <a:lnTo>
                    <a:pt x="9680" y="4055"/>
                  </a:lnTo>
                  <a:lnTo>
                    <a:pt x="11511" y="3924"/>
                  </a:lnTo>
                  <a:lnTo>
                    <a:pt x="13342" y="3532"/>
                  </a:lnTo>
                  <a:lnTo>
                    <a:pt x="14861" y="2948"/>
                  </a:lnTo>
                  <a:lnTo>
                    <a:pt x="14861" y="2948"/>
                  </a:lnTo>
                  <a:lnTo>
                    <a:pt x="14756" y="2934"/>
                  </a:lnTo>
                  <a:lnTo>
                    <a:pt x="14756" y="2934"/>
                  </a:lnTo>
                  <a:lnTo>
                    <a:pt x="13081" y="3532"/>
                  </a:lnTo>
                  <a:lnTo>
                    <a:pt x="11249" y="3793"/>
                  </a:lnTo>
                  <a:lnTo>
                    <a:pt x="9418" y="3924"/>
                  </a:lnTo>
                  <a:lnTo>
                    <a:pt x="7587" y="3663"/>
                  </a:lnTo>
                  <a:lnTo>
                    <a:pt x="5886" y="3270"/>
                  </a:lnTo>
                  <a:lnTo>
                    <a:pt x="4055" y="2616"/>
                  </a:lnTo>
                  <a:lnTo>
                    <a:pt x="2355" y="1831"/>
                  </a:lnTo>
                  <a:lnTo>
                    <a:pt x="1234" y="1084"/>
                  </a:lnTo>
                  <a:lnTo>
                    <a:pt x="1234" y="1084"/>
                  </a:lnTo>
                  <a:lnTo>
                    <a:pt x="970" y="1048"/>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1206975" y="2674350"/>
              <a:ext cx="382625" cy="81800"/>
            </a:xfrm>
            <a:custGeom>
              <a:avLst/>
              <a:gdLst/>
              <a:ahLst/>
              <a:cxnLst/>
              <a:rect l="l" t="t" r="r" b="b"/>
              <a:pathLst>
                <a:path w="15305" h="3272" fill="none" extrusionOk="0">
                  <a:moveTo>
                    <a:pt x="0" y="132"/>
                  </a:moveTo>
                  <a:lnTo>
                    <a:pt x="654" y="1"/>
                  </a:lnTo>
                  <a:lnTo>
                    <a:pt x="654" y="1"/>
                  </a:lnTo>
                  <a:lnTo>
                    <a:pt x="1439" y="655"/>
                  </a:lnTo>
                  <a:lnTo>
                    <a:pt x="2355" y="1178"/>
                  </a:lnTo>
                  <a:lnTo>
                    <a:pt x="4186" y="1963"/>
                  </a:lnTo>
                  <a:lnTo>
                    <a:pt x="4186" y="1963"/>
                  </a:lnTo>
                  <a:lnTo>
                    <a:pt x="6017" y="2748"/>
                  </a:lnTo>
                  <a:lnTo>
                    <a:pt x="7849" y="3140"/>
                  </a:lnTo>
                  <a:lnTo>
                    <a:pt x="7849" y="3140"/>
                  </a:lnTo>
                  <a:lnTo>
                    <a:pt x="9680" y="3271"/>
                  </a:lnTo>
                  <a:lnTo>
                    <a:pt x="11511" y="3140"/>
                  </a:lnTo>
                  <a:lnTo>
                    <a:pt x="13342" y="2748"/>
                  </a:lnTo>
                  <a:lnTo>
                    <a:pt x="15043" y="2094"/>
                  </a:lnTo>
                  <a:lnTo>
                    <a:pt x="15304" y="2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1589575" y="272995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1206975" y="2654750"/>
              <a:ext cx="385900" cy="71950"/>
            </a:xfrm>
            <a:custGeom>
              <a:avLst/>
              <a:gdLst/>
              <a:ahLst/>
              <a:cxnLst/>
              <a:rect l="l" t="t" r="r" b="b"/>
              <a:pathLst>
                <a:path w="15436" h="2878" fill="none" extrusionOk="0">
                  <a:moveTo>
                    <a:pt x="15304" y="2878"/>
                  </a:moveTo>
                  <a:lnTo>
                    <a:pt x="15043" y="2878"/>
                  </a:lnTo>
                  <a:lnTo>
                    <a:pt x="15043" y="2878"/>
                  </a:lnTo>
                  <a:lnTo>
                    <a:pt x="15435" y="2616"/>
                  </a:lnTo>
                  <a:lnTo>
                    <a:pt x="15435" y="2616"/>
                  </a:lnTo>
                  <a:lnTo>
                    <a:pt x="15043" y="2878"/>
                  </a:lnTo>
                  <a:lnTo>
                    <a:pt x="15043" y="2878"/>
                  </a:lnTo>
                  <a:lnTo>
                    <a:pt x="13342" y="1962"/>
                  </a:lnTo>
                  <a:lnTo>
                    <a:pt x="11511" y="1177"/>
                  </a:lnTo>
                  <a:lnTo>
                    <a:pt x="9549" y="654"/>
                  </a:lnTo>
                  <a:lnTo>
                    <a:pt x="7718" y="131"/>
                  </a:lnTo>
                  <a:lnTo>
                    <a:pt x="7718" y="131"/>
                  </a:lnTo>
                  <a:lnTo>
                    <a:pt x="5886" y="0"/>
                  </a:lnTo>
                  <a:lnTo>
                    <a:pt x="4186" y="131"/>
                  </a:lnTo>
                  <a:lnTo>
                    <a:pt x="2355" y="392"/>
                  </a:lnTo>
                  <a:lnTo>
                    <a:pt x="523" y="654"/>
                  </a:lnTo>
                  <a:lnTo>
                    <a:pt x="523" y="654"/>
                  </a:lnTo>
                  <a:lnTo>
                    <a:pt x="523" y="654"/>
                  </a:lnTo>
                  <a:lnTo>
                    <a:pt x="523" y="654"/>
                  </a:lnTo>
                  <a:lnTo>
                    <a:pt x="393" y="654"/>
                  </a:lnTo>
                  <a:lnTo>
                    <a:pt x="393" y="654"/>
                  </a:lnTo>
                  <a:lnTo>
                    <a:pt x="0" y="785"/>
                  </a:lnTo>
                  <a:lnTo>
                    <a:pt x="0" y="785"/>
                  </a:lnTo>
                  <a:lnTo>
                    <a:pt x="0" y="916"/>
                  </a:lnTo>
                  <a:lnTo>
                    <a:pt x="0" y="916"/>
                  </a:lnTo>
                  <a:lnTo>
                    <a:pt x="15304" y="28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1239675" y="2661275"/>
              <a:ext cx="330300" cy="62150"/>
            </a:xfrm>
            <a:custGeom>
              <a:avLst/>
              <a:gdLst/>
              <a:ahLst/>
              <a:cxnLst/>
              <a:rect l="l" t="t" r="r" b="b"/>
              <a:pathLst>
                <a:path w="13212" h="2486" fill="none" extrusionOk="0">
                  <a:moveTo>
                    <a:pt x="13212" y="2486"/>
                  </a:moveTo>
                  <a:lnTo>
                    <a:pt x="13212" y="2486"/>
                  </a:lnTo>
                  <a:lnTo>
                    <a:pt x="9941" y="1570"/>
                  </a:lnTo>
                  <a:lnTo>
                    <a:pt x="6671" y="916"/>
                  </a:lnTo>
                  <a:lnTo>
                    <a:pt x="3270" y="524"/>
                  </a:lnTo>
                  <a:lnTo>
                    <a:pt x="0" y="393"/>
                  </a:lnTo>
                  <a:lnTo>
                    <a:pt x="0" y="393"/>
                  </a:lnTo>
                  <a:lnTo>
                    <a:pt x="1570" y="131"/>
                  </a:lnTo>
                  <a:lnTo>
                    <a:pt x="3140" y="1"/>
                  </a:lnTo>
                  <a:lnTo>
                    <a:pt x="4709" y="1"/>
                  </a:lnTo>
                  <a:lnTo>
                    <a:pt x="6410" y="131"/>
                  </a:lnTo>
                  <a:lnTo>
                    <a:pt x="6410" y="131"/>
                  </a:lnTo>
                  <a:lnTo>
                    <a:pt x="8110" y="393"/>
                  </a:lnTo>
                  <a:lnTo>
                    <a:pt x="9811" y="1047"/>
                  </a:lnTo>
                  <a:lnTo>
                    <a:pt x="13212" y="2486"/>
                  </a:lnTo>
                  <a:lnTo>
                    <a:pt x="13212" y="24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1226600" y="2674350"/>
              <a:ext cx="353200" cy="78525"/>
            </a:xfrm>
            <a:custGeom>
              <a:avLst/>
              <a:gdLst/>
              <a:ahLst/>
              <a:cxnLst/>
              <a:rect l="l" t="t" r="r" b="b"/>
              <a:pathLst>
                <a:path w="14128" h="3141" fill="none" extrusionOk="0">
                  <a:moveTo>
                    <a:pt x="0" y="1"/>
                  </a:moveTo>
                  <a:lnTo>
                    <a:pt x="0" y="1"/>
                  </a:lnTo>
                  <a:lnTo>
                    <a:pt x="0" y="1"/>
                  </a:lnTo>
                  <a:lnTo>
                    <a:pt x="3663" y="132"/>
                  </a:lnTo>
                  <a:lnTo>
                    <a:pt x="7194" y="524"/>
                  </a:lnTo>
                  <a:lnTo>
                    <a:pt x="10726" y="1178"/>
                  </a:lnTo>
                  <a:lnTo>
                    <a:pt x="14127" y="2094"/>
                  </a:lnTo>
                  <a:lnTo>
                    <a:pt x="14127" y="2094"/>
                  </a:lnTo>
                  <a:lnTo>
                    <a:pt x="14127" y="2094"/>
                  </a:lnTo>
                  <a:lnTo>
                    <a:pt x="12296" y="2748"/>
                  </a:lnTo>
                  <a:lnTo>
                    <a:pt x="10464" y="3009"/>
                  </a:lnTo>
                  <a:lnTo>
                    <a:pt x="8633" y="3140"/>
                  </a:lnTo>
                  <a:lnTo>
                    <a:pt x="6802" y="2879"/>
                  </a:lnTo>
                  <a:lnTo>
                    <a:pt x="5101" y="2486"/>
                  </a:lnTo>
                  <a:lnTo>
                    <a:pt x="3270" y="1832"/>
                  </a:lnTo>
                  <a:lnTo>
                    <a:pt x="1570" y="1047"/>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1409725" y="2824775"/>
              <a:ext cx="134100" cy="340125"/>
            </a:xfrm>
            <a:custGeom>
              <a:avLst/>
              <a:gdLst/>
              <a:ahLst/>
              <a:cxnLst/>
              <a:rect l="l" t="t" r="r" b="b"/>
              <a:pathLst>
                <a:path w="5364" h="13605" extrusionOk="0">
                  <a:moveTo>
                    <a:pt x="131" y="263"/>
                  </a:moveTo>
                  <a:lnTo>
                    <a:pt x="131" y="2094"/>
                  </a:lnTo>
                  <a:lnTo>
                    <a:pt x="262" y="3925"/>
                  </a:lnTo>
                  <a:lnTo>
                    <a:pt x="523" y="5756"/>
                  </a:lnTo>
                  <a:lnTo>
                    <a:pt x="886" y="6934"/>
                  </a:lnTo>
                  <a:lnTo>
                    <a:pt x="523" y="5364"/>
                  </a:lnTo>
                  <a:lnTo>
                    <a:pt x="262" y="3663"/>
                  </a:lnTo>
                  <a:lnTo>
                    <a:pt x="131" y="263"/>
                  </a:lnTo>
                  <a:close/>
                  <a:moveTo>
                    <a:pt x="886" y="6934"/>
                  </a:moveTo>
                  <a:lnTo>
                    <a:pt x="916" y="7064"/>
                  </a:lnTo>
                  <a:lnTo>
                    <a:pt x="942" y="7117"/>
                  </a:lnTo>
                  <a:lnTo>
                    <a:pt x="886" y="6934"/>
                  </a:lnTo>
                  <a:close/>
                  <a:moveTo>
                    <a:pt x="3139" y="7457"/>
                  </a:moveTo>
                  <a:lnTo>
                    <a:pt x="4055" y="10073"/>
                  </a:lnTo>
                  <a:lnTo>
                    <a:pt x="4695" y="12311"/>
                  </a:lnTo>
                  <a:lnTo>
                    <a:pt x="4186" y="10073"/>
                  </a:lnTo>
                  <a:lnTo>
                    <a:pt x="3139" y="7457"/>
                  </a:lnTo>
                  <a:close/>
                  <a:moveTo>
                    <a:pt x="4695" y="12311"/>
                  </a:moveTo>
                  <a:lnTo>
                    <a:pt x="4800" y="12776"/>
                  </a:lnTo>
                  <a:lnTo>
                    <a:pt x="4800" y="12776"/>
                  </a:lnTo>
                  <a:lnTo>
                    <a:pt x="4840" y="12820"/>
                  </a:lnTo>
                  <a:lnTo>
                    <a:pt x="4695" y="12311"/>
                  </a:lnTo>
                  <a:close/>
                  <a:moveTo>
                    <a:pt x="0" y="1"/>
                  </a:moveTo>
                  <a:lnTo>
                    <a:pt x="0" y="132"/>
                  </a:lnTo>
                  <a:lnTo>
                    <a:pt x="131" y="263"/>
                  </a:lnTo>
                  <a:lnTo>
                    <a:pt x="131" y="197"/>
                  </a:lnTo>
                  <a:lnTo>
                    <a:pt x="131" y="197"/>
                  </a:lnTo>
                  <a:lnTo>
                    <a:pt x="262" y="393"/>
                  </a:lnTo>
                  <a:lnTo>
                    <a:pt x="262" y="393"/>
                  </a:lnTo>
                  <a:lnTo>
                    <a:pt x="131" y="263"/>
                  </a:lnTo>
                  <a:lnTo>
                    <a:pt x="393" y="786"/>
                  </a:lnTo>
                  <a:lnTo>
                    <a:pt x="1439" y="3271"/>
                  </a:lnTo>
                  <a:lnTo>
                    <a:pt x="2485" y="5626"/>
                  </a:lnTo>
                  <a:lnTo>
                    <a:pt x="1570" y="3402"/>
                  </a:lnTo>
                  <a:lnTo>
                    <a:pt x="654" y="1309"/>
                  </a:lnTo>
                  <a:lnTo>
                    <a:pt x="1570" y="2486"/>
                  </a:lnTo>
                  <a:lnTo>
                    <a:pt x="2355" y="3794"/>
                  </a:lnTo>
                  <a:lnTo>
                    <a:pt x="3009" y="5102"/>
                  </a:lnTo>
                  <a:lnTo>
                    <a:pt x="3663" y="6541"/>
                  </a:lnTo>
                  <a:lnTo>
                    <a:pt x="4186" y="8111"/>
                  </a:lnTo>
                  <a:lnTo>
                    <a:pt x="4578" y="9681"/>
                  </a:lnTo>
                  <a:lnTo>
                    <a:pt x="4840" y="11381"/>
                  </a:lnTo>
                  <a:lnTo>
                    <a:pt x="4840" y="12951"/>
                  </a:lnTo>
                  <a:lnTo>
                    <a:pt x="4800" y="12776"/>
                  </a:lnTo>
                  <a:lnTo>
                    <a:pt x="4800" y="12776"/>
                  </a:lnTo>
                  <a:lnTo>
                    <a:pt x="3663" y="11512"/>
                  </a:lnTo>
                  <a:lnTo>
                    <a:pt x="2616" y="10204"/>
                  </a:lnTo>
                  <a:lnTo>
                    <a:pt x="1701" y="8634"/>
                  </a:lnTo>
                  <a:lnTo>
                    <a:pt x="1308" y="7849"/>
                  </a:lnTo>
                  <a:lnTo>
                    <a:pt x="942" y="7117"/>
                  </a:lnTo>
                  <a:lnTo>
                    <a:pt x="1047" y="7457"/>
                  </a:lnTo>
                  <a:lnTo>
                    <a:pt x="1701" y="9027"/>
                  </a:lnTo>
                  <a:lnTo>
                    <a:pt x="2616" y="10465"/>
                  </a:lnTo>
                  <a:lnTo>
                    <a:pt x="3663" y="11773"/>
                  </a:lnTo>
                  <a:lnTo>
                    <a:pt x="4840" y="13081"/>
                  </a:lnTo>
                  <a:lnTo>
                    <a:pt x="4840" y="13605"/>
                  </a:lnTo>
                  <a:lnTo>
                    <a:pt x="4971" y="13605"/>
                  </a:lnTo>
                  <a:lnTo>
                    <a:pt x="4971" y="13212"/>
                  </a:lnTo>
                  <a:lnTo>
                    <a:pt x="5232" y="13474"/>
                  </a:lnTo>
                  <a:lnTo>
                    <a:pt x="5363" y="13474"/>
                  </a:lnTo>
                  <a:lnTo>
                    <a:pt x="4971" y="13081"/>
                  </a:lnTo>
                  <a:lnTo>
                    <a:pt x="4971" y="11381"/>
                  </a:lnTo>
                  <a:lnTo>
                    <a:pt x="4709" y="9811"/>
                  </a:lnTo>
                  <a:lnTo>
                    <a:pt x="4317" y="8111"/>
                  </a:lnTo>
                  <a:lnTo>
                    <a:pt x="3794" y="6541"/>
                  </a:lnTo>
                  <a:lnTo>
                    <a:pt x="3139" y="5102"/>
                  </a:lnTo>
                  <a:lnTo>
                    <a:pt x="2355" y="3533"/>
                  </a:lnTo>
                  <a:lnTo>
                    <a:pt x="1439" y="2094"/>
                  </a:lnTo>
                  <a:lnTo>
                    <a:pt x="523" y="786"/>
                  </a:lnTo>
                  <a:lnTo>
                    <a:pt x="131"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1282175" y="3240100"/>
              <a:ext cx="327050" cy="166800"/>
            </a:xfrm>
            <a:custGeom>
              <a:avLst/>
              <a:gdLst/>
              <a:ahLst/>
              <a:cxnLst/>
              <a:rect l="l" t="t" r="r" b="b"/>
              <a:pathLst>
                <a:path w="13082" h="6672" extrusionOk="0">
                  <a:moveTo>
                    <a:pt x="1" y="0"/>
                  </a:moveTo>
                  <a:lnTo>
                    <a:pt x="1" y="131"/>
                  </a:lnTo>
                  <a:lnTo>
                    <a:pt x="66" y="131"/>
                  </a:lnTo>
                  <a:lnTo>
                    <a:pt x="1" y="0"/>
                  </a:lnTo>
                  <a:close/>
                  <a:moveTo>
                    <a:pt x="66" y="131"/>
                  </a:moveTo>
                  <a:lnTo>
                    <a:pt x="88" y="175"/>
                  </a:lnTo>
                  <a:lnTo>
                    <a:pt x="132" y="131"/>
                  </a:lnTo>
                  <a:close/>
                  <a:moveTo>
                    <a:pt x="88" y="175"/>
                  </a:moveTo>
                  <a:lnTo>
                    <a:pt x="1" y="262"/>
                  </a:lnTo>
                  <a:lnTo>
                    <a:pt x="132" y="262"/>
                  </a:lnTo>
                  <a:lnTo>
                    <a:pt x="88" y="175"/>
                  </a:lnTo>
                  <a:close/>
                  <a:moveTo>
                    <a:pt x="1701" y="654"/>
                  </a:moveTo>
                  <a:lnTo>
                    <a:pt x="3009" y="916"/>
                  </a:lnTo>
                  <a:lnTo>
                    <a:pt x="4317" y="1177"/>
                  </a:lnTo>
                  <a:lnTo>
                    <a:pt x="5625" y="1570"/>
                  </a:lnTo>
                  <a:lnTo>
                    <a:pt x="6803" y="2093"/>
                  </a:lnTo>
                  <a:lnTo>
                    <a:pt x="8241" y="2747"/>
                  </a:lnTo>
                  <a:lnTo>
                    <a:pt x="9419" y="3663"/>
                  </a:lnTo>
                  <a:lnTo>
                    <a:pt x="10727" y="4709"/>
                  </a:lnTo>
                  <a:lnTo>
                    <a:pt x="11904" y="5756"/>
                  </a:lnTo>
                  <a:lnTo>
                    <a:pt x="9419" y="4186"/>
                  </a:lnTo>
                  <a:lnTo>
                    <a:pt x="6933" y="2878"/>
                  </a:lnTo>
                  <a:lnTo>
                    <a:pt x="4317" y="1701"/>
                  </a:lnTo>
                  <a:lnTo>
                    <a:pt x="1701" y="654"/>
                  </a:lnTo>
                  <a:close/>
                  <a:moveTo>
                    <a:pt x="132" y="262"/>
                  </a:moveTo>
                  <a:lnTo>
                    <a:pt x="132" y="393"/>
                  </a:lnTo>
                  <a:lnTo>
                    <a:pt x="262" y="393"/>
                  </a:lnTo>
                  <a:lnTo>
                    <a:pt x="1570" y="1701"/>
                  </a:lnTo>
                  <a:lnTo>
                    <a:pt x="2878" y="2878"/>
                  </a:lnTo>
                  <a:lnTo>
                    <a:pt x="4448" y="4055"/>
                  </a:lnTo>
                  <a:lnTo>
                    <a:pt x="6018" y="4971"/>
                  </a:lnTo>
                  <a:lnTo>
                    <a:pt x="7718" y="5625"/>
                  </a:lnTo>
                  <a:lnTo>
                    <a:pt x="9419" y="6279"/>
                  </a:lnTo>
                  <a:lnTo>
                    <a:pt x="11250" y="6540"/>
                  </a:lnTo>
                  <a:lnTo>
                    <a:pt x="13081" y="6671"/>
                  </a:lnTo>
                  <a:lnTo>
                    <a:pt x="13081" y="6540"/>
                  </a:lnTo>
                  <a:lnTo>
                    <a:pt x="11119" y="6279"/>
                  </a:lnTo>
                  <a:lnTo>
                    <a:pt x="9288" y="5886"/>
                  </a:lnTo>
                  <a:lnTo>
                    <a:pt x="7457" y="5363"/>
                  </a:lnTo>
                  <a:lnTo>
                    <a:pt x="5625" y="4448"/>
                  </a:lnTo>
                  <a:lnTo>
                    <a:pt x="4187" y="3663"/>
                  </a:lnTo>
                  <a:lnTo>
                    <a:pt x="2878" y="2616"/>
                  </a:lnTo>
                  <a:lnTo>
                    <a:pt x="1570" y="1570"/>
                  </a:lnTo>
                  <a:lnTo>
                    <a:pt x="393" y="393"/>
                  </a:lnTo>
                  <a:lnTo>
                    <a:pt x="786" y="393"/>
                  </a:lnTo>
                  <a:lnTo>
                    <a:pt x="3794" y="1570"/>
                  </a:lnTo>
                  <a:lnTo>
                    <a:pt x="6672" y="3009"/>
                  </a:lnTo>
                  <a:lnTo>
                    <a:pt x="9550" y="4448"/>
                  </a:lnTo>
                  <a:lnTo>
                    <a:pt x="12296" y="6148"/>
                  </a:lnTo>
                  <a:lnTo>
                    <a:pt x="12427" y="6279"/>
                  </a:lnTo>
                  <a:lnTo>
                    <a:pt x="12427" y="6279"/>
                  </a:lnTo>
                  <a:lnTo>
                    <a:pt x="12820" y="6410"/>
                  </a:lnTo>
                  <a:lnTo>
                    <a:pt x="12166" y="5886"/>
                  </a:lnTo>
                  <a:lnTo>
                    <a:pt x="10988" y="4709"/>
                  </a:lnTo>
                  <a:lnTo>
                    <a:pt x="9680" y="3663"/>
                  </a:lnTo>
                  <a:lnTo>
                    <a:pt x="8372" y="2747"/>
                  </a:lnTo>
                  <a:lnTo>
                    <a:pt x="6933" y="1962"/>
                  </a:lnTo>
                  <a:lnTo>
                    <a:pt x="5364" y="1308"/>
                  </a:lnTo>
                  <a:lnTo>
                    <a:pt x="3663" y="916"/>
                  </a:lnTo>
                  <a:lnTo>
                    <a:pt x="2094" y="523"/>
                  </a:lnTo>
                  <a:lnTo>
                    <a:pt x="393" y="262"/>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1"/>
            <p:cNvSpPr/>
            <p:nvPr/>
          </p:nvSpPr>
          <p:spPr>
            <a:xfrm>
              <a:off x="2034300" y="2187100"/>
              <a:ext cx="71975" cy="464400"/>
            </a:xfrm>
            <a:custGeom>
              <a:avLst/>
              <a:gdLst/>
              <a:ahLst/>
              <a:cxnLst/>
              <a:rect l="l" t="t" r="r" b="b"/>
              <a:pathLst>
                <a:path w="2879" h="18576" extrusionOk="0">
                  <a:moveTo>
                    <a:pt x="1178" y="1047"/>
                  </a:moveTo>
                  <a:lnTo>
                    <a:pt x="1178" y="5364"/>
                  </a:lnTo>
                  <a:lnTo>
                    <a:pt x="1178" y="7588"/>
                  </a:lnTo>
                  <a:lnTo>
                    <a:pt x="917" y="9811"/>
                  </a:lnTo>
                  <a:lnTo>
                    <a:pt x="524" y="13997"/>
                  </a:lnTo>
                  <a:lnTo>
                    <a:pt x="1047" y="9811"/>
                  </a:lnTo>
                  <a:lnTo>
                    <a:pt x="1309" y="7718"/>
                  </a:lnTo>
                  <a:lnTo>
                    <a:pt x="1309" y="5495"/>
                  </a:lnTo>
                  <a:lnTo>
                    <a:pt x="1309" y="3271"/>
                  </a:lnTo>
                  <a:lnTo>
                    <a:pt x="1178" y="1047"/>
                  </a:lnTo>
                  <a:close/>
                  <a:moveTo>
                    <a:pt x="524" y="13997"/>
                  </a:moveTo>
                  <a:lnTo>
                    <a:pt x="263" y="15959"/>
                  </a:lnTo>
                  <a:lnTo>
                    <a:pt x="246" y="16221"/>
                  </a:lnTo>
                  <a:lnTo>
                    <a:pt x="263" y="16090"/>
                  </a:lnTo>
                  <a:lnTo>
                    <a:pt x="524" y="13997"/>
                  </a:lnTo>
                  <a:close/>
                  <a:moveTo>
                    <a:pt x="1047" y="1"/>
                  </a:moveTo>
                  <a:lnTo>
                    <a:pt x="917" y="132"/>
                  </a:lnTo>
                  <a:lnTo>
                    <a:pt x="1178" y="917"/>
                  </a:lnTo>
                  <a:lnTo>
                    <a:pt x="1178" y="1047"/>
                  </a:lnTo>
                  <a:lnTo>
                    <a:pt x="2094" y="5102"/>
                  </a:lnTo>
                  <a:lnTo>
                    <a:pt x="2486" y="7195"/>
                  </a:lnTo>
                  <a:lnTo>
                    <a:pt x="2617" y="9157"/>
                  </a:lnTo>
                  <a:lnTo>
                    <a:pt x="2617" y="10335"/>
                  </a:lnTo>
                  <a:lnTo>
                    <a:pt x="2355" y="11512"/>
                  </a:lnTo>
                  <a:lnTo>
                    <a:pt x="1832" y="13735"/>
                  </a:lnTo>
                  <a:lnTo>
                    <a:pt x="1047" y="15959"/>
                  </a:lnTo>
                  <a:lnTo>
                    <a:pt x="132" y="18052"/>
                  </a:lnTo>
                  <a:lnTo>
                    <a:pt x="246" y="16221"/>
                  </a:lnTo>
                  <a:lnTo>
                    <a:pt x="1" y="18183"/>
                  </a:lnTo>
                  <a:lnTo>
                    <a:pt x="1" y="18314"/>
                  </a:lnTo>
                  <a:lnTo>
                    <a:pt x="1" y="18444"/>
                  </a:lnTo>
                  <a:lnTo>
                    <a:pt x="132" y="18575"/>
                  </a:lnTo>
                  <a:lnTo>
                    <a:pt x="132" y="18444"/>
                  </a:lnTo>
                  <a:lnTo>
                    <a:pt x="132" y="18314"/>
                  </a:lnTo>
                  <a:lnTo>
                    <a:pt x="1047" y="16352"/>
                  </a:lnTo>
                  <a:lnTo>
                    <a:pt x="1963" y="14128"/>
                  </a:lnTo>
                  <a:lnTo>
                    <a:pt x="2486" y="11904"/>
                  </a:lnTo>
                  <a:lnTo>
                    <a:pt x="2748" y="10727"/>
                  </a:lnTo>
                  <a:lnTo>
                    <a:pt x="2879" y="9681"/>
                  </a:lnTo>
                  <a:lnTo>
                    <a:pt x="2748" y="7457"/>
                  </a:lnTo>
                  <a:lnTo>
                    <a:pt x="2355" y="5233"/>
                  </a:lnTo>
                  <a:lnTo>
                    <a:pt x="1832" y="2617"/>
                  </a:lnTo>
                  <a:lnTo>
                    <a:pt x="1178" y="132"/>
                  </a:lnTo>
                  <a:lnTo>
                    <a:pt x="1047"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1"/>
            <p:cNvSpPr/>
            <p:nvPr/>
          </p:nvSpPr>
          <p:spPr>
            <a:xfrm>
              <a:off x="2008150" y="2245975"/>
              <a:ext cx="45800" cy="405525"/>
            </a:xfrm>
            <a:custGeom>
              <a:avLst/>
              <a:gdLst/>
              <a:ahLst/>
              <a:cxnLst/>
              <a:rect l="l" t="t" r="r" b="b"/>
              <a:pathLst>
                <a:path w="1832" h="16221" extrusionOk="0">
                  <a:moveTo>
                    <a:pt x="1832" y="0"/>
                  </a:moveTo>
                  <a:lnTo>
                    <a:pt x="1178" y="1832"/>
                  </a:lnTo>
                  <a:lnTo>
                    <a:pt x="654" y="3663"/>
                  </a:lnTo>
                  <a:lnTo>
                    <a:pt x="262" y="5625"/>
                  </a:lnTo>
                  <a:lnTo>
                    <a:pt x="0" y="7456"/>
                  </a:lnTo>
                  <a:lnTo>
                    <a:pt x="0" y="8634"/>
                  </a:lnTo>
                  <a:lnTo>
                    <a:pt x="0" y="9680"/>
                  </a:lnTo>
                  <a:lnTo>
                    <a:pt x="393" y="11904"/>
                  </a:lnTo>
                  <a:lnTo>
                    <a:pt x="785" y="13997"/>
                  </a:lnTo>
                  <a:lnTo>
                    <a:pt x="916" y="15174"/>
                  </a:lnTo>
                  <a:lnTo>
                    <a:pt x="1047" y="16220"/>
                  </a:lnTo>
                  <a:lnTo>
                    <a:pt x="916" y="14258"/>
                  </a:lnTo>
                  <a:lnTo>
                    <a:pt x="524" y="12165"/>
                  </a:lnTo>
                  <a:lnTo>
                    <a:pt x="131" y="10203"/>
                  </a:lnTo>
                  <a:lnTo>
                    <a:pt x="131" y="9157"/>
                  </a:lnTo>
                  <a:lnTo>
                    <a:pt x="131" y="8110"/>
                  </a:lnTo>
                  <a:lnTo>
                    <a:pt x="262" y="6017"/>
                  </a:lnTo>
                  <a:lnTo>
                    <a:pt x="654" y="3925"/>
                  </a:lnTo>
                  <a:lnTo>
                    <a:pt x="1178" y="1963"/>
                  </a:lnTo>
                  <a:lnTo>
                    <a:pt x="1832"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1968900" y="2680900"/>
              <a:ext cx="304150" cy="359750"/>
            </a:xfrm>
            <a:custGeom>
              <a:avLst/>
              <a:gdLst/>
              <a:ahLst/>
              <a:cxnLst/>
              <a:rect l="l" t="t" r="r" b="b"/>
              <a:pathLst>
                <a:path w="12166" h="14390" extrusionOk="0">
                  <a:moveTo>
                    <a:pt x="11904" y="262"/>
                  </a:moveTo>
                  <a:lnTo>
                    <a:pt x="11904" y="262"/>
                  </a:lnTo>
                  <a:lnTo>
                    <a:pt x="11904" y="262"/>
                  </a:lnTo>
                  <a:lnTo>
                    <a:pt x="11904" y="262"/>
                  </a:lnTo>
                  <a:close/>
                  <a:moveTo>
                    <a:pt x="11773" y="131"/>
                  </a:moveTo>
                  <a:lnTo>
                    <a:pt x="10334" y="1832"/>
                  </a:lnTo>
                  <a:lnTo>
                    <a:pt x="8765" y="3663"/>
                  </a:lnTo>
                  <a:lnTo>
                    <a:pt x="5887" y="7195"/>
                  </a:lnTo>
                  <a:lnTo>
                    <a:pt x="5225" y="8078"/>
                  </a:lnTo>
                  <a:lnTo>
                    <a:pt x="5225" y="8078"/>
                  </a:lnTo>
                  <a:lnTo>
                    <a:pt x="11773" y="131"/>
                  </a:lnTo>
                  <a:close/>
                  <a:moveTo>
                    <a:pt x="11904" y="262"/>
                  </a:moveTo>
                  <a:lnTo>
                    <a:pt x="6279" y="6933"/>
                  </a:lnTo>
                  <a:lnTo>
                    <a:pt x="4971" y="8503"/>
                  </a:lnTo>
                  <a:lnTo>
                    <a:pt x="4968" y="8508"/>
                  </a:lnTo>
                  <a:lnTo>
                    <a:pt x="4968" y="8508"/>
                  </a:lnTo>
                  <a:lnTo>
                    <a:pt x="11904" y="262"/>
                  </a:lnTo>
                  <a:close/>
                  <a:moveTo>
                    <a:pt x="11381" y="1701"/>
                  </a:moveTo>
                  <a:lnTo>
                    <a:pt x="10596" y="5102"/>
                  </a:lnTo>
                  <a:lnTo>
                    <a:pt x="10073" y="6672"/>
                  </a:lnTo>
                  <a:lnTo>
                    <a:pt x="9811" y="7456"/>
                  </a:lnTo>
                  <a:lnTo>
                    <a:pt x="9419" y="8241"/>
                  </a:lnTo>
                  <a:lnTo>
                    <a:pt x="8634" y="9288"/>
                  </a:lnTo>
                  <a:lnTo>
                    <a:pt x="7849" y="10203"/>
                  </a:lnTo>
                  <a:lnTo>
                    <a:pt x="6933" y="11119"/>
                  </a:lnTo>
                  <a:lnTo>
                    <a:pt x="5887" y="11904"/>
                  </a:lnTo>
                  <a:lnTo>
                    <a:pt x="4841" y="12558"/>
                  </a:lnTo>
                  <a:lnTo>
                    <a:pt x="3794" y="13081"/>
                  </a:lnTo>
                  <a:lnTo>
                    <a:pt x="2617" y="13604"/>
                  </a:lnTo>
                  <a:lnTo>
                    <a:pt x="1309" y="13997"/>
                  </a:lnTo>
                  <a:lnTo>
                    <a:pt x="1440" y="13866"/>
                  </a:lnTo>
                  <a:lnTo>
                    <a:pt x="3009" y="12819"/>
                  </a:lnTo>
                  <a:lnTo>
                    <a:pt x="4579" y="11511"/>
                  </a:lnTo>
                  <a:lnTo>
                    <a:pt x="6018" y="10073"/>
                  </a:lnTo>
                  <a:lnTo>
                    <a:pt x="7326" y="8503"/>
                  </a:lnTo>
                  <a:lnTo>
                    <a:pt x="8634" y="6933"/>
                  </a:lnTo>
                  <a:lnTo>
                    <a:pt x="9680" y="5233"/>
                  </a:lnTo>
                  <a:lnTo>
                    <a:pt x="10596" y="3532"/>
                  </a:lnTo>
                  <a:lnTo>
                    <a:pt x="11381" y="1701"/>
                  </a:lnTo>
                  <a:close/>
                  <a:moveTo>
                    <a:pt x="5225" y="8078"/>
                  </a:moveTo>
                  <a:lnTo>
                    <a:pt x="254" y="14110"/>
                  </a:lnTo>
                  <a:lnTo>
                    <a:pt x="254" y="14110"/>
                  </a:lnTo>
                  <a:lnTo>
                    <a:pt x="257" y="14110"/>
                  </a:lnTo>
                  <a:lnTo>
                    <a:pt x="257" y="14110"/>
                  </a:lnTo>
                  <a:lnTo>
                    <a:pt x="4511" y="9052"/>
                  </a:lnTo>
                  <a:lnTo>
                    <a:pt x="4511" y="9052"/>
                  </a:lnTo>
                  <a:lnTo>
                    <a:pt x="4710" y="8764"/>
                  </a:lnTo>
                  <a:lnTo>
                    <a:pt x="5225" y="8078"/>
                  </a:lnTo>
                  <a:close/>
                  <a:moveTo>
                    <a:pt x="12035" y="1"/>
                  </a:moveTo>
                  <a:lnTo>
                    <a:pt x="11773" y="655"/>
                  </a:lnTo>
                  <a:lnTo>
                    <a:pt x="11904" y="262"/>
                  </a:lnTo>
                  <a:lnTo>
                    <a:pt x="10858" y="2355"/>
                  </a:lnTo>
                  <a:lnTo>
                    <a:pt x="9942" y="4317"/>
                  </a:lnTo>
                  <a:lnTo>
                    <a:pt x="8765" y="6279"/>
                  </a:lnTo>
                  <a:lnTo>
                    <a:pt x="7457" y="8110"/>
                  </a:lnTo>
                  <a:lnTo>
                    <a:pt x="6149" y="9680"/>
                  </a:lnTo>
                  <a:lnTo>
                    <a:pt x="4710" y="11119"/>
                  </a:lnTo>
                  <a:lnTo>
                    <a:pt x="3140" y="12427"/>
                  </a:lnTo>
                  <a:lnTo>
                    <a:pt x="1570" y="13604"/>
                  </a:lnTo>
                  <a:lnTo>
                    <a:pt x="3925" y="10203"/>
                  </a:lnTo>
                  <a:lnTo>
                    <a:pt x="4968" y="8508"/>
                  </a:lnTo>
                  <a:lnTo>
                    <a:pt x="4968" y="8508"/>
                  </a:lnTo>
                  <a:lnTo>
                    <a:pt x="4511" y="9052"/>
                  </a:lnTo>
                  <a:lnTo>
                    <a:pt x="4511" y="9052"/>
                  </a:lnTo>
                  <a:lnTo>
                    <a:pt x="3533" y="10465"/>
                  </a:lnTo>
                  <a:lnTo>
                    <a:pt x="1309" y="13866"/>
                  </a:lnTo>
                  <a:lnTo>
                    <a:pt x="1047" y="13997"/>
                  </a:lnTo>
                  <a:lnTo>
                    <a:pt x="257" y="14110"/>
                  </a:lnTo>
                  <a:lnTo>
                    <a:pt x="257" y="14110"/>
                  </a:lnTo>
                  <a:lnTo>
                    <a:pt x="132" y="14258"/>
                  </a:lnTo>
                  <a:lnTo>
                    <a:pt x="132" y="14258"/>
                  </a:lnTo>
                  <a:lnTo>
                    <a:pt x="254" y="14110"/>
                  </a:lnTo>
                  <a:lnTo>
                    <a:pt x="254" y="14110"/>
                  </a:lnTo>
                  <a:lnTo>
                    <a:pt x="132" y="14127"/>
                  </a:lnTo>
                  <a:lnTo>
                    <a:pt x="1" y="14258"/>
                  </a:lnTo>
                  <a:lnTo>
                    <a:pt x="1047" y="14258"/>
                  </a:lnTo>
                  <a:lnTo>
                    <a:pt x="1047" y="14389"/>
                  </a:lnTo>
                  <a:lnTo>
                    <a:pt x="1178" y="14127"/>
                  </a:lnTo>
                  <a:lnTo>
                    <a:pt x="2355" y="13866"/>
                  </a:lnTo>
                  <a:lnTo>
                    <a:pt x="3402" y="13473"/>
                  </a:lnTo>
                  <a:lnTo>
                    <a:pt x="4448" y="12950"/>
                  </a:lnTo>
                  <a:lnTo>
                    <a:pt x="5495" y="12427"/>
                  </a:lnTo>
                  <a:lnTo>
                    <a:pt x="6541" y="11773"/>
                  </a:lnTo>
                  <a:lnTo>
                    <a:pt x="7326" y="10988"/>
                  </a:lnTo>
                  <a:lnTo>
                    <a:pt x="8242" y="10073"/>
                  </a:lnTo>
                  <a:lnTo>
                    <a:pt x="8896" y="9157"/>
                  </a:lnTo>
                  <a:lnTo>
                    <a:pt x="9680" y="8241"/>
                  </a:lnTo>
                  <a:lnTo>
                    <a:pt x="10204" y="7064"/>
                  </a:lnTo>
                  <a:lnTo>
                    <a:pt x="10596" y="6018"/>
                  </a:lnTo>
                  <a:lnTo>
                    <a:pt x="10858" y="4840"/>
                  </a:lnTo>
                  <a:lnTo>
                    <a:pt x="11512" y="2355"/>
                  </a:lnTo>
                  <a:lnTo>
                    <a:pt x="12166"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1972175" y="2680900"/>
              <a:ext cx="300875" cy="359750"/>
            </a:xfrm>
            <a:custGeom>
              <a:avLst/>
              <a:gdLst/>
              <a:ahLst/>
              <a:cxnLst/>
              <a:rect l="l" t="t" r="r" b="b"/>
              <a:pathLst>
                <a:path w="12035" h="14390" fill="none" extrusionOk="0">
                  <a:moveTo>
                    <a:pt x="1" y="14258"/>
                  </a:moveTo>
                  <a:lnTo>
                    <a:pt x="1" y="14258"/>
                  </a:lnTo>
                  <a:lnTo>
                    <a:pt x="655" y="14258"/>
                  </a:lnTo>
                  <a:lnTo>
                    <a:pt x="655" y="14258"/>
                  </a:lnTo>
                  <a:lnTo>
                    <a:pt x="655" y="14258"/>
                  </a:lnTo>
                  <a:lnTo>
                    <a:pt x="785" y="14258"/>
                  </a:lnTo>
                  <a:lnTo>
                    <a:pt x="916" y="14258"/>
                  </a:lnTo>
                  <a:lnTo>
                    <a:pt x="916" y="14258"/>
                  </a:lnTo>
                  <a:lnTo>
                    <a:pt x="916" y="14258"/>
                  </a:lnTo>
                  <a:lnTo>
                    <a:pt x="916" y="14258"/>
                  </a:lnTo>
                  <a:lnTo>
                    <a:pt x="916" y="14389"/>
                  </a:lnTo>
                  <a:lnTo>
                    <a:pt x="916" y="14389"/>
                  </a:lnTo>
                  <a:lnTo>
                    <a:pt x="916" y="14389"/>
                  </a:lnTo>
                  <a:lnTo>
                    <a:pt x="1047" y="14127"/>
                  </a:lnTo>
                  <a:lnTo>
                    <a:pt x="1047" y="14127"/>
                  </a:lnTo>
                  <a:lnTo>
                    <a:pt x="2224" y="13866"/>
                  </a:lnTo>
                  <a:lnTo>
                    <a:pt x="3271" y="13473"/>
                  </a:lnTo>
                  <a:lnTo>
                    <a:pt x="4317" y="12950"/>
                  </a:lnTo>
                  <a:lnTo>
                    <a:pt x="5364" y="12427"/>
                  </a:lnTo>
                  <a:lnTo>
                    <a:pt x="6410" y="11773"/>
                  </a:lnTo>
                  <a:lnTo>
                    <a:pt x="7195" y="10988"/>
                  </a:lnTo>
                  <a:lnTo>
                    <a:pt x="8111" y="10073"/>
                  </a:lnTo>
                  <a:lnTo>
                    <a:pt x="8765" y="9157"/>
                  </a:lnTo>
                  <a:lnTo>
                    <a:pt x="8765" y="9157"/>
                  </a:lnTo>
                  <a:lnTo>
                    <a:pt x="9549" y="8241"/>
                  </a:lnTo>
                  <a:lnTo>
                    <a:pt x="10073" y="7064"/>
                  </a:lnTo>
                  <a:lnTo>
                    <a:pt x="10465" y="6018"/>
                  </a:lnTo>
                  <a:lnTo>
                    <a:pt x="10727" y="4840"/>
                  </a:lnTo>
                  <a:lnTo>
                    <a:pt x="11381" y="2355"/>
                  </a:lnTo>
                  <a:lnTo>
                    <a:pt x="12035" y="1"/>
                  </a:lnTo>
                  <a:lnTo>
                    <a:pt x="12035" y="1"/>
                  </a:lnTo>
                  <a:lnTo>
                    <a:pt x="12035" y="1"/>
                  </a:lnTo>
                  <a:lnTo>
                    <a:pt x="12035" y="1"/>
                  </a:lnTo>
                  <a:lnTo>
                    <a:pt x="11904" y="1"/>
                  </a:lnTo>
                  <a:lnTo>
                    <a:pt x="11904" y="1"/>
                  </a:lnTo>
                  <a:lnTo>
                    <a:pt x="11642" y="655"/>
                  </a:lnTo>
                  <a:lnTo>
                    <a:pt x="11642" y="655"/>
                  </a:lnTo>
                  <a:lnTo>
                    <a:pt x="11773" y="262"/>
                  </a:lnTo>
                  <a:lnTo>
                    <a:pt x="11773" y="262"/>
                  </a:lnTo>
                  <a:lnTo>
                    <a:pt x="11773" y="262"/>
                  </a:lnTo>
                  <a:lnTo>
                    <a:pt x="11773" y="262"/>
                  </a:lnTo>
                  <a:lnTo>
                    <a:pt x="10727" y="2355"/>
                  </a:lnTo>
                  <a:lnTo>
                    <a:pt x="9811" y="4317"/>
                  </a:lnTo>
                  <a:lnTo>
                    <a:pt x="8634" y="6279"/>
                  </a:lnTo>
                  <a:lnTo>
                    <a:pt x="7326" y="8110"/>
                  </a:lnTo>
                  <a:lnTo>
                    <a:pt x="7326" y="8110"/>
                  </a:lnTo>
                  <a:lnTo>
                    <a:pt x="6018" y="9680"/>
                  </a:lnTo>
                  <a:lnTo>
                    <a:pt x="4579" y="11119"/>
                  </a:lnTo>
                  <a:lnTo>
                    <a:pt x="3009" y="12427"/>
                  </a:lnTo>
                  <a:lnTo>
                    <a:pt x="1439" y="13604"/>
                  </a:lnTo>
                  <a:lnTo>
                    <a:pt x="1439" y="13604"/>
                  </a:lnTo>
                  <a:lnTo>
                    <a:pt x="3794" y="10203"/>
                  </a:lnTo>
                  <a:lnTo>
                    <a:pt x="4840" y="8503"/>
                  </a:lnTo>
                  <a:lnTo>
                    <a:pt x="6148" y="6933"/>
                  </a:lnTo>
                  <a:lnTo>
                    <a:pt x="6148" y="6933"/>
                  </a:lnTo>
                  <a:lnTo>
                    <a:pt x="11773" y="2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1968900" y="2684175"/>
              <a:ext cx="294350" cy="353200"/>
            </a:xfrm>
            <a:custGeom>
              <a:avLst/>
              <a:gdLst/>
              <a:ahLst/>
              <a:cxnLst/>
              <a:rect l="l" t="t" r="r" b="b"/>
              <a:pathLst>
                <a:path w="11774" h="14128" fill="none" extrusionOk="0">
                  <a:moveTo>
                    <a:pt x="11773" y="0"/>
                  </a:moveTo>
                  <a:lnTo>
                    <a:pt x="11773" y="0"/>
                  </a:lnTo>
                  <a:lnTo>
                    <a:pt x="10334" y="1701"/>
                  </a:lnTo>
                  <a:lnTo>
                    <a:pt x="8765" y="3532"/>
                  </a:lnTo>
                  <a:lnTo>
                    <a:pt x="5887" y="7064"/>
                  </a:lnTo>
                  <a:lnTo>
                    <a:pt x="5887" y="7064"/>
                  </a:lnTo>
                  <a:lnTo>
                    <a:pt x="4710" y="8633"/>
                  </a:lnTo>
                  <a:lnTo>
                    <a:pt x="3533" y="10334"/>
                  </a:lnTo>
                  <a:lnTo>
                    <a:pt x="1309" y="13735"/>
                  </a:lnTo>
                  <a:lnTo>
                    <a:pt x="1047" y="13866"/>
                  </a:lnTo>
                  <a:lnTo>
                    <a:pt x="1047" y="13866"/>
                  </a:lnTo>
                  <a:lnTo>
                    <a:pt x="132" y="13996"/>
                  </a:lnTo>
                  <a:lnTo>
                    <a:pt x="132" y="13996"/>
                  </a:lnTo>
                  <a:lnTo>
                    <a:pt x="1" y="14127"/>
                  </a:lnTo>
                  <a:lnTo>
                    <a:pt x="132" y="14127"/>
                  </a:lnTo>
                  <a:lnTo>
                    <a:pt x="1177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2001600" y="2723400"/>
              <a:ext cx="251825" cy="307425"/>
            </a:xfrm>
            <a:custGeom>
              <a:avLst/>
              <a:gdLst/>
              <a:ahLst/>
              <a:cxnLst/>
              <a:rect l="l" t="t" r="r" b="b"/>
              <a:pathLst>
                <a:path w="10073" h="12297" fill="none" extrusionOk="0">
                  <a:moveTo>
                    <a:pt x="132" y="12166"/>
                  </a:moveTo>
                  <a:lnTo>
                    <a:pt x="132" y="12166"/>
                  </a:lnTo>
                  <a:lnTo>
                    <a:pt x="1701" y="11119"/>
                  </a:lnTo>
                  <a:lnTo>
                    <a:pt x="3271" y="9811"/>
                  </a:lnTo>
                  <a:lnTo>
                    <a:pt x="4710" y="8373"/>
                  </a:lnTo>
                  <a:lnTo>
                    <a:pt x="6018" y="6803"/>
                  </a:lnTo>
                  <a:lnTo>
                    <a:pt x="7326" y="5233"/>
                  </a:lnTo>
                  <a:lnTo>
                    <a:pt x="8372" y="3533"/>
                  </a:lnTo>
                  <a:lnTo>
                    <a:pt x="9288" y="1832"/>
                  </a:lnTo>
                  <a:lnTo>
                    <a:pt x="10073" y="1"/>
                  </a:lnTo>
                  <a:lnTo>
                    <a:pt x="10073" y="1"/>
                  </a:lnTo>
                  <a:lnTo>
                    <a:pt x="9288" y="3402"/>
                  </a:lnTo>
                  <a:lnTo>
                    <a:pt x="8765" y="4972"/>
                  </a:lnTo>
                  <a:lnTo>
                    <a:pt x="8503" y="5756"/>
                  </a:lnTo>
                  <a:lnTo>
                    <a:pt x="8111" y="6541"/>
                  </a:lnTo>
                  <a:lnTo>
                    <a:pt x="8111" y="6541"/>
                  </a:lnTo>
                  <a:lnTo>
                    <a:pt x="7326" y="7588"/>
                  </a:lnTo>
                  <a:lnTo>
                    <a:pt x="6541" y="8503"/>
                  </a:lnTo>
                  <a:lnTo>
                    <a:pt x="5625" y="9419"/>
                  </a:lnTo>
                  <a:lnTo>
                    <a:pt x="4579" y="10204"/>
                  </a:lnTo>
                  <a:lnTo>
                    <a:pt x="3533" y="10858"/>
                  </a:lnTo>
                  <a:lnTo>
                    <a:pt x="2486" y="11381"/>
                  </a:lnTo>
                  <a:lnTo>
                    <a:pt x="1309" y="11904"/>
                  </a:lnTo>
                  <a:lnTo>
                    <a:pt x="1" y="12297"/>
                  </a:lnTo>
                  <a:lnTo>
                    <a:pt x="132" y="121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1442425" y="3609625"/>
              <a:ext cx="549400" cy="804475"/>
            </a:xfrm>
            <a:custGeom>
              <a:avLst/>
              <a:gdLst/>
              <a:ahLst/>
              <a:cxnLst/>
              <a:rect l="l" t="t" r="r" b="b"/>
              <a:pathLst>
                <a:path w="21976" h="32179" extrusionOk="0">
                  <a:moveTo>
                    <a:pt x="0" y="0"/>
                  </a:moveTo>
                  <a:lnTo>
                    <a:pt x="785" y="6671"/>
                  </a:lnTo>
                  <a:lnTo>
                    <a:pt x="2486" y="22499"/>
                  </a:lnTo>
                  <a:lnTo>
                    <a:pt x="3401" y="32178"/>
                  </a:lnTo>
                  <a:lnTo>
                    <a:pt x="18575" y="32178"/>
                  </a:lnTo>
                  <a:lnTo>
                    <a:pt x="19490" y="22499"/>
                  </a:lnTo>
                  <a:lnTo>
                    <a:pt x="21191" y="6671"/>
                  </a:lnTo>
                  <a:lnTo>
                    <a:pt x="21975"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1442425" y="3609625"/>
              <a:ext cx="549400" cy="166800"/>
            </a:xfrm>
            <a:custGeom>
              <a:avLst/>
              <a:gdLst/>
              <a:ahLst/>
              <a:cxnLst/>
              <a:rect l="l" t="t" r="r" b="b"/>
              <a:pathLst>
                <a:path w="21976" h="6672" extrusionOk="0">
                  <a:moveTo>
                    <a:pt x="0" y="0"/>
                  </a:moveTo>
                  <a:lnTo>
                    <a:pt x="785" y="6671"/>
                  </a:lnTo>
                  <a:lnTo>
                    <a:pt x="21191" y="6671"/>
                  </a:lnTo>
                  <a:lnTo>
                    <a:pt x="2197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1"/>
            <p:cNvSpPr/>
            <p:nvPr/>
          </p:nvSpPr>
          <p:spPr>
            <a:xfrm>
              <a:off x="1409725" y="3583450"/>
              <a:ext cx="614800" cy="121025"/>
            </a:xfrm>
            <a:custGeom>
              <a:avLst/>
              <a:gdLst/>
              <a:ahLst/>
              <a:cxnLst/>
              <a:rect l="l" t="t" r="r" b="b"/>
              <a:pathLst>
                <a:path w="24592" h="4841" extrusionOk="0">
                  <a:moveTo>
                    <a:pt x="0" y="1"/>
                  </a:moveTo>
                  <a:lnTo>
                    <a:pt x="0" y="4841"/>
                  </a:lnTo>
                  <a:lnTo>
                    <a:pt x="24591" y="4841"/>
                  </a:lnTo>
                  <a:lnTo>
                    <a:pt x="24591"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1"/>
            <p:cNvSpPr/>
            <p:nvPr/>
          </p:nvSpPr>
          <p:spPr>
            <a:xfrm>
              <a:off x="2410375" y="238125"/>
              <a:ext cx="860075" cy="860050"/>
            </a:xfrm>
            <a:custGeom>
              <a:avLst/>
              <a:gdLst/>
              <a:ahLst/>
              <a:cxnLst/>
              <a:rect l="l" t="t" r="r" b="b"/>
              <a:pathLst>
                <a:path w="34403" h="34402" extrusionOk="0">
                  <a:moveTo>
                    <a:pt x="17136" y="0"/>
                  </a:moveTo>
                  <a:lnTo>
                    <a:pt x="15435" y="131"/>
                  </a:lnTo>
                  <a:lnTo>
                    <a:pt x="13735" y="392"/>
                  </a:lnTo>
                  <a:lnTo>
                    <a:pt x="12035" y="785"/>
                  </a:lnTo>
                  <a:lnTo>
                    <a:pt x="10465" y="1439"/>
                  </a:lnTo>
                  <a:lnTo>
                    <a:pt x="9026" y="2093"/>
                  </a:lnTo>
                  <a:lnTo>
                    <a:pt x="7587" y="3009"/>
                  </a:lnTo>
                  <a:lnTo>
                    <a:pt x="6279" y="3924"/>
                  </a:lnTo>
                  <a:lnTo>
                    <a:pt x="5102" y="5101"/>
                  </a:lnTo>
                  <a:lnTo>
                    <a:pt x="3925" y="6279"/>
                  </a:lnTo>
                  <a:lnTo>
                    <a:pt x="3009" y="7587"/>
                  </a:lnTo>
                  <a:lnTo>
                    <a:pt x="2093" y="9026"/>
                  </a:lnTo>
                  <a:lnTo>
                    <a:pt x="1309" y="10464"/>
                  </a:lnTo>
                  <a:lnTo>
                    <a:pt x="785" y="12165"/>
                  </a:lnTo>
                  <a:lnTo>
                    <a:pt x="393" y="13735"/>
                  </a:lnTo>
                  <a:lnTo>
                    <a:pt x="131" y="15435"/>
                  </a:lnTo>
                  <a:lnTo>
                    <a:pt x="0" y="17266"/>
                  </a:lnTo>
                  <a:lnTo>
                    <a:pt x="131" y="18967"/>
                  </a:lnTo>
                  <a:lnTo>
                    <a:pt x="393" y="20667"/>
                  </a:lnTo>
                  <a:lnTo>
                    <a:pt x="785" y="22368"/>
                  </a:lnTo>
                  <a:lnTo>
                    <a:pt x="1309" y="23937"/>
                  </a:lnTo>
                  <a:lnTo>
                    <a:pt x="2093" y="25376"/>
                  </a:lnTo>
                  <a:lnTo>
                    <a:pt x="3009" y="26815"/>
                  </a:lnTo>
                  <a:lnTo>
                    <a:pt x="3925" y="28123"/>
                  </a:lnTo>
                  <a:lnTo>
                    <a:pt x="5102" y="29300"/>
                  </a:lnTo>
                  <a:lnTo>
                    <a:pt x="6279" y="30478"/>
                  </a:lnTo>
                  <a:lnTo>
                    <a:pt x="7587" y="31393"/>
                  </a:lnTo>
                  <a:lnTo>
                    <a:pt x="9026" y="32309"/>
                  </a:lnTo>
                  <a:lnTo>
                    <a:pt x="10465" y="32963"/>
                  </a:lnTo>
                  <a:lnTo>
                    <a:pt x="12035" y="33617"/>
                  </a:lnTo>
                  <a:lnTo>
                    <a:pt x="13735" y="34009"/>
                  </a:lnTo>
                  <a:lnTo>
                    <a:pt x="15435" y="34271"/>
                  </a:lnTo>
                  <a:lnTo>
                    <a:pt x="17136" y="34402"/>
                  </a:lnTo>
                  <a:lnTo>
                    <a:pt x="18967" y="34271"/>
                  </a:lnTo>
                  <a:lnTo>
                    <a:pt x="20668" y="34009"/>
                  </a:lnTo>
                  <a:lnTo>
                    <a:pt x="22237" y="33617"/>
                  </a:lnTo>
                  <a:lnTo>
                    <a:pt x="23807" y="32963"/>
                  </a:lnTo>
                  <a:lnTo>
                    <a:pt x="25377" y="32309"/>
                  </a:lnTo>
                  <a:lnTo>
                    <a:pt x="26815" y="31393"/>
                  </a:lnTo>
                  <a:lnTo>
                    <a:pt x="28124" y="30478"/>
                  </a:lnTo>
                  <a:lnTo>
                    <a:pt x="29301" y="29300"/>
                  </a:lnTo>
                  <a:lnTo>
                    <a:pt x="30478" y="28123"/>
                  </a:lnTo>
                  <a:lnTo>
                    <a:pt x="31394" y="26815"/>
                  </a:lnTo>
                  <a:lnTo>
                    <a:pt x="32309" y="25376"/>
                  </a:lnTo>
                  <a:lnTo>
                    <a:pt x="32963" y="23937"/>
                  </a:lnTo>
                  <a:lnTo>
                    <a:pt x="33617" y="22368"/>
                  </a:lnTo>
                  <a:lnTo>
                    <a:pt x="34010" y="20667"/>
                  </a:lnTo>
                  <a:lnTo>
                    <a:pt x="34271" y="18967"/>
                  </a:lnTo>
                  <a:lnTo>
                    <a:pt x="34402" y="17266"/>
                  </a:lnTo>
                  <a:lnTo>
                    <a:pt x="34271" y="15435"/>
                  </a:lnTo>
                  <a:lnTo>
                    <a:pt x="34010" y="13735"/>
                  </a:lnTo>
                  <a:lnTo>
                    <a:pt x="33617" y="12165"/>
                  </a:lnTo>
                  <a:lnTo>
                    <a:pt x="32963" y="10464"/>
                  </a:lnTo>
                  <a:lnTo>
                    <a:pt x="32309" y="9026"/>
                  </a:lnTo>
                  <a:lnTo>
                    <a:pt x="31394" y="7587"/>
                  </a:lnTo>
                  <a:lnTo>
                    <a:pt x="30478" y="6279"/>
                  </a:lnTo>
                  <a:lnTo>
                    <a:pt x="29301" y="5101"/>
                  </a:lnTo>
                  <a:lnTo>
                    <a:pt x="28124" y="3924"/>
                  </a:lnTo>
                  <a:lnTo>
                    <a:pt x="26815" y="3009"/>
                  </a:lnTo>
                  <a:lnTo>
                    <a:pt x="25377" y="2093"/>
                  </a:lnTo>
                  <a:lnTo>
                    <a:pt x="23807" y="1439"/>
                  </a:lnTo>
                  <a:lnTo>
                    <a:pt x="22237" y="785"/>
                  </a:lnTo>
                  <a:lnTo>
                    <a:pt x="20668" y="392"/>
                  </a:lnTo>
                  <a:lnTo>
                    <a:pt x="18967" y="131"/>
                  </a:lnTo>
                  <a:lnTo>
                    <a:pt x="17136"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2449625" y="267550"/>
              <a:ext cx="820825" cy="820825"/>
            </a:xfrm>
            <a:custGeom>
              <a:avLst/>
              <a:gdLst/>
              <a:ahLst/>
              <a:cxnLst/>
              <a:rect l="l" t="t" r="r" b="b"/>
              <a:pathLst>
                <a:path w="32833" h="32833" extrusionOk="0">
                  <a:moveTo>
                    <a:pt x="16351" y="0"/>
                  </a:moveTo>
                  <a:lnTo>
                    <a:pt x="14781" y="131"/>
                  </a:lnTo>
                  <a:lnTo>
                    <a:pt x="13211" y="393"/>
                  </a:lnTo>
                  <a:lnTo>
                    <a:pt x="11773" y="654"/>
                  </a:lnTo>
                  <a:lnTo>
                    <a:pt x="10203" y="1177"/>
                  </a:lnTo>
                  <a:lnTo>
                    <a:pt x="8764" y="1962"/>
                  </a:lnTo>
                  <a:lnTo>
                    <a:pt x="7325" y="2747"/>
                  </a:lnTo>
                  <a:lnTo>
                    <a:pt x="6017" y="3663"/>
                  </a:lnTo>
                  <a:lnTo>
                    <a:pt x="4840" y="4840"/>
                  </a:lnTo>
                  <a:lnTo>
                    <a:pt x="3663" y="6017"/>
                  </a:lnTo>
                  <a:lnTo>
                    <a:pt x="2747" y="7456"/>
                  </a:lnTo>
                  <a:lnTo>
                    <a:pt x="1831" y="8764"/>
                  </a:lnTo>
                  <a:lnTo>
                    <a:pt x="1177" y="10203"/>
                  </a:lnTo>
                  <a:lnTo>
                    <a:pt x="654" y="11773"/>
                  </a:lnTo>
                  <a:lnTo>
                    <a:pt x="262" y="13342"/>
                  </a:lnTo>
                  <a:lnTo>
                    <a:pt x="131" y="14781"/>
                  </a:lnTo>
                  <a:lnTo>
                    <a:pt x="0" y="16351"/>
                  </a:lnTo>
                  <a:lnTo>
                    <a:pt x="131" y="17921"/>
                  </a:lnTo>
                  <a:lnTo>
                    <a:pt x="262" y="19490"/>
                  </a:lnTo>
                  <a:lnTo>
                    <a:pt x="654" y="21060"/>
                  </a:lnTo>
                  <a:lnTo>
                    <a:pt x="1177" y="22630"/>
                  </a:lnTo>
                  <a:lnTo>
                    <a:pt x="1831" y="24068"/>
                  </a:lnTo>
                  <a:lnTo>
                    <a:pt x="2747" y="25376"/>
                  </a:lnTo>
                  <a:lnTo>
                    <a:pt x="3663" y="26685"/>
                  </a:lnTo>
                  <a:lnTo>
                    <a:pt x="4840" y="27993"/>
                  </a:lnTo>
                  <a:lnTo>
                    <a:pt x="6017" y="29170"/>
                  </a:lnTo>
                  <a:lnTo>
                    <a:pt x="7325" y="30085"/>
                  </a:lnTo>
                  <a:lnTo>
                    <a:pt x="8764" y="30870"/>
                  </a:lnTo>
                  <a:lnTo>
                    <a:pt x="10203" y="31655"/>
                  </a:lnTo>
                  <a:lnTo>
                    <a:pt x="11773" y="32178"/>
                  </a:lnTo>
                  <a:lnTo>
                    <a:pt x="13211" y="32440"/>
                  </a:lnTo>
                  <a:lnTo>
                    <a:pt x="14781" y="32702"/>
                  </a:lnTo>
                  <a:lnTo>
                    <a:pt x="16351" y="32832"/>
                  </a:lnTo>
                  <a:lnTo>
                    <a:pt x="17920" y="32702"/>
                  </a:lnTo>
                  <a:lnTo>
                    <a:pt x="19490" y="32440"/>
                  </a:lnTo>
                  <a:lnTo>
                    <a:pt x="21060" y="32178"/>
                  </a:lnTo>
                  <a:lnTo>
                    <a:pt x="22499" y="31655"/>
                  </a:lnTo>
                  <a:lnTo>
                    <a:pt x="24068" y="30870"/>
                  </a:lnTo>
                  <a:lnTo>
                    <a:pt x="25376" y="30085"/>
                  </a:lnTo>
                  <a:lnTo>
                    <a:pt x="26684" y="29170"/>
                  </a:lnTo>
                  <a:lnTo>
                    <a:pt x="27992" y="27993"/>
                  </a:lnTo>
                  <a:lnTo>
                    <a:pt x="29039" y="26685"/>
                  </a:lnTo>
                  <a:lnTo>
                    <a:pt x="30085" y="25376"/>
                  </a:lnTo>
                  <a:lnTo>
                    <a:pt x="30870" y="24068"/>
                  </a:lnTo>
                  <a:lnTo>
                    <a:pt x="31524" y="22630"/>
                  </a:lnTo>
                  <a:lnTo>
                    <a:pt x="32047" y="21060"/>
                  </a:lnTo>
                  <a:lnTo>
                    <a:pt x="32440" y="19490"/>
                  </a:lnTo>
                  <a:lnTo>
                    <a:pt x="32701" y="17921"/>
                  </a:lnTo>
                  <a:lnTo>
                    <a:pt x="32832" y="16351"/>
                  </a:lnTo>
                  <a:lnTo>
                    <a:pt x="32701" y="14781"/>
                  </a:lnTo>
                  <a:lnTo>
                    <a:pt x="32440" y="13342"/>
                  </a:lnTo>
                  <a:lnTo>
                    <a:pt x="32047" y="11773"/>
                  </a:lnTo>
                  <a:lnTo>
                    <a:pt x="31524" y="10203"/>
                  </a:lnTo>
                  <a:lnTo>
                    <a:pt x="30870" y="8764"/>
                  </a:lnTo>
                  <a:lnTo>
                    <a:pt x="30085" y="7456"/>
                  </a:lnTo>
                  <a:lnTo>
                    <a:pt x="29039" y="6017"/>
                  </a:lnTo>
                  <a:lnTo>
                    <a:pt x="27992" y="4840"/>
                  </a:lnTo>
                  <a:lnTo>
                    <a:pt x="26684" y="3663"/>
                  </a:lnTo>
                  <a:lnTo>
                    <a:pt x="25376" y="2747"/>
                  </a:lnTo>
                  <a:lnTo>
                    <a:pt x="24068" y="1962"/>
                  </a:lnTo>
                  <a:lnTo>
                    <a:pt x="22499" y="1177"/>
                  </a:lnTo>
                  <a:lnTo>
                    <a:pt x="21060" y="654"/>
                  </a:lnTo>
                  <a:lnTo>
                    <a:pt x="19490" y="393"/>
                  </a:lnTo>
                  <a:lnTo>
                    <a:pt x="17920" y="131"/>
                  </a:lnTo>
                  <a:lnTo>
                    <a:pt x="16351"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2475775" y="293700"/>
              <a:ext cx="768500" cy="768500"/>
            </a:xfrm>
            <a:custGeom>
              <a:avLst/>
              <a:gdLst/>
              <a:ahLst/>
              <a:cxnLst/>
              <a:rect l="l" t="t" r="r" b="b"/>
              <a:pathLst>
                <a:path w="30740" h="30740" extrusionOk="0">
                  <a:moveTo>
                    <a:pt x="15566" y="1"/>
                  </a:moveTo>
                  <a:lnTo>
                    <a:pt x="14128" y="131"/>
                  </a:lnTo>
                  <a:lnTo>
                    <a:pt x="12558" y="262"/>
                  </a:lnTo>
                  <a:lnTo>
                    <a:pt x="11119" y="655"/>
                  </a:lnTo>
                  <a:lnTo>
                    <a:pt x="9549" y="1178"/>
                  </a:lnTo>
                  <a:lnTo>
                    <a:pt x="8110" y="1832"/>
                  </a:lnTo>
                  <a:lnTo>
                    <a:pt x="6802" y="2617"/>
                  </a:lnTo>
                  <a:lnTo>
                    <a:pt x="5625" y="3532"/>
                  </a:lnTo>
                  <a:lnTo>
                    <a:pt x="4448" y="4579"/>
                  </a:lnTo>
                  <a:lnTo>
                    <a:pt x="3532" y="5625"/>
                  </a:lnTo>
                  <a:lnTo>
                    <a:pt x="2617" y="6803"/>
                  </a:lnTo>
                  <a:lnTo>
                    <a:pt x="1832" y="8111"/>
                  </a:lnTo>
                  <a:lnTo>
                    <a:pt x="1178" y="9419"/>
                  </a:lnTo>
                  <a:lnTo>
                    <a:pt x="655" y="10727"/>
                  </a:lnTo>
                  <a:lnTo>
                    <a:pt x="393" y="12166"/>
                  </a:lnTo>
                  <a:lnTo>
                    <a:pt x="131" y="13604"/>
                  </a:lnTo>
                  <a:lnTo>
                    <a:pt x="1" y="15174"/>
                  </a:lnTo>
                  <a:lnTo>
                    <a:pt x="1" y="16613"/>
                  </a:lnTo>
                  <a:lnTo>
                    <a:pt x="262" y="18183"/>
                  </a:lnTo>
                  <a:lnTo>
                    <a:pt x="655" y="19621"/>
                  </a:lnTo>
                  <a:lnTo>
                    <a:pt x="1178" y="21191"/>
                  </a:lnTo>
                  <a:lnTo>
                    <a:pt x="1832" y="22499"/>
                  </a:lnTo>
                  <a:lnTo>
                    <a:pt x="2617" y="23938"/>
                  </a:lnTo>
                  <a:lnTo>
                    <a:pt x="3532" y="25115"/>
                  </a:lnTo>
                  <a:lnTo>
                    <a:pt x="4448" y="26162"/>
                  </a:lnTo>
                  <a:lnTo>
                    <a:pt x="5625" y="27208"/>
                  </a:lnTo>
                  <a:lnTo>
                    <a:pt x="6802" y="28124"/>
                  </a:lnTo>
                  <a:lnTo>
                    <a:pt x="8110" y="28909"/>
                  </a:lnTo>
                  <a:lnTo>
                    <a:pt x="9419" y="29563"/>
                  </a:lnTo>
                  <a:lnTo>
                    <a:pt x="10727" y="29955"/>
                  </a:lnTo>
                  <a:lnTo>
                    <a:pt x="12165" y="30348"/>
                  </a:lnTo>
                  <a:lnTo>
                    <a:pt x="13604" y="30609"/>
                  </a:lnTo>
                  <a:lnTo>
                    <a:pt x="15174" y="30740"/>
                  </a:lnTo>
                  <a:lnTo>
                    <a:pt x="16613" y="30609"/>
                  </a:lnTo>
                  <a:lnTo>
                    <a:pt x="18182" y="30478"/>
                  </a:lnTo>
                  <a:lnTo>
                    <a:pt x="19621" y="30086"/>
                  </a:lnTo>
                  <a:lnTo>
                    <a:pt x="21060" y="29563"/>
                  </a:lnTo>
                  <a:lnTo>
                    <a:pt x="22499" y="28909"/>
                  </a:lnTo>
                  <a:lnTo>
                    <a:pt x="23807" y="28124"/>
                  </a:lnTo>
                  <a:lnTo>
                    <a:pt x="25115" y="27208"/>
                  </a:lnTo>
                  <a:lnTo>
                    <a:pt x="26162" y="26162"/>
                  </a:lnTo>
                  <a:lnTo>
                    <a:pt x="27208" y="25115"/>
                  </a:lnTo>
                  <a:lnTo>
                    <a:pt x="28124" y="23938"/>
                  </a:lnTo>
                  <a:lnTo>
                    <a:pt x="28778" y="22630"/>
                  </a:lnTo>
                  <a:lnTo>
                    <a:pt x="29432" y="21322"/>
                  </a:lnTo>
                  <a:lnTo>
                    <a:pt x="29955" y="20014"/>
                  </a:lnTo>
                  <a:lnTo>
                    <a:pt x="30347" y="18575"/>
                  </a:lnTo>
                  <a:lnTo>
                    <a:pt x="30609" y="17136"/>
                  </a:lnTo>
                  <a:lnTo>
                    <a:pt x="30740" y="15567"/>
                  </a:lnTo>
                  <a:lnTo>
                    <a:pt x="30609" y="14128"/>
                  </a:lnTo>
                  <a:lnTo>
                    <a:pt x="30478" y="12558"/>
                  </a:lnTo>
                  <a:lnTo>
                    <a:pt x="30086" y="11119"/>
                  </a:lnTo>
                  <a:lnTo>
                    <a:pt x="29563" y="9549"/>
                  </a:lnTo>
                  <a:lnTo>
                    <a:pt x="28908" y="8241"/>
                  </a:lnTo>
                  <a:lnTo>
                    <a:pt x="28124" y="6803"/>
                  </a:lnTo>
                  <a:lnTo>
                    <a:pt x="27208" y="5625"/>
                  </a:lnTo>
                  <a:lnTo>
                    <a:pt x="26162" y="4579"/>
                  </a:lnTo>
                  <a:lnTo>
                    <a:pt x="25115" y="3532"/>
                  </a:lnTo>
                  <a:lnTo>
                    <a:pt x="23938" y="2617"/>
                  </a:lnTo>
                  <a:lnTo>
                    <a:pt x="22630" y="1832"/>
                  </a:lnTo>
                  <a:lnTo>
                    <a:pt x="21322" y="1178"/>
                  </a:lnTo>
                  <a:lnTo>
                    <a:pt x="19883" y="786"/>
                  </a:lnTo>
                  <a:lnTo>
                    <a:pt x="18575" y="393"/>
                  </a:lnTo>
                  <a:lnTo>
                    <a:pt x="17005" y="131"/>
                  </a:lnTo>
                  <a:lnTo>
                    <a:pt x="155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2855100" y="323125"/>
              <a:ext cx="9850" cy="55625"/>
            </a:xfrm>
            <a:custGeom>
              <a:avLst/>
              <a:gdLst/>
              <a:ahLst/>
              <a:cxnLst/>
              <a:rect l="l" t="t" r="r" b="b"/>
              <a:pathLst>
                <a:path w="394" h="2225" extrusionOk="0">
                  <a:moveTo>
                    <a:pt x="1" y="1"/>
                  </a:moveTo>
                  <a:lnTo>
                    <a:pt x="1" y="2225"/>
                  </a:lnTo>
                  <a:lnTo>
                    <a:pt x="393" y="2225"/>
                  </a:lnTo>
                  <a:lnTo>
                    <a:pt x="393"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2678525" y="368925"/>
              <a:ext cx="36000" cy="52350"/>
            </a:xfrm>
            <a:custGeom>
              <a:avLst/>
              <a:gdLst/>
              <a:ahLst/>
              <a:cxnLst/>
              <a:rect l="l" t="t" r="r" b="b"/>
              <a:pathLst>
                <a:path w="1440" h="2094" extrusionOk="0">
                  <a:moveTo>
                    <a:pt x="262" y="0"/>
                  </a:moveTo>
                  <a:lnTo>
                    <a:pt x="0" y="131"/>
                  </a:lnTo>
                  <a:lnTo>
                    <a:pt x="1178" y="2093"/>
                  </a:lnTo>
                  <a:lnTo>
                    <a:pt x="1439" y="1962"/>
                  </a:lnTo>
                  <a:lnTo>
                    <a:pt x="262"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2547725" y="496450"/>
              <a:ext cx="55600" cy="36000"/>
            </a:xfrm>
            <a:custGeom>
              <a:avLst/>
              <a:gdLst/>
              <a:ahLst/>
              <a:cxnLst/>
              <a:rect l="l" t="t" r="r" b="b"/>
              <a:pathLst>
                <a:path w="2224" h="1440" extrusionOk="0">
                  <a:moveTo>
                    <a:pt x="262" y="1"/>
                  </a:moveTo>
                  <a:lnTo>
                    <a:pt x="0" y="262"/>
                  </a:lnTo>
                  <a:lnTo>
                    <a:pt x="2093" y="1439"/>
                  </a:lnTo>
                  <a:lnTo>
                    <a:pt x="2224" y="1178"/>
                  </a:lnTo>
                  <a:lnTo>
                    <a:pt x="262"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2505200" y="673050"/>
              <a:ext cx="55625" cy="9825"/>
            </a:xfrm>
            <a:custGeom>
              <a:avLst/>
              <a:gdLst/>
              <a:ahLst/>
              <a:cxnLst/>
              <a:rect l="l" t="t" r="r" b="b"/>
              <a:pathLst>
                <a:path w="2225" h="393" extrusionOk="0">
                  <a:moveTo>
                    <a:pt x="1" y="0"/>
                  </a:moveTo>
                  <a:lnTo>
                    <a:pt x="1" y="393"/>
                  </a:lnTo>
                  <a:lnTo>
                    <a:pt x="2225" y="393"/>
                  </a:lnTo>
                  <a:lnTo>
                    <a:pt x="2225"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2557525" y="826725"/>
              <a:ext cx="55625" cy="39275"/>
            </a:xfrm>
            <a:custGeom>
              <a:avLst/>
              <a:gdLst/>
              <a:ahLst/>
              <a:cxnLst/>
              <a:rect l="l" t="t" r="r" b="b"/>
              <a:pathLst>
                <a:path w="2225" h="1571" extrusionOk="0">
                  <a:moveTo>
                    <a:pt x="1963" y="1"/>
                  </a:moveTo>
                  <a:lnTo>
                    <a:pt x="1" y="1178"/>
                  </a:lnTo>
                  <a:lnTo>
                    <a:pt x="132" y="1571"/>
                  </a:lnTo>
                  <a:lnTo>
                    <a:pt x="2224" y="393"/>
                  </a:lnTo>
                  <a:lnTo>
                    <a:pt x="1963"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1"/>
            <p:cNvSpPr/>
            <p:nvPr/>
          </p:nvSpPr>
          <p:spPr>
            <a:xfrm>
              <a:off x="2678525" y="934650"/>
              <a:ext cx="36000" cy="55625"/>
            </a:xfrm>
            <a:custGeom>
              <a:avLst/>
              <a:gdLst/>
              <a:ahLst/>
              <a:cxnLst/>
              <a:rect l="l" t="t" r="r" b="b"/>
              <a:pathLst>
                <a:path w="1440" h="2225" extrusionOk="0">
                  <a:moveTo>
                    <a:pt x="1178" y="1"/>
                  </a:moveTo>
                  <a:lnTo>
                    <a:pt x="0" y="1963"/>
                  </a:lnTo>
                  <a:lnTo>
                    <a:pt x="262" y="2224"/>
                  </a:lnTo>
                  <a:lnTo>
                    <a:pt x="1439" y="131"/>
                  </a:lnTo>
                  <a:lnTo>
                    <a:pt x="1178"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1"/>
            <p:cNvSpPr/>
            <p:nvPr/>
          </p:nvSpPr>
          <p:spPr>
            <a:xfrm>
              <a:off x="2855100" y="973900"/>
              <a:ext cx="9850" cy="58875"/>
            </a:xfrm>
            <a:custGeom>
              <a:avLst/>
              <a:gdLst/>
              <a:ahLst/>
              <a:cxnLst/>
              <a:rect l="l" t="t" r="r" b="b"/>
              <a:pathLst>
                <a:path w="394" h="2355" extrusionOk="0">
                  <a:moveTo>
                    <a:pt x="1" y="0"/>
                  </a:moveTo>
                  <a:lnTo>
                    <a:pt x="1" y="2355"/>
                  </a:lnTo>
                  <a:lnTo>
                    <a:pt x="393" y="2355"/>
                  </a:lnTo>
                  <a:lnTo>
                    <a:pt x="393"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3005525" y="934650"/>
              <a:ext cx="36000" cy="52350"/>
            </a:xfrm>
            <a:custGeom>
              <a:avLst/>
              <a:gdLst/>
              <a:ahLst/>
              <a:cxnLst/>
              <a:rect l="l" t="t" r="r" b="b"/>
              <a:pathLst>
                <a:path w="1440" h="2094" extrusionOk="0">
                  <a:moveTo>
                    <a:pt x="263" y="1"/>
                  </a:moveTo>
                  <a:lnTo>
                    <a:pt x="1" y="131"/>
                  </a:lnTo>
                  <a:lnTo>
                    <a:pt x="1047" y="2093"/>
                  </a:lnTo>
                  <a:lnTo>
                    <a:pt x="1440" y="1963"/>
                  </a:lnTo>
                  <a:lnTo>
                    <a:pt x="263"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3113450" y="823475"/>
              <a:ext cx="55625" cy="35975"/>
            </a:xfrm>
            <a:custGeom>
              <a:avLst/>
              <a:gdLst/>
              <a:ahLst/>
              <a:cxnLst/>
              <a:rect l="l" t="t" r="r" b="b"/>
              <a:pathLst>
                <a:path w="2225" h="1439" extrusionOk="0">
                  <a:moveTo>
                    <a:pt x="262" y="0"/>
                  </a:moveTo>
                  <a:lnTo>
                    <a:pt x="1" y="262"/>
                  </a:lnTo>
                  <a:lnTo>
                    <a:pt x="2093" y="1439"/>
                  </a:lnTo>
                  <a:lnTo>
                    <a:pt x="2224" y="1177"/>
                  </a:lnTo>
                  <a:lnTo>
                    <a:pt x="262"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3155975" y="673050"/>
              <a:ext cx="58875" cy="9825"/>
            </a:xfrm>
            <a:custGeom>
              <a:avLst/>
              <a:gdLst/>
              <a:ahLst/>
              <a:cxnLst/>
              <a:rect l="l" t="t" r="r" b="b"/>
              <a:pathLst>
                <a:path w="2355" h="393" extrusionOk="0">
                  <a:moveTo>
                    <a:pt x="0" y="0"/>
                  </a:moveTo>
                  <a:lnTo>
                    <a:pt x="0" y="393"/>
                  </a:lnTo>
                  <a:lnTo>
                    <a:pt x="2355" y="393"/>
                  </a:lnTo>
                  <a:lnTo>
                    <a:pt x="2355"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3126525" y="499725"/>
              <a:ext cx="55625" cy="39275"/>
            </a:xfrm>
            <a:custGeom>
              <a:avLst/>
              <a:gdLst/>
              <a:ahLst/>
              <a:cxnLst/>
              <a:rect l="l" t="t" r="r" b="b"/>
              <a:pathLst>
                <a:path w="2225" h="1571" extrusionOk="0">
                  <a:moveTo>
                    <a:pt x="1963" y="0"/>
                  </a:moveTo>
                  <a:lnTo>
                    <a:pt x="1" y="1178"/>
                  </a:lnTo>
                  <a:lnTo>
                    <a:pt x="132" y="1570"/>
                  </a:lnTo>
                  <a:lnTo>
                    <a:pt x="2224" y="393"/>
                  </a:lnTo>
                  <a:lnTo>
                    <a:pt x="1963"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3005525" y="368925"/>
              <a:ext cx="36000" cy="52350"/>
            </a:xfrm>
            <a:custGeom>
              <a:avLst/>
              <a:gdLst/>
              <a:ahLst/>
              <a:cxnLst/>
              <a:rect l="l" t="t" r="r" b="b"/>
              <a:pathLst>
                <a:path w="1440" h="2094" extrusionOk="0">
                  <a:moveTo>
                    <a:pt x="1047" y="0"/>
                  </a:moveTo>
                  <a:lnTo>
                    <a:pt x="1" y="1962"/>
                  </a:lnTo>
                  <a:lnTo>
                    <a:pt x="263" y="2093"/>
                  </a:lnTo>
                  <a:lnTo>
                    <a:pt x="1440" y="131"/>
                  </a:lnTo>
                  <a:lnTo>
                    <a:pt x="1047"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2747200" y="555325"/>
              <a:ext cx="176600" cy="333575"/>
            </a:xfrm>
            <a:custGeom>
              <a:avLst/>
              <a:gdLst/>
              <a:ahLst/>
              <a:cxnLst/>
              <a:rect l="l" t="t" r="r" b="b"/>
              <a:pathLst>
                <a:path w="7064" h="13343" extrusionOk="0">
                  <a:moveTo>
                    <a:pt x="6802" y="0"/>
                  </a:moveTo>
                  <a:lnTo>
                    <a:pt x="0" y="13211"/>
                  </a:lnTo>
                  <a:lnTo>
                    <a:pt x="393" y="13342"/>
                  </a:lnTo>
                  <a:lnTo>
                    <a:pt x="7064" y="131"/>
                  </a:lnTo>
                  <a:lnTo>
                    <a:pt x="6802"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2825675" y="545500"/>
              <a:ext cx="85050" cy="363025"/>
            </a:xfrm>
            <a:custGeom>
              <a:avLst/>
              <a:gdLst/>
              <a:ahLst/>
              <a:cxnLst/>
              <a:rect l="l" t="t" r="r" b="b"/>
              <a:pathLst>
                <a:path w="3402" h="14521" extrusionOk="0">
                  <a:moveTo>
                    <a:pt x="524" y="1"/>
                  </a:moveTo>
                  <a:lnTo>
                    <a:pt x="1" y="131"/>
                  </a:lnTo>
                  <a:lnTo>
                    <a:pt x="2878" y="14520"/>
                  </a:lnTo>
                  <a:lnTo>
                    <a:pt x="3402" y="14389"/>
                  </a:lnTo>
                  <a:lnTo>
                    <a:pt x="524"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2181475" y="4894775"/>
              <a:ext cx="3057575" cy="480750"/>
            </a:xfrm>
            <a:custGeom>
              <a:avLst/>
              <a:gdLst/>
              <a:ahLst/>
              <a:cxnLst/>
              <a:rect l="l" t="t" r="r" b="b"/>
              <a:pathLst>
                <a:path w="122303" h="19230" extrusionOk="0">
                  <a:moveTo>
                    <a:pt x="54807" y="1"/>
                  </a:moveTo>
                  <a:lnTo>
                    <a:pt x="48790" y="131"/>
                  </a:lnTo>
                  <a:lnTo>
                    <a:pt x="42904" y="393"/>
                  </a:lnTo>
                  <a:lnTo>
                    <a:pt x="37280" y="655"/>
                  </a:lnTo>
                  <a:lnTo>
                    <a:pt x="31917" y="1047"/>
                  </a:lnTo>
                  <a:lnTo>
                    <a:pt x="26946" y="1570"/>
                  </a:lnTo>
                  <a:lnTo>
                    <a:pt x="22237" y="2094"/>
                  </a:lnTo>
                  <a:lnTo>
                    <a:pt x="17920" y="2748"/>
                  </a:lnTo>
                  <a:lnTo>
                    <a:pt x="13865" y="3402"/>
                  </a:lnTo>
                  <a:lnTo>
                    <a:pt x="10334" y="4186"/>
                  </a:lnTo>
                  <a:lnTo>
                    <a:pt x="7325" y="4971"/>
                  </a:lnTo>
                  <a:lnTo>
                    <a:pt x="4709" y="5887"/>
                  </a:lnTo>
                  <a:lnTo>
                    <a:pt x="2747" y="6672"/>
                  </a:lnTo>
                  <a:lnTo>
                    <a:pt x="1831" y="7195"/>
                  </a:lnTo>
                  <a:lnTo>
                    <a:pt x="1177" y="7718"/>
                  </a:lnTo>
                  <a:lnTo>
                    <a:pt x="654" y="8111"/>
                  </a:lnTo>
                  <a:lnTo>
                    <a:pt x="262" y="8634"/>
                  </a:lnTo>
                  <a:lnTo>
                    <a:pt x="0" y="9157"/>
                  </a:lnTo>
                  <a:lnTo>
                    <a:pt x="0" y="9549"/>
                  </a:lnTo>
                  <a:lnTo>
                    <a:pt x="0" y="10073"/>
                  </a:lnTo>
                  <a:lnTo>
                    <a:pt x="262" y="10596"/>
                  </a:lnTo>
                  <a:lnTo>
                    <a:pt x="654" y="11119"/>
                  </a:lnTo>
                  <a:lnTo>
                    <a:pt x="1177" y="11512"/>
                  </a:lnTo>
                  <a:lnTo>
                    <a:pt x="1831" y="12035"/>
                  </a:lnTo>
                  <a:lnTo>
                    <a:pt x="2747" y="12427"/>
                  </a:lnTo>
                  <a:lnTo>
                    <a:pt x="4709" y="13343"/>
                  </a:lnTo>
                  <a:lnTo>
                    <a:pt x="7325" y="14258"/>
                  </a:lnTo>
                  <a:lnTo>
                    <a:pt x="10334" y="15043"/>
                  </a:lnTo>
                  <a:lnTo>
                    <a:pt x="13865" y="15697"/>
                  </a:lnTo>
                  <a:lnTo>
                    <a:pt x="17920" y="16482"/>
                  </a:lnTo>
                  <a:lnTo>
                    <a:pt x="22237" y="17005"/>
                  </a:lnTo>
                  <a:lnTo>
                    <a:pt x="26946" y="17659"/>
                  </a:lnTo>
                  <a:lnTo>
                    <a:pt x="31917" y="18052"/>
                  </a:lnTo>
                  <a:lnTo>
                    <a:pt x="37280" y="18575"/>
                  </a:lnTo>
                  <a:lnTo>
                    <a:pt x="42904" y="18837"/>
                  </a:lnTo>
                  <a:lnTo>
                    <a:pt x="48790" y="19098"/>
                  </a:lnTo>
                  <a:lnTo>
                    <a:pt x="54807" y="19229"/>
                  </a:lnTo>
                  <a:lnTo>
                    <a:pt x="67365" y="19229"/>
                  </a:lnTo>
                  <a:lnTo>
                    <a:pt x="73513" y="19098"/>
                  </a:lnTo>
                  <a:lnTo>
                    <a:pt x="79268" y="18837"/>
                  </a:lnTo>
                  <a:lnTo>
                    <a:pt x="84893" y="18575"/>
                  </a:lnTo>
                  <a:lnTo>
                    <a:pt x="90256" y="18052"/>
                  </a:lnTo>
                  <a:lnTo>
                    <a:pt x="95357" y="17659"/>
                  </a:lnTo>
                  <a:lnTo>
                    <a:pt x="100066" y="17005"/>
                  </a:lnTo>
                  <a:lnTo>
                    <a:pt x="104382" y="16482"/>
                  </a:lnTo>
                  <a:lnTo>
                    <a:pt x="108307" y="15697"/>
                  </a:lnTo>
                  <a:lnTo>
                    <a:pt x="111838" y="15043"/>
                  </a:lnTo>
                  <a:lnTo>
                    <a:pt x="114978" y="14258"/>
                  </a:lnTo>
                  <a:lnTo>
                    <a:pt x="117463" y="13343"/>
                  </a:lnTo>
                  <a:lnTo>
                    <a:pt x="119556" y="12427"/>
                  </a:lnTo>
                  <a:lnTo>
                    <a:pt x="120341" y="12035"/>
                  </a:lnTo>
                  <a:lnTo>
                    <a:pt x="120995" y="11512"/>
                  </a:lnTo>
                  <a:lnTo>
                    <a:pt x="121649" y="11119"/>
                  </a:lnTo>
                  <a:lnTo>
                    <a:pt x="122041" y="10596"/>
                  </a:lnTo>
                  <a:lnTo>
                    <a:pt x="122172" y="10073"/>
                  </a:lnTo>
                  <a:lnTo>
                    <a:pt x="122303" y="9549"/>
                  </a:lnTo>
                  <a:lnTo>
                    <a:pt x="122172" y="9157"/>
                  </a:lnTo>
                  <a:lnTo>
                    <a:pt x="122041" y="8634"/>
                  </a:lnTo>
                  <a:lnTo>
                    <a:pt x="121649" y="8111"/>
                  </a:lnTo>
                  <a:lnTo>
                    <a:pt x="120995" y="7718"/>
                  </a:lnTo>
                  <a:lnTo>
                    <a:pt x="120341" y="7195"/>
                  </a:lnTo>
                  <a:lnTo>
                    <a:pt x="119556" y="6672"/>
                  </a:lnTo>
                  <a:lnTo>
                    <a:pt x="117463" y="5887"/>
                  </a:lnTo>
                  <a:lnTo>
                    <a:pt x="114978" y="4971"/>
                  </a:lnTo>
                  <a:lnTo>
                    <a:pt x="111838" y="4186"/>
                  </a:lnTo>
                  <a:lnTo>
                    <a:pt x="108307" y="3402"/>
                  </a:lnTo>
                  <a:lnTo>
                    <a:pt x="104382" y="2748"/>
                  </a:lnTo>
                  <a:lnTo>
                    <a:pt x="100066" y="2094"/>
                  </a:lnTo>
                  <a:lnTo>
                    <a:pt x="95357" y="1570"/>
                  </a:lnTo>
                  <a:lnTo>
                    <a:pt x="90256" y="1047"/>
                  </a:lnTo>
                  <a:lnTo>
                    <a:pt x="84893" y="655"/>
                  </a:lnTo>
                  <a:lnTo>
                    <a:pt x="79268" y="393"/>
                  </a:lnTo>
                  <a:lnTo>
                    <a:pt x="73513" y="131"/>
                  </a:lnTo>
                  <a:lnTo>
                    <a:pt x="67365"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1"/>
            <p:cNvSpPr/>
            <p:nvPr/>
          </p:nvSpPr>
          <p:spPr>
            <a:xfrm>
              <a:off x="794925" y="5025575"/>
              <a:ext cx="2858125" cy="451300"/>
            </a:xfrm>
            <a:custGeom>
              <a:avLst/>
              <a:gdLst/>
              <a:ahLst/>
              <a:cxnLst/>
              <a:rect l="l" t="t" r="r" b="b"/>
              <a:pathLst>
                <a:path w="114325" h="18052" extrusionOk="0">
                  <a:moveTo>
                    <a:pt x="57163" y="1"/>
                  </a:moveTo>
                  <a:lnTo>
                    <a:pt x="51407" y="132"/>
                  </a:lnTo>
                  <a:lnTo>
                    <a:pt x="45652" y="262"/>
                  </a:lnTo>
                  <a:lnTo>
                    <a:pt x="40158" y="393"/>
                  </a:lnTo>
                  <a:lnTo>
                    <a:pt x="34926" y="786"/>
                  </a:lnTo>
                  <a:lnTo>
                    <a:pt x="29955" y="1047"/>
                  </a:lnTo>
                  <a:lnTo>
                    <a:pt x="25246" y="1571"/>
                  </a:lnTo>
                  <a:lnTo>
                    <a:pt x="20799" y="2094"/>
                  </a:lnTo>
                  <a:lnTo>
                    <a:pt x="16744" y="2617"/>
                  </a:lnTo>
                  <a:lnTo>
                    <a:pt x="13081" y="3271"/>
                  </a:lnTo>
                  <a:lnTo>
                    <a:pt x="9811" y="4056"/>
                  </a:lnTo>
                  <a:lnTo>
                    <a:pt x="6933" y="4710"/>
                  </a:lnTo>
                  <a:lnTo>
                    <a:pt x="4579" y="5495"/>
                  </a:lnTo>
                  <a:lnTo>
                    <a:pt x="2617" y="6410"/>
                  </a:lnTo>
                  <a:lnTo>
                    <a:pt x="1178" y="7195"/>
                  </a:lnTo>
                  <a:lnTo>
                    <a:pt x="655" y="7718"/>
                  </a:lnTo>
                  <a:lnTo>
                    <a:pt x="393" y="8111"/>
                  </a:lnTo>
                  <a:lnTo>
                    <a:pt x="132" y="8634"/>
                  </a:lnTo>
                  <a:lnTo>
                    <a:pt x="1" y="9026"/>
                  </a:lnTo>
                  <a:lnTo>
                    <a:pt x="132" y="9550"/>
                  </a:lnTo>
                  <a:lnTo>
                    <a:pt x="393" y="9942"/>
                  </a:lnTo>
                  <a:lnTo>
                    <a:pt x="655" y="10465"/>
                  </a:lnTo>
                  <a:lnTo>
                    <a:pt x="1178" y="10858"/>
                  </a:lnTo>
                  <a:lnTo>
                    <a:pt x="2617" y="11773"/>
                  </a:lnTo>
                  <a:lnTo>
                    <a:pt x="4579" y="12558"/>
                  </a:lnTo>
                  <a:lnTo>
                    <a:pt x="6933" y="13343"/>
                  </a:lnTo>
                  <a:lnTo>
                    <a:pt x="9811" y="14128"/>
                  </a:lnTo>
                  <a:lnTo>
                    <a:pt x="13081" y="14782"/>
                  </a:lnTo>
                  <a:lnTo>
                    <a:pt x="16744" y="15436"/>
                  </a:lnTo>
                  <a:lnTo>
                    <a:pt x="20799" y="15959"/>
                  </a:lnTo>
                  <a:lnTo>
                    <a:pt x="25246" y="16482"/>
                  </a:lnTo>
                  <a:lnTo>
                    <a:pt x="29955" y="17006"/>
                  </a:lnTo>
                  <a:lnTo>
                    <a:pt x="34926" y="17398"/>
                  </a:lnTo>
                  <a:lnTo>
                    <a:pt x="40158" y="17660"/>
                  </a:lnTo>
                  <a:lnTo>
                    <a:pt x="45652" y="17921"/>
                  </a:lnTo>
                  <a:lnTo>
                    <a:pt x="51407" y="18052"/>
                  </a:lnTo>
                  <a:lnTo>
                    <a:pt x="63049" y="18052"/>
                  </a:lnTo>
                  <a:lnTo>
                    <a:pt x="68673" y="17921"/>
                  </a:lnTo>
                  <a:lnTo>
                    <a:pt x="74167" y="17660"/>
                  </a:lnTo>
                  <a:lnTo>
                    <a:pt x="79399" y="17398"/>
                  </a:lnTo>
                  <a:lnTo>
                    <a:pt x="84501" y="17006"/>
                  </a:lnTo>
                  <a:lnTo>
                    <a:pt x="89210" y="16482"/>
                  </a:lnTo>
                  <a:lnTo>
                    <a:pt x="93526" y="15959"/>
                  </a:lnTo>
                  <a:lnTo>
                    <a:pt x="97581" y="15436"/>
                  </a:lnTo>
                  <a:lnTo>
                    <a:pt x="101244" y="14782"/>
                  </a:lnTo>
                  <a:lnTo>
                    <a:pt x="104645" y="14128"/>
                  </a:lnTo>
                  <a:lnTo>
                    <a:pt x="107523" y="13343"/>
                  </a:lnTo>
                  <a:lnTo>
                    <a:pt x="109877" y="12558"/>
                  </a:lnTo>
                  <a:lnTo>
                    <a:pt x="111839" y="11773"/>
                  </a:lnTo>
                  <a:lnTo>
                    <a:pt x="113147" y="10858"/>
                  </a:lnTo>
                  <a:lnTo>
                    <a:pt x="113670" y="10465"/>
                  </a:lnTo>
                  <a:lnTo>
                    <a:pt x="114063" y="9942"/>
                  </a:lnTo>
                  <a:lnTo>
                    <a:pt x="114324" y="9550"/>
                  </a:lnTo>
                  <a:lnTo>
                    <a:pt x="114324" y="9026"/>
                  </a:lnTo>
                  <a:lnTo>
                    <a:pt x="114324" y="8634"/>
                  </a:lnTo>
                  <a:lnTo>
                    <a:pt x="114063" y="8111"/>
                  </a:lnTo>
                  <a:lnTo>
                    <a:pt x="113670" y="7718"/>
                  </a:lnTo>
                  <a:lnTo>
                    <a:pt x="113147" y="7195"/>
                  </a:lnTo>
                  <a:lnTo>
                    <a:pt x="111839" y="6410"/>
                  </a:lnTo>
                  <a:lnTo>
                    <a:pt x="109877" y="5495"/>
                  </a:lnTo>
                  <a:lnTo>
                    <a:pt x="107523" y="4710"/>
                  </a:lnTo>
                  <a:lnTo>
                    <a:pt x="104645" y="4056"/>
                  </a:lnTo>
                  <a:lnTo>
                    <a:pt x="101244" y="3271"/>
                  </a:lnTo>
                  <a:lnTo>
                    <a:pt x="97581" y="2617"/>
                  </a:lnTo>
                  <a:lnTo>
                    <a:pt x="93526" y="2094"/>
                  </a:lnTo>
                  <a:lnTo>
                    <a:pt x="89210" y="1571"/>
                  </a:lnTo>
                  <a:lnTo>
                    <a:pt x="84501" y="1047"/>
                  </a:lnTo>
                  <a:lnTo>
                    <a:pt x="79399" y="786"/>
                  </a:lnTo>
                  <a:lnTo>
                    <a:pt x="74167" y="393"/>
                  </a:lnTo>
                  <a:lnTo>
                    <a:pt x="68673" y="262"/>
                  </a:lnTo>
                  <a:lnTo>
                    <a:pt x="63049" y="132"/>
                  </a:lnTo>
                  <a:lnTo>
                    <a:pt x="57163"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1"/>
            <p:cNvSpPr/>
            <p:nvPr/>
          </p:nvSpPr>
          <p:spPr>
            <a:xfrm>
              <a:off x="3966950" y="5025575"/>
              <a:ext cx="2858125" cy="451300"/>
            </a:xfrm>
            <a:custGeom>
              <a:avLst/>
              <a:gdLst/>
              <a:ahLst/>
              <a:cxnLst/>
              <a:rect l="l" t="t" r="r" b="b"/>
              <a:pathLst>
                <a:path w="114325" h="18052" extrusionOk="0">
                  <a:moveTo>
                    <a:pt x="57162" y="1"/>
                  </a:moveTo>
                  <a:lnTo>
                    <a:pt x="51276" y="132"/>
                  </a:lnTo>
                  <a:lnTo>
                    <a:pt x="45652" y="262"/>
                  </a:lnTo>
                  <a:lnTo>
                    <a:pt x="40158" y="393"/>
                  </a:lnTo>
                  <a:lnTo>
                    <a:pt x="34926" y="786"/>
                  </a:lnTo>
                  <a:lnTo>
                    <a:pt x="29824" y="1047"/>
                  </a:lnTo>
                  <a:lnTo>
                    <a:pt x="25115" y="1571"/>
                  </a:lnTo>
                  <a:lnTo>
                    <a:pt x="20799" y="2094"/>
                  </a:lnTo>
                  <a:lnTo>
                    <a:pt x="16744" y="2617"/>
                  </a:lnTo>
                  <a:lnTo>
                    <a:pt x="13081" y="3271"/>
                  </a:lnTo>
                  <a:lnTo>
                    <a:pt x="9680" y="4056"/>
                  </a:lnTo>
                  <a:lnTo>
                    <a:pt x="6803" y="4710"/>
                  </a:lnTo>
                  <a:lnTo>
                    <a:pt x="4448" y="5495"/>
                  </a:lnTo>
                  <a:lnTo>
                    <a:pt x="2486" y="6410"/>
                  </a:lnTo>
                  <a:lnTo>
                    <a:pt x="1178" y="7195"/>
                  </a:lnTo>
                  <a:lnTo>
                    <a:pt x="655" y="7718"/>
                  </a:lnTo>
                  <a:lnTo>
                    <a:pt x="262" y="8111"/>
                  </a:lnTo>
                  <a:lnTo>
                    <a:pt x="1" y="8634"/>
                  </a:lnTo>
                  <a:lnTo>
                    <a:pt x="1" y="9026"/>
                  </a:lnTo>
                  <a:lnTo>
                    <a:pt x="1" y="9550"/>
                  </a:lnTo>
                  <a:lnTo>
                    <a:pt x="262" y="9942"/>
                  </a:lnTo>
                  <a:lnTo>
                    <a:pt x="655" y="10465"/>
                  </a:lnTo>
                  <a:lnTo>
                    <a:pt x="1178" y="10858"/>
                  </a:lnTo>
                  <a:lnTo>
                    <a:pt x="2486" y="11773"/>
                  </a:lnTo>
                  <a:lnTo>
                    <a:pt x="4448" y="12558"/>
                  </a:lnTo>
                  <a:lnTo>
                    <a:pt x="6803" y="13343"/>
                  </a:lnTo>
                  <a:lnTo>
                    <a:pt x="9680" y="14128"/>
                  </a:lnTo>
                  <a:lnTo>
                    <a:pt x="13081" y="14782"/>
                  </a:lnTo>
                  <a:lnTo>
                    <a:pt x="16744" y="15436"/>
                  </a:lnTo>
                  <a:lnTo>
                    <a:pt x="20799" y="15959"/>
                  </a:lnTo>
                  <a:lnTo>
                    <a:pt x="25115" y="16482"/>
                  </a:lnTo>
                  <a:lnTo>
                    <a:pt x="29824" y="17006"/>
                  </a:lnTo>
                  <a:lnTo>
                    <a:pt x="34926" y="17398"/>
                  </a:lnTo>
                  <a:lnTo>
                    <a:pt x="40158" y="17660"/>
                  </a:lnTo>
                  <a:lnTo>
                    <a:pt x="45652" y="17921"/>
                  </a:lnTo>
                  <a:lnTo>
                    <a:pt x="51276" y="18052"/>
                  </a:lnTo>
                  <a:lnTo>
                    <a:pt x="62918" y="18052"/>
                  </a:lnTo>
                  <a:lnTo>
                    <a:pt x="68673" y="17921"/>
                  </a:lnTo>
                  <a:lnTo>
                    <a:pt x="74167" y="17660"/>
                  </a:lnTo>
                  <a:lnTo>
                    <a:pt x="79399" y="17398"/>
                  </a:lnTo>
                  <a:lnTo>
                    <a:pt x="84370" y="17006"/>
                  </a:lnTo>
                  <a:lnTo>
                    <a:pt x="89079" y="16482"/>
                  </a:lnTo>
                  <a:lnTo>
                    <a:pt x="93526" y="15959"/>
                  </a:lnTo>
                  <a:lnTo>
                    <a:pt x="97581" y="15436"/>
                  </a:lnTo>
                  <a:lnTo>
                    <a:pt x="101244" y="14782"/>
                  </a:lnTo>
                  <a:lnTo>
                    <a:pt x="104514" y="14128"/>
                  </a:lnTo>
                  <a:lnTo>
                    <a:pt x="107392" y="13343"/>
                  </a:lnTo>
                  <a:lnTo>
                    <a:pt x="109746" y="12558"/>
                  </a:lnTo>
                  <a:lnTo>
                    <a:pt x="111708" y="11773"/>
                  </a:lnTo>
                  <a:lnTo>
                    <a:pt x="113147" y="10858"/>
                  </a:lnTo>
                  <a:lnTo>
                    <a:pt x="113670" y="10465"/>
                  </a:lnTo>
                  <a:lnTo>
                    <a:pt x="113932" y="9942"/>
                  </a:lnTo>
                  <a:lnTo>
                    <a:pt x="114193" y="9550"/>
                  </a:lnTo>
                  <a:lnTo>
                    <a:pt x="114324" y="9026"/>
                  </a:lnTo>
                  <a:lnTo>
                    <a:pt x="114193" y="8634"/>
                  </a:lnTo>
                  <a:lnTo>
                    <a:pt x="113932" y="8111"/>
                  </a:lnTo>
                  <a:lnTo>
                    <a:pt x="113670" y="7718"/>
                  </a:lnTo>
                  <a:lnTo>
                    <a:pt x="113147" y="7195"/>
                  </a:lnTo>
                  <a:lnTo>
                    <a:pt x="111708" y="6410"/>
                  </a:lnTo>
                  <a:lnTo>
                    <a:pt x="109746" y="5495"/>
                  </a:lnTo>
                  <a:lnTo>
                    <a:pt x="107392" y="4710"/>
                  </a:lnTo>
                  <a:lnTo>
                    <a:pt x="104514" y="4056"/>
                  </a:lnTo>
                  <a:lnTo>
                    <a:pt x="101244" y="3271"/>
                  </a:lnTo>
                  <a:lnTo>
                    <a:pt x="97581" y="2617"/>
                  </a:lnTo>
                  <a:lnTo>
                    <a:pt x="93526" y="2094"/>
                  </a:lnTo>
                  <a:lnTo>
                    <a:pt x="89079" y="1571"/>
                  </a:lnTo>
                  <a:lnTo>
                    <a:pt x="84370" y="1047"/>
                  </a:lnTo>
                  <a:lnTo>
                    <a:pt x="79399" y="786"/>
                  </a:lnTo>
                  <a:lnTo>
                    <a:pt x="74167" y="393"/>
                  </a:lnTo>
                  <a:lnTo>
                    <a:pt x="68673" y="262"/>
                  </a:lnTo>
                  <a:lnTo>
                    <a:pt x="62918" y="132"/>
                  </a:lnTo>
                  <a:lnTo>
                    <a:pt x="57162"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1"/>
            <p:cNvSpPr/>
            <p:nvPr/>
          </p:nvSpPr>
          <p:spPr>
            <a:xfrm>
              <a:off x="4176250" y="2641650"/>
              <a:ext cx="461100" cy="513450"/>
            </a:xfrm>
            <a:custGeom>
              <a:avLst/>
              <a:gdLst/>
              <a:ahLst/>
              <a:cxnLst/>
              <a:rect l="l" t="t" r="r" b="b"/>
              <a:pathLst>
                <a:path w="18444" h="20538" extrusionOk="0">
                  <a:moveTo>
                    <a:pt x="12296" y="1"/>
                  </a:moveTo>
                  <a:lnTo>
                    <a:pt x="131" y="4579"/>
                  </a:lnTo>
                  <a:lnTo>
                    <a:pt x="131" y="6803"/>
                  </a:lnTo>
                  <a:lnTo>
                    <a:pt x="0" y="8765"/>
                  </a:lnTo>
                  <a:lnTo>
                    <a:pt x="131" y="10465"/>
                  </a:lnTo>
                  <a:lnTo>
                    <a:pt x="262" y="11512"/>
                  </a:lnTo>
                  <a:lnTo>
                    <a:pt x="523" y="12689"/>
                  </a:lnTo>
                  <a:lnTo>
                    <a:pt x="916" y="14128"/>
                  </a:lnTo>
                  <a:lnTo>
                    <a:pt x="1439" y="15436"/>
                  </a:lnTo>
                  <a:lnTo>
                    <a:pt x="2093" y="16744"/>
                  </a:lnTo>
                  <a:lnTo>
                    <a:pt x="2747" y="17790"/>
                  </a:lnTo>
                  <a:lnTo>
                    <a:pt x="3139" y="18183"/>
                  </a:lnTo>
                  <a:lnTo>
                    <a:pt x="3401" y="18444"/>
                  </a:lnTo>
                  <a:lnTo>
                    <a:pt x="3794" y="18575"/>
                  </a:lnTo>
                  <a:lnTo>
                    <a:pt x="4055" y="18575"/>
                  </a:lnTo>
                  <a:lnTo>
                    <a:pt x="4317" y="18444"/>
                  </a:lnTo>
                  <a:lnTo>
                    <a:pt x="4578" y="18314"/>
                  </a:lnTo>
                  <a:lnTo>
                    <a:pt x="4840" y="17660"/>
                  </a:lnTo>
                  <a:lnTo>
                    <a:pt x="4840" y="16744"/>
                  </a:lnTo>
                  <a:lnTo>
                    <a:pt x="4709" y="15828"/>
                  </a:lnTo>
                  <a:lnTo>
                    <a:pt x="4186" y="13735"/>
                  </a:lnTo>
                  <a:lnTo>
                    <a:pt x="3924" y="12427"/>
                  </a:lnTo>
                  <a:lnTo>
                    <a:pt x="3924" y="11643"/>
                  </a:lnTo>
                  <a:lnTo>
                    <a:pt x="3924" y="11250"/>
                  </a:lnTo>
                  <a:lnTo>
                    <a:pt x="4055" y="11119"/>
                  </a:lnTo>
                  <a:lnTo>
                    <a:pt x="4186" y="11119"/>
                  </a:lnTo>
                  <a:lnTo>
                    <a:pt x="4448" y="11381"/>
                  </a:lnTo>
                  <a:lnTo>
                    <a:pt x="4840" y="12035"/>
                  </a:lnTo>
                  <a:lnTo>
                    <a:pt x="5494" y="13212"/>
                  </a:lnTo>
                  <a:lnTo>
                    <a:pt x="6410" y="15436"/>
                  </a:lnTo>
                  <a:lnTo>
                    <a:pt x="6671" y="16221"/>
                  </a:lnTo>
                  <a:lnTo>
                    <a:pt x="6671" y="17136"/>
                  </a:lnTo>
                  <a:lnTo>
                    <a:pt x="6802" y="18837"/>
                  </a:lnTo>
                  <a:lnTo>
                    <a:pt x="6933" y="19491"/>
                  </a:lnTo>
                  <a:lnTo>
                    <a:pt x="7064" y="20145"/>
                  </a:lnTo>
                  <a:lnTo>
                    <a:pt x="7456" y="20537"/>
                  </a:lnTo>
                  <a:lnTo>
                    <a:pt x="8372" y="20537"/>
                  </a:lnTo>
                  <a:lnTo>
                    <a:pt x="8764" y="20276"/>
                  </a:lnTo>
                  <a:lnTo>
                    <a:pt x="9026" y="19883"/>
                  </a:lnTo>
                  <a:lnTo>
                    <a:pt x="9287" y="19360"/>
                  </a:lnTo>
                  <a:lnTo>
                    <a:pt x="9549" y="18575"/>
                  </a:lnTo>
                  <a:lnTo>
                    <a:pt x="9680" y="18314"/>
                  </a:lnTo>
                  <a:lnTo>
                    <a:pt x="9680" y="18706"/>
                  </a:lnTo>
                  <a:lnTo>
                    <a:pt x="10072" y="19622"/>
                  </a:lnTo>
                  <a:lnTo>
                    <a:pt x="10334" y="20014"/>
                  </a:lnTo>
                  <a:lnTo>
                    <a:pt x="10726" y="20276"/>
                  </a:lnTo>
                  <a:lnTo>
                    <a:pt x="11119" y="20537"/>
                  </a:lnTo>
                  <a:lnTo>
                    <a:pt x="11642" y="20537"/>
                  </a:lnTo>
                  <a:lnTo>
                    <a:pt x="12165" y="20145"/>
                  </a:lnTo>
                  <a:lnTo>
                    <a:pt x="12427" y="19752"/>
                  </a:lnTo>
                  <a:lnTo>
                    <a:pt x="12688" y="19360"/>
                  </a:lnTo>
                  <a:lnTo>
                    <a:pt x="12819" y="18837"/>
                  </a:lnTo>
                  <a:lnTo>
                    <a:pt x="12950" y="17790"/>
                  </a:lnTo>
                  <a:lnTo>
                    <a:pt x="13211" y="18444"/>
                  </a:lnTo>
                  <a:lnTo>
                    <a:pt x="13473" y="18837"/>
                  </a:lnTo>
                  <a:lnTo>
                    <a:pt x="13865" y="19098"/>
                  </a:lnTo>
                  <a:lnTo>
                    <a:pt x="14258" y="19229"/>
                  </a:lnTo>
                  <a:lnTo>
                    <a:pt x="14650" y="19098"/>
                  </a:lnTo>
                  <a:lnTo>
                    <a:pt x="15174" y="18837"/>
                  </a:lnTo>
                  <a:lnTo>
                    <a:pt x="15566" y="18444"/>
                  </a:lnTo>
                  <a:lnTo>
                    <a:pt x="15828" y="17921"/>
                  </a:lnTo>
                  <a:lnTo>
                    <a:pt x="16089" y="17529"/>
                  </a:lnTo>
                  <a:lnTo>
                    <a:pt x="16351" y="16613"/>
                  </a:lnTo>
                  <a:lnTo>
                    <a:pt x="16351" y="16352"/>
                  </a:lnTo>
                  <a:lnTo>
                    <a:pt x="16482" y="16352"/>
                  </a:lnTo>
                  <a:lnTo>
                    <a:pt x="16743" y="16482"/>
                  </a:lnTo>
                  <a:lnTo>
                    <a:pt x="17266" y="16482"/>
                  </a:lnTo>
                  <a:lnTo>
                    <a:pt x="17528" y="16221"/>
                  </a:lnTo>
                  <a:lnTo>
                    <a:pt x="17790" y="15959"/>
                  </a:lnTo>
                  <a:lnTo>
                    <a:pt x="18182" y="15436"/>
                  </a:lnTo>
                  <a:lnTo>
                    <a:pt x="18444" y="14651"/>
                  </a:lnTo>
                  <a:lnTo>
                    <a:pt x="18444" y="13735"/>
                  </a:lnTo>
                  <a:lnTo>
                    <a:pt x="18444" y="12820"/>
                  </a:lnTo>
                  <a:lnTo>
                    <a:pt x="18444" y="11773"/>
                  </a:lnTo>
                  <a:lnTo>
                    <a:pt x="18182" y="10858"/>
                  </a:lnTo>
                  <a:lnTo>
                    <a:pt x="17790" y="9157"/>
                  </a:lnTo>
                  <a:lnTo>
                    <a:pt x="16612" y="7064"/>
                  </a:lnTo>
                  <a:lnTo>
                    <a:pt x="15043" y="4187"/>
                  </a:lnTo>
                  <a:lnTo>
                    <a:pt x="1229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1"/>
            <p:cNvSpPr/>
            <p:nvPr/>
          </p:nvSpPr>
          <p:spPr>
            <a:xfrm>
              <a:off x="4372450" y="2909800"/>
              <a:ext cx="55625" cy="189700"/>
            </a:xfrm>
            <a:custGeom>
              <a:avLst/>
              <a:gdLst/>
              <a:ahLst/>
              <a:cxnLst/>
              <a:rect l="l" t="t" r="r" b="b"/>
              <a:pathLst>
                <a:path w="2225" h="7588" extrusionOk="0">
                  <a:moveTo>
                    <a:pt x="0" y="1"/>
                  </a:moveTo>
                  <a:lnTo>
                    <a:pt x="916" y="1963"/>
                  </a:lnTo>
                  <a:lnTo>
                    <a:pt x="1570" y="3663"/>
                  </a:lnTo>
                  <a:lnTo>
                    <a:pt x="1701" y="4448"/>
                  </a:lnTo>
                  <a:lnTo>
                    <a:pt x="1832" y="5364"/>
                  </a:lnTo>
                  <a:lnTo>
                    <a:pt x="1701" y="7457"/>
                  </a:lnTo>
                  <a:lnTo>
                    <a:pt x="1832" y="7588"/>
                  </a:lnTo>
                  <a:lnTo>
                    <a:pt x="1963" y="7457"/>
                  </a:lnTo>
                  <a:lnTo>
                    <a:pt x="2093" y="6410"/>
                  </a:lnTo>
                  <a:lnTo>
                    <a:pt x="2224" y="5364"/>
                  </a:lnTo>
                  <a:lnTo>
                    <a:pt x="2093" y="4448"/>
                  </a:lnTo>
                  <a:lnTo>
                    <a:pt x="1963" y="3533"/>
                  </a:lnTo>
                  <a:lnTo>
                    <a:pt x="1570" y="2617"/>
                  </a:lnTo>
                  <a:lnTo>
                    <a:pt x="1178" y="1832"/>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1"/>
            <p:cNvSpPr/>
            <p:nvPr/>
          </p:nvSpPr>
          <p:spPr>
            <a:xfrm>
              <a:off x="4450925" y="2883650"/>
              <a:ext cx="52350" cy="199500"/>
            </a:xfrm>
            <a:custGeom>
              <a:avLst/>
              <a:gdLst/>
              <a:ahLst/>
              <a:cxnLst/>
              <a:rect l="l" t="t" r="r" b="b"/>
              <a:pathLst>
                <a:path w="2094" h="7980" extrusionOk="0">
                  <a:moveTo>
                    <a:pt x="1" y="0"/>
                  </a:moveTo>
                  <a:lnTo>
                    <a:pt x="786" y="2093"/>
                  </a:lnTo>
                  <a:lnTo>
                    <a:pt x="1440" y="3794"/>
                  </a:lnTo>
                  <a:lnTo>
                    <a:pt x="1832" y="5756"/>
                  </a:lnTo>
                  <a:lnTo>
                    <a:pt x="1963" y="7849"/>
                  </a:lnTo>
                  <a:lnTo>
                    <a:pt x="1963" y="7980"/>
                  </a:lnTo>
                  <a:lnTo>
                    <a:pt x="2094" y="7849"/>
                  </a:lnTo>
                  <a:lnTo>
                    <a:pt x="2094" y="6672"/>
                  </a:lnTo>
                  <a:lnTo>
                    <a:pt x="2094" y="5625"/>
                  </a:lnTo>
                  <a:lnTo>
                    <a:pt x="1963" y="4709"/>
                  </a:lnTo>
                  <a:lnTo>
                    <a:pt x="1832" y="3794"/>
                  </a:lnTo>
                  <a:lnTo>
                    <a:pt x="1440" y="2878"/>
                  </a:lnTo>
                  <a:lnTo>
                    <a:pt x="1047" y="1963"/>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1"/>
            <p:cNvSpPr/>
            <p:nvPr/>
          </p:nvSpPr>
          <p:spPr>
            <a:xfrm>
              <a:off x="4522875" y="2854225"/>
              <a:ext cx="65425" cy="199500"/>
            </a:xfrm>
            <a:custGeom>
              <a:avLst/>
              <a:gdLst/>
              <a:ahLst/>
              <a:cxnLst/>
              <a:rect l="l" t="t" r="r" b="b"/>
              <a:pathLst>
                <a:path w="2617" h="7980" extrusionOk="0">
                  <a:moveTo>
                    <a:pt x="0" y="0"/>
                  </a:moveTo>
                  <a:lnTo>
                    <a:pt x="0" y="131"/>
                  </a:lnTo>
                  <a:lnTo>
                    <a:pt x="1047" y="1962"/>
                  </a:lnTo>
                  <a:lnTo>
                    <a:pt x="1832" y="3794"/>
                  </a:lnTo>
                  <a:lnTo>
                    <a:pt x="2224" y="5625"/>
                  </a:lnTo>
                  <a:lnTo>
                    <a:pt x="2486" y="7849"/>
                  </a:lnTo>
                  <a:lnTo>
                    <a:pt x="2617" y="7979"/>
                  </a:lnTo>
                  <a:lnTo>
                    <a:pt x="2617" y="7718"/>
                  </a:lnTo>
                  <a:lnTo>
                    <a:pt x="2617" y="6671"/>
                  </a:lnTo>
                  <a:lnTo>
                    <a:pt x="2617" y="5625"/>
                  </a:lnTo>
                  <a:lnTo>
                    <a:pt x="2355" y="4709"/>
                  </a:lnTo>
                  <a:lnTo>
                    <a:pt x="2224" y="3794"/>
                  </a:lnTo>
                  <a:lnTo>
                    <a:pt x="1832" y="2878"/>
                  </a:lnTo>
                  <a:lnTo>
                    <a:pt x="1439" y="1962"/>
                  </a:lnTo>
                  <a:lnTo>
                    <a:pt x="785" y="916"/>
                  </a:lnTo>
                  <a:lnTo>
                    <a:pt x="13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1"/>
            <p:cNvSpPr/>
            <p:nvPr/>
          </p:nvSpPr>
          <p:spPr>
            <a:xfrm>
              <a:off x="3914625" y="1667150"/>
              <a:ext cx="575575" cy="1138050"/>
            </a:xfrm>
            <a:custGeom>
              <a:avLst/>
              <a:gdLst/>
              <a:ahLst/>
              <a:cxnLst/>
              <a:rect l="l" t="t" r="r" b="b"/>
              <a:pathLst>
                <a:path w="23023" h="45522" extrusionOk="0">
                  <a:moveTo>
                    <a:pt x="1047" y="1"/>
                  </a:moveTo>
                  <a:lnTo>
                    <a:pt x="786" y="132"/>
                  </a:lnTo>
                  <a:lnTo>
                    <a:pt x="655" y="132"/>
                  </a:lnTo>
                  <a:lnTo>
                    <a:pt x="393" y="393"/>
                  </a:lnTo>
                  <a:lnTo>
                    <a:pt x="132" y="1047"/>
                  </a:lnTo>
                  <a:lnTo>
                    <a:pt x="1" y="2094"/>
                  </a:lnTo>
                  <a:lnTo>
                    <a:pt x="132" y="3533"/>
                  </a:lnTo>
                  <a:lnTo>
                    <a:pt x="393" y="5495"/>
                  </a:lnTo>
                  <a:lnTo>
                    <a:pt x="1440" y="10073"/>
                  </a:lnTo>
                  <a:lnTo>
                    <a:pt x="2748" y="15698"/>
                  </a:lnTo>
                  <a:lnTo>
                    <a:pt x="6279" y="28386"/>
                  </a:lnTo>
                  <a:lnTo>
                    <a:pt x="9419" y="39504"/>
                  </a:lnTo>
                  <a:lnTo>
                    <a:pt x="10988" y="45260"/>
                  </a:lnTo>
                  <a:lnTo>
                    <a:pt x="11250" y="45521"/>
                  </a:lnTo>
                  <a:lnTo>
                    <a:pt x="12296" y="45521"/>
                  </a:lnTo>
                  <a:lnTo>
                    <a:pt x="13212" y="45390"/>
                  </a:lnTo>
                  <a:lnTo>
                    <a:pt x="15174" y="44867"/>
                  </a:lnTo>
                  <a:lnTo>
                    <a:pt x="17529" y="43951"/>
                  </a:lnTo>
                  <a:lnTo>
                    <a:pt x="19752" y="42774"/>
                  </a:lnTo>
                  <a:lnTo>
                    <a:pt x="21584" y="41728"/>
                  </a:lnTo>
                  <a:lnTo>
                    <a:pt x="22368" y="41074"/>
                  </a:lnTo>
                  <a:lnTo>
                    <a:pt x="22761" y="40551"/>
                  </a:lnTo>
                  <a:lnTo>
                    <a:pt x="23022" y="40027"/>
                  </a:lnTo>
                  <a:lnTo>
                    <a:pt x="23022" y="39504"/>
                  </a:lnTo>
                  <a:lnTo>
                    <a:pt x="22107" y="37280"/>
                  </a:lnTo>
                  <a:lnTo>
                    <a:pt x="20406" y="33487"/>
                  </a:lnTo>
                  <a:lnTo>
                    <a:pt x="18183" y="28516"/>
                  </a:lnTo>
                  <a:lnTo>
                    <a:pt x="15305" y="22761"/>
                  </a:lnTo>
                  <a:lnTo>
                    <a:pt x="12296" y="16744"/>
                  </a:lnTo>
                  <a:lnTo>
                    <a:pt x="9026" y="10858"/>
                  </a:lnTo>
                  <a:lnTo>
                    <a:pt x="7326" y="8111"/>
                  </a:lnTo>
                  <a:lnTo>
                    <a:pt x="5625" y="5495"/>
                  </a:lnTo>
                  <a:lnTo>
                    <a:pt x="4056" y="3140"/>
                  </a:lnTo>
                  <a:lnTo>
                    <a:pt x="2486" y="1047"/>
                  </a:lnTo>
                  <a:lnTo>
                    <a:pt x="1832" y="524"/>
                  </a:lnTo>
                  <a:lnTo>
                    <a:pt x="1309" y="132"/>
                  </a:lnTo>
                  <a:lnTo>
                    <a:pt x="1047"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1"/>
            <p:cNvSpPr/>
            <p:nvPr/>
          </p:nvSpPr>
          <p:spPr>
            <a:xfrm>
              <a:off x="3911350" y="1660625"/>
              <a:ext cx="601750" cy="1088975"/>
            </a:xfrm>
            <a:custGeom>
              <a:avLst/>
              <a:gdLst/>
              <a:ahLst/>
              <a:cxnLst/>
              <a:rect l="l" t="t" r="r" b="b"/>
              <a:pathLst>
                <a:path w="24070" h="43559" extrusionOk="0">
                  <a:moveTo>
                    <a:pt x="786" y="0"/>
                  </a:moveTo>
                  <a:lnTo>
                    <a:pt x="524" y="262"/>
                  </a:lnTo>
                  <a:lnTo>
                    <a:pt x="263" y="654"/>
                  </a:lnTo>
                  <a:lnTo>
                    <a:pt x="1" y="1962"/>
                  </a:lnTo>
                  <a:lnTo>
                    <a:pt x="1" y="3663"/>
                  </a:lnTo>
                  <a:lnTo>
                    <a:pt x="132" y="5756"/>
                  </a:lnTo>
                  <a:lnTo>
                    <a:pt x="393" y="8241"/>
                  </a:lnTo>
                  <a:lnTo>
                    <a:pt x="1178" y="12558"/>
                  </a:lnTo>
                  <a:lnTo>
                    <a:pt x="2486" y="17790"/>
                  </a:lnTo>
                  <a:lnTo>
                    <a:pt x="4056" y="23545"/>
                  </a:lnTo>
                  <a:lnTo>
                    <a:pt x="5626" y="29431"/>
                  </a:lnTo>
                  <a:lnTo>
                    <a:pt x="8503" y="39373"/>
                  </a:lnTo>
                  <a:lnTo>
                    <a:pt x="9811" y="43558"/>
                  </a:lnTo>
                  <a:lnTo>
                    <a:pt x="19360" y="39896"/>
                  </a:lnTo>
                  <a:lnTo>
                    <a:pt x="24069" y="38065"/>
                  </a:lnTo>
                  <a:lnTo>
                    <a:pt x="21976" y="33879"/>
                  </a:lnTo>
                  <a:lnTo>
                    <a:pt x="16613" y="24068"/>
                  </a:lnTo>
                  <a:lnTo>
                    <a:pt x="10204" y="12688"/>
                  </a:lnTo>
                  <a:lnTo>
                    <a:pt x="7326" y="7587"/>
                  </a:lnTo>
                  <a:lnTo>
                    <a:pt x="4841" y="3663"/>
                  </a:lnTo>
                  <a:lnTo>
                    <a:pt x="3533" y="1962"/>
                  </a:lnTo>
                  <a:lnTo>
                    <a:pt x="2355" y="654"/>
                  </a:lnTo>
                  <a:lnTo>
                    <a:pt x="1832" y="262"/>
                  </a:lnTo>
                  <a:lnTo>
                    <a:pt x="1440"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1"/>
            <p:cNvSpPr/>
            <p:nvPr/>
          </p:nvSpPr>
          <p:spPr>
            <a:xfrm>
              <a:off x="4392075" y="2494500"/>
              <a:ext cx="6550" cy="52350"/>
            </a:xfrm>
            <a:custGeom>
              <a:avLst/>
              <a:gdLst/>
              <a:ahLst/>
              <a:cxnLst/>
              <a:rect l="l" t="t" r="r" b="b"/>
              <a:pathLst>
                <a:path w="262" h="2094" extrusionOk="0">
                  <a:moveTo>
                    <a:pt x="131" y="1"/>
                  </a:moveTo>
                  <a:lnTo>
                    <a:pt x="0" y="1047"/>
                  </a:lnTo>
                  <a:lnTo>
                    <a:pt x="131" y="2094"/>
                  </a:lnTo>
                  <a:lnTo>
                    <a:pt x="262" y="1047"/>
                  </a:lnTo>
                  <a:lnTo>
                    <a:pt x="1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1"/>
            <p:cNvSpPr/>
            <p:nvPr/>
          </p:nvSpPr>
          <p:spPr>
            <a:xfrm>
              <a:off x="3960425" y="1680250"/>
              <a:ext cx="6550" cy="49075"/>
            </a:xfrm>
            <a:custGeom>
              <a:avLst/>
              <a:gdLst/>
              <a:ahLst/>
              <a:cxnLst/>
              <a:rect l="l" t="t" r="r" b="b"/>
              <a:pathLst>
                <a:path w="262" h="1963" extrusionOk="0">
                  <a:moveTo>
                    <a:pt x="131" y="0"/>
                  </a:moveTo>
                  <a:lnTo>
                    <a:pt x="0" y="916"/>
                  </a:lnTo>
                  <a:lnTo>
                    <a:pt x="131" y="1962"/>
                  </a:lnTo>
                  <a:lnTo>
                    <a:pt x="262" y="916"/>
                  </a:lnTo>
                  <a:lnTo>
                    <a:pt x="1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1"/>
            <p:cNvSpPr/>
            <p:nvPr/>
          </p:nvSpPr>
          <p:spPr>
            <a:xfrm>
              <a:off x="4228575" y="2412750"/>
              <a:ext cx="52325" cy="6575"/>
            </a:xfrm>
            <a:custGeom>
              <a:avLst/>
              <a:gdLst/>
              <a:ahLst/>
              <a:cxnLst/>
              <a:rect l="l" t="t" r="r" b="b"/>
              <a:pathLst>
                <a:path w="2093" h="263" extrusionOk="0">
                  <a:moveTo>
                    <a:pt x="1046" y="0"/>
                  </a:moveTo>
                  <a:lnTo>
                    <a:pt x="0" y="131"/>
                  </a:lnTo>
                  <a:lnTo>
                    <a:pt x="1046" y="262"/>
                  </a:lnTo>
                  <a:lnTo>
                    <a:pt x="2093" y="131"/>
                  </a:lnTo>
                  <a:lnTo>
                    <a:pt x="10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1"/>
            <p:cNvSpPr/>
            <p:nvPr/>
          </p:nvSpPr>
          <p:spPr>
            <a:xfrm>
              <a:off x="4107575" y="2092275"/>
              <a:ext cx="49075" cy="6575"/>
            </a:xfrm>
            <a:custGeom>
              <a:avLst/>
              <a:gdLst/>
              <a:ahLst/>
              <a:cxnLst/>
              <a:rect l="l" t="t" r="r" b="b"/>
              <a:pathLst>
                <a:path w="1963" h="263" extrusionOk="0">
                  <a:moveTo>
                    <a:pt x="916" y="1"/>
                  </a:moveTo>
                  <a:lnTo>
                    <a:pt x="0" y="131"/>
                  </a:lnTo>
                  <a:lnTo>
                    <a:pt x="916" y="262"/>
                  </a:lnTo>
                  <a:lnTo>
                    <a:pt x="1962" y="131"/>
                  </a:lnTo>
                  <a:lnTo>
                    <a:pt x="9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1"/>
            <p:cNvSpPr/>
            <p:nvPr/>
          </p:nvSpPr>
          <p:spPr>
            <a:xfrm>
              <a:off x="4261275" y="2242700"/>
              <a:ext cx="35975" cy="36000"/>
            </a:xfrm>
            <a:custGeom>
              <a:avLst/>
              <a:gdLst/>
              <a:ahLst/>
              <a:cxnLst/>
              <a:rect l="l" t="t" r="r" b="b"/>
              <a:pathLst>
                <a:path w="1439" h="1440" extrusionOk="0">
                  <a:moveTo>
                    <a:pt x="0" y="1"/>
                  </a:moveTo>
                  <a:lnTo>
                    <a:pt x="654" y="785"/>
                  </a:lnTo>
                  <a:lnTo>
                    <a:pt x="1439" y="1439"/>
                  </a:lnTo>
                  <a:lnTo>
                    <a:pt x="1439" y="1439"/>
                  </a:lnTo>
                  <a:lnTo>
                    <a:pt x="916" y="65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1"/>
            <p:cNvSpPr/>
            <p:nvPr/>
          </p:nvSpPr>
          <p:spPr>
            <a:xfrm>
              <a:off x="4012725" y="1847025"/>
              <a:ext cx="36000" cy="36000"/>
            </a:xfrm>
            <a:custGeom>
              <a:avLst/>
              <a:gdLst/>
              <a:ahLst/>
              <a:cxnLst/>
              <a:rect l="l" t="t" r="r" b="b"/>
              <a:pathLst>
                <a:path w="1440" h="1440" extrusionOk="0">
                  <a:moveTo>
                    <a:pt x="1" y="0"/>
                  </a:moveTo>
                  <a:lnTo>
                    <a:pt x="655" y="785"/>
                  </a:lnTo>
                  <a:lnTo>
                    <a:pt x="1440" y="1439"/>
                  </a:lnTo>
                  <a:lnTo>
                    <a:pt x="786" y="65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1"/>
            <p:cNvSpPr/>
            <p:nvPr/>
          </p:nvSpPr>
          <p:spPr>
            <a:xfrm>
              <a:off x="4087950" y="2501050"/>
              <a:ext cx="36000" cy="36000"/>
            </a:xfrm>
            <a:custGeom>
              <a:avLst/>
              <a:gdLst/>
              <a:ahLst/>
              <a:cxnLst/>
              <a:rect l="l" t="t" r="r" b="b"/>
              <a:pathLst>
                <a:path w="1440" h="1440" extrusionOk="0">
                  <a:moveTo>
                    <a:pt x="0" y="0"/>
                  </a:moveTo>
                  <a:lnTo>
                    <a:pt x="524" y="785"/>
                  </a:lnTo>
                  <a:lnTo>
                    <a:pt x="1439" y="1439"/>
                  </a:lnTo>
                  <a:lnTo>
                    <a:pt x="785" y="52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1"/>
            <p:cNvSpPr/>
            <p:nvPr/>
          </p:nvSpPr>
          <p:spPr>
            <a:xfrm>
              <a:off x="4094500" y="2268875"/>
              <a:ext cx="35975" cy="35975"/>
            </a:xfrm>
            <a:custGeom>
              <a:avLst/>
              <a:gdLst/>
              <a:ahLst/>
              <a:cxnLst/>
              <a:rect l="l" t="t" r="r" b="b"/>
              <a:pathLst>
                <a:path w="1439" h="1439" extrusionOk="0">
                  <a:moveTo>
                    <a:pt x="1439" y="0"/>
                  </a:moveTo>
                  <a:lnTo>
                    <a:pt x="654" y="654"/>
                  </a:lnTo>
                  <a:lnTo>
                    <a:pt x="0" y="1439"/>
                  </a:lnTo>
                  <a:lnTo>
                    <a:pt x="916" y="785"/>
                  </a:lnTo>
                  <a:lnTo>
                    <a:pt x="1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1"/>
            <p:cNvSpPr/>
            <p:nvPr/>
          </p:nvSpPr>
          <p:spPr>
            <a:xfrm>
              <a:off x="4254725" y="2622050"/>
              <a:ext cx="32725" cy="35975"/>
            </a:xfrm>
            <a:custGeom>
              <a:avLst/>
              <a:gdLst/>
              <a:ahLst/>
              <a:cxnLst/>
              <a:rect l="l" t="t" r="r" b="b"/>
              <a:pathLst>
                <a:path w="1309" h="1439" extrusionOk="0">
                  <a:moveTo>
                    <a:pt x="1309" y="0"/>
                  </a:moveTo>
                  <a:lnTo>
                    <a:pt x="524" y="654"/>
                  </a:lnTo>
                  <a:lnTo>
                    <a:pt x="0" y="1439"/>
                  </a:lnTo>
                  <a:lnTo>
                    <a:pt x="0" y="1439"/>
                  </a:lnTo>
                  <a:lnTo>
                    <a:pt x="785" y="785"/>
                  </a:lnTo>
                  <a:lnTo>
                    <a:pt x="1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1"/>
            <p:cNvSpPr/>
            <p:nvPr/>
          </p:nvSpPr>
          <p:spPr>
            <a:xfrm>
              <a:off x="3993125" y="1971275"/>
              <a:ext cx="35975" cy="36000"/>
            </a:xfrm>
            <a:custGeom>
              <a:avLst/>
              <a:gdLst/>
              <a:ahLst/>
              <a:cxnLst/>
              <a:rect l="l" t="t" r="r" b="b"/>
              <a:pathLst>
                <a:path w="1439" h="1440" extrusionOk="0">
                  <a:moveTo>
                    <a:pt x="1439" y="1"/>
                  </a:moveTo>
                  <a:lnTo>
                    <a:pt x="654" y="655"/>
                  </a:lnTo>
                  <a:lnTo>
                    <a:pt x="0" y="1440"/>
                  </a:lnTo>
                  <a:lnTo>
                    <a:pt x="785" y="786"/>
                  </a:lnTo>
                  <a:lnTo>
                    <a:pt x="14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1"/>
            <p:cNvSpPr/>
            <p:nvPr/>
          </p:nvSpPr>
          <p:spPr>
            <a:xfrm>
              <a:off x="4143550" y="2553375"/>
              <a:ext cx="327025" cy="127550"/>
            </a:xfrm>
            <a:custGeom>
              <a:avLst/>
              <a:gdLst/>
              <a:ahLst/>
              <a:cxnLst/>
              <a:rect l="l" t="t" r="r" b="b"/>
              <a:pathLst>
                <a:path w="13081" h="5102" extrusionOk="0">
                  <a:moveTo>
                    <a:pt x="13081" y="0"/>
                  </a:moveTo>
                  <a:lnTo>
                    <a:pt x="8241" y="1701"/>
                  </a:lnTo>
                  <a:lnTo>
                    <a:pt x="4317" y="3139"/>
                  </a:lnTo>
                  <a:lnTo>
                    <a:pt x="0" y="5102"/>
                  </a:lnTo>
                  <a:lnTo>
                    <a:pt x="0" y="5102"/>
                  </a:lnTo>
                  <a:lnTo>
                    <a:pt x="4055" y="3663"/>
                  </a:lnTo>
                  <a:lnTo>
                    <a:pt x="7979" y="2093"/>
                  </a:lnTo>
                  <a:lnTo>
                    <a:pt x="13081" y="131"/>
                  </a:lnTo>
                  <a:lnTo>
                    <a:pt x="1308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1"/>
            <p:cNvSpPr/>
            <p:nvPr/>
          </p:nvSpPr>
          <p:spPr>
            <a:xfrm>
              <a:off x="3911350" y="1660625"/>
              <a:ext cx="461125" cy="1088975"/>
            </a:xfrm>
            <a:custGeom>
              <a:avLst/>
              <a:gdLst/>
              <a:ahLst/>
              <a:cxnLst/>
              <a:rect l="l" t="t" r="r" b="b"/>
              <a:pathLst>
                <a:path w="18445" h="43559" extrusionOk="0">
                  <a:moveTo>
                    <a:pt x="917" y="0"/>
                  </a:moveTo>
                  <a:lnTo>
                    <a:pt x="524" y="262"/>
                  </a:lnTo>
                  <a:lnTo>
                    <a:pt x="263" y="785"/>
                  </a:lnTo>
                  <a:lnTo>
                    <a:pt x="132" y="1570"/>
                  </a:lnTo>
                  <a:lnTo>
                    <a:pt x="1" y="2486"/>
                  </a:lnTo>
                  <a:lnTo>
                    <a:pt x="1" y="5102"/>
                  </a:lnTo>
                  <a:lnTo>
                    <a:pt x="393" y="8241"/>
                  </a:lnTo>
                  <a:lnTo>
                    <a:pt x="1178" y="12558"/>
                  </a:lnTo>
                  <a:lnTo>
                    <a:pt x="2486" y="17790"/>
                  </a:lnTo>
                  <a:lnTo>
                    <a:pt x="4056" y="23545"/>
                  </a:lnTo>
                  <a:lnTo>
                    <a:pt x="5626" y="29431"/>
                  </a:lnTo>
                  <a:lnTo>
                    <a:pt x="8503" y="39373"/>
                  </a:lnTo>
                  <a:lnTo>
                    <a:pt x="9811" y="43558"/>
                  </a:lnTo>
                  <a:lnTo>
                    <a:pt x="18444" y="40288"/>
                  </a:lnTo>
                  <a:lnTo>
                    <a:pt x="91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1"/>
            <p:cNvSpPr/>
            <p:nvPr/>
          </p:nvSpPr>
          <p:spPr>
            <a:xfrm>
              <a:off x="3751125" y="4456575"/>
              <a:ext cx="814275" cy="765250"/>
            </a:xfrm>
            <a:custGeom>
              <a:avLst/>
              <a:gdLst/>
              <a:ahLst/>
              <a:cxnLst/>
              <a:rect l="l" t="t" r="r" b="b"/>
              <a:pathLst>
                <a:path w="32571" h="30610" extrusionOk="0">
                  <a:moveTo>
                    <a:pt x="1" y="1"/>
                  </a:moveTo>
                  <a:lnTo>
                    <a:pt x="1" y="19360"/>
                  </a:lnTo>
                  <a:lnTo>
                    <a:pt x="131" y="24331"/>
                  </a:lnTo>
                  <a:lnTo>
                    <a:pt x="262" y="27862"/>
                  </a:lnTo>
                  <a:lnTo>
                    <a:pt x="262" y="27993"/>
                  </a:lnTo>
                  <a:lnTo>
                    <a:pt x="262" y="28516"/>
                  </a:lnTo>
                  <a:lnTo>
                    <a:pt x="524" y="29040"/>
                  </a:lnTo>
                  <a:lnTo>
                    <a:pt x="1047" y="29170"/>
                  </a:lnTo>
                  <a:lnTo>
                    <a:pt x="2093" y="29432"/>
                  </a:lnTo>
                  <a:lnTo>
                    <a:pt x="5756" y="29694"/>
                  </a:lnTo>
                  <a:lnTo>
                    <a:pt x="16351" y="30217"/>
                  </a:lnTo>
                  <a:lnTo>
                    <a:pt x="26946" y="30478"/>
                  </a:lnTo>
                  <a:lnTo>
                    <a:pt x="30478" y="30609"/>
                  </a:lnTo>
                  <a:lnTo>
                    <a:pt x="32179" y="30478"/>
                  </a:lnTo>
                  <a:lnTo>
                    <a:pt x="32440" y="30348"/>
                  </a:lnTo>
                  <a:lnTo>
                    <a:pt x="32571" y="29824"/>
                  </a:lnTo>
                  <a:lnTo>
                    <a:pt x="32571" y="29301"/>
                  </a:lnTo>
                  <a:lnTo>
                    <a:pt x="32571" y="28647"/>
                  </a:lnTo>
                  <a:lnTo>
                    <a:pt x="32309" y="27993"/>
                  </a:lnTo>
                  <a:lnTo>
                    <a:pt x="32048" y="27339"/>
                  </a:lnTo>
                  <a:lnTo>
                    <a:pt x="31655" y="26685"/>
                  </a:lnTo>
                  <a:lnTo>
                    <a:pt x="31263" y="26293"/>
                  </a:lnTo>
                  <a:lnTo>
                    <a:pt x="30478" y="25769"/>
                  </a:lnTo>
                  <a:lnTo>
                    <a:pt x="28908" y="24854"/>
                  </a:lnTo>
                  <a:lnTo>
                    <a:pt x="24723" y="22761"/>
                  </a:lnTo>
                  <a:lnTo>
                    <a:pt x="18967" y="19883"/>
                  </a:lnTo>
                  <a:lnTo>
                    <a:pt x="18836" y="524"/>
                  </a:lnTo>
                  <a:lnTo>
                    <a:pt x="1"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1"/>
            <p:cNvSpPr/>
            <p:nvPr/>
          </p:nvSpPr>
          <p:spPr>
            <a:xfrm>
              <a:off x="3751125" y="4839175"/>
              <a:ext cx="814275" cy="382650"/>
            </a:xfrm>
            <a:custGeom>
              <a:avLst/>
              <a:gdLst/>
              <a:ahLst/>
              <a:cxnLst/>
              <a:rect l="l" t="t" r="r" b="b"/>
              <a:pathLst>
                <a:path w="32571" h="15306" extrusionOk="0">
                  <a:moveTo>
                    <a:pt x="1" y="1"/>
                  </a:moveTo>
                  <a:lnTo>
                    <a:pt x="1" y="4056"/>
                  </a:lnTo>
                  <a:lnTo>
                    <a:pt x="131" y="9027"/>
                  </a:lnTo>
                  <a:lnTo>
                    <a:pt x="262" y="12558"/>
                  </a:lnTo>
                  <a:lnTo>
                    <a:pt x="262" y="12689"/>
                  </a:lnTo>
                  <a:lnTo>
                    <a:pt x="524" y="13736"/>
                  </a:lnTo>
                  <a:lnTo>
                    <a:pt x="1047" y="13866"/>
                  </a:lnTo>
                  <a:lnTo>
                    <a:pt x="2093" y="14128"/>
                  </a:lnTo>
                  <a:lnTo>
                    <a:pt x="5756" y="14390"/>
                  </a:lnTo>
                  <a:lnTo>
                    <a:pt x="16351" y="14913"/>
                  </a:lnTo>
                  <a:lnTo>
                    <a:pt x="26946" y="15174"/>
                  </a:lnTo>
                  <a:lnTo>
                    <a:pt x="30478" y="15305"/>
                  </a:lnTo>
                  <a:lnTo>
                    <a:pt x="32179" y="15174"/>
                  </a:lnTo>
                  <a:lnTo>
                    <a:pt x="32440" y="15044"/>
                  </a:lnTo>
                  <a:lnTo>
                    <a:pt x="32571" y="14520"/>
                  </a:lnTo>
                  <a:lnTo>
                    <a:pt x="32571" y="13997"/>
                  </a:lnTo>
                  <a:lnTo>
                    <a:pt x="32571" y="13343"/>
                  </a:lnTo>
                  <a:lnTo>
                    <a:pt x="32309" y="12689"/>
                  </a:lnTo>
                  <a:lnTo>
                    <a:pt x="32048" y="12035"/>
                  </a:lnTo>
                  <a:lnTo>
                    <a:pt x="31655" y="11381"/>
                  </a:lnTo>
                  <a:lnTo>
                    <a:pt x="31263" y="10989"/>
                  </a:lnTo>
                  <a:lnTo>
                    <a:pt x="30478" y="10465"/>
                  </a:lnTo>
                  <a:lnTo>
                    <a:pt x="28908" y="9550"/>
                  </a:lnTo>
                  <a:lnTo>
                    <a:pt x="24723" y="7457"/>
                  </a:lnTo>
                  <a:lnTo>
                    <a:pt x="18967" y="4579"/>
                  </a:lnTo>
                  <a:lnTo>
                    <a:pt x="19098" y="524"/>
                  </a:lnTo>
                  <a:lnTo>
                    <a:pt x="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1"/>
            <p:cNvSpPr/>
            <p:nvPr/>
          </p:nvSpPr>
          <p:spPr>
            <a:xfrm>
              <a:off x="3751125" y="4934025"/>
              <a:ext cx="817550" cy="287800"/>
            </a:xfrm>
            <a:custGeom>
              <a:avLst/>
              <a:gdLst/>
              <a:ahLst/>
              <a:cxnLst/>
              <a:rect l="l" t="t" r="r" b="b"/>
              <a:pathLst>
                <a:path w="32702" h="11512" extrusionOk="0">
                  <a:moveTo>
                    <a:pt x="1" y="0"/>
                  </a:moveTo>
                  <a:lnTo>
                    <a:pt x="1" y="262"/>
                  </a:lnTo>
                  <a:lnTo>
                    <a:pt x="131" y="6933"/>
                  </a:lnTo>
                  <a:lnTo>
                    <a:pt x="262" y="9026"/>
                  </a:lnTo>
                  <a:lnTo>
                    <a:pt x="393" y="9680"/>
                  </a:lnTo>
                  <a:lnTo>
                    <a:pt x="524" y="9942"/>
                  </a:lnTo>
                  <a:lnTo>
                    <a:pt x="1047" y="10203"/>
                  </a:lnTo>
                  <a:lnTo>
                    <a:pt x="2224" y="10334"/>
                  </a:lnTo>
                  <a:lnTo>
                    <a:pt x="5756" y="10596"/>
                  </a:lnTo>
                  <a:lnTo>
                    <a:pt x="16351" y="11119"/>
                  </a:lnTo>
                  <a:lnTo>
                    <a:pt x="26946" y="11511"/>
                  </a:lnTo>
                  <a:lnTo>
                    <a:pt x="32179" y="11511"/>
                  </a:lnTo>
                  <a:lnTo>
                    <a:pt x="32440" y="11250"/>
                  </a:lnTo>
                  <a:lnTo>
                    <a:pt x="32702" y="10726"/>
                  </a:lnTo>
                  <a:lnTo>
                    <a:pt x="32702" y="10203"/>
                  </a:lnTo>
                  <a:lnTo>
                    <a:pt x="32571" y="9549"/>
                  </a:lnTo>
                  <a:lnTo>
                    <a:pt x="32309" y="8895"/>
                  </a:lnTo>
                  <a:lnTo>
                    <a:pt x="32048" y="8241"/>
                  </a:lnTo>
                  <a:lnTo>
                    <a:pt x="31655" y="7587"/>
                  </a:lnTo>
                  <a:lnTo>
                    <a:pt x="31263" y="7195"/>
                  </a:lnTo>
                  <a:lnTo>
                    <a:pt x="30478" y="6671"/>
                  </a:lnTo>
                  <a:lnTo>
                    <a:pt x="28908" y="5756"/>
                  </a:lnTo>
                  <a:lnTo>
                    <a:pt x="24723" y="3663"/>
                  </a:lnTo>
                  <a:lnTo>
                    <a:pt x="19098" y="785"/>
                  </a:lnTo>
                  <a:lnTo>
                    <a:pt x="19098" y="524"/>
                  </a:lnTo>
                  <a:lnTo>
                    <a:pt x="1"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1"/>
            <p:cNvSpPr/>
            <p:nvPr/>
          </p:nvSpPr>
          <p:spPr>
            <a:xfrm>
              <a:off x="3800175" y="5169475"/>
              <a:ext cx="748875" cy="22900"/>
            </a:xfrm>
            <a:custGeom>
              <a:avLst/>
              <a:gdLst/>
              <a:ahLst/>
              <a:cxnLst/>
              <a:rect l="l" t="t" r="r" b="b"/>
              <a:pathLst>
                <a:path w="29955" h="916" extrusionOk="0">
                  <a:moveTo>
                    <a:pt x="1" y="0"/>
                  </a:moveTo>
                  <a:lnTo>
                    <a:pt x="6018" y="262"/>
                  </a:lnTo>
                  <a:lnTo>
                    <a:pt x="14912" y="654"/>
                  </a:lnTo>
                  <a:lnTo>
                    <a:pt x="29955" y="916"/>
                  </a:lnTo>
                  <a:lnTo>
                    <a:pt x="29955" y="916"/>
                  </a:lnTo>
                  <a:lnTo>
                    <a:pt x="14912" y="262"/>
                  </a:lnTo>
                  <a:lnTo>
                    <a:pt x="601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1"/>
            <p:cNvSpPr/>
            <p:nvPr/>
          </p:nvSpPr>
          <p:spPr>
            <a:xfrm>
              <a:off x="4120650" y="4953650"/>
              <a:ext cx="150450" cy="36000"/>
            </a:xfrm>
            <a:custGeom>
              <a:avLst/>
              <a:gdLst/>
              <a:ahLst/>
              <a:cxnLst/>
              <a:rect l="l" t="t" r="r" b="b"/>
              <a:pathLst>
                <a:path w="6018" h="1440" extrusionOk="0">
                  <a:moveTo>
                    <a:pt x="2747" y="0"/>
                  </a:moveTo>
                  <a:lnTo>
                    <a:pt x="2093" y="262"/>
                  </a:lnTo>
                  <a:lnTo>
                    <a:pt x="1309" y="523"/>
                  </a:lnTo>
                  <a:lnTo>
                    <a:pt x="655" y="785"/>
                  </a:lnTo>
                  <a:lnTo>
                    <a:pt x="0" y="1308"/>
                  </a:lnTo>
                  <a:lnTo>
                    <a:pt x="131" y="1439"/>
                  </a:lnTo>
                  <a:lnTo>
                    <a:pt x="1439" y="1047"/>
                  </a:lnTo>
                  <a:lnTo>
                    <a:pt x="2878" y="785"/>
                  </a:lnTo>
                  <a:lnTo>
                    <a:pt x="4448" y="523"/>
                  </a:lnTo>
                  <a:lnTo>
                    <a:pt x="5887" y="393"/>
                  </a:lnTo>
                  <a:lnTo>
                    <a:pt x="6018" y="262"/>
                  </a:lnTo>
                  <a:lnTo>
                    <a:pt x="5887" y="131"/>
                  </a:lnTo>
                  <a:lnTo>
                    <a:pt x="431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1"/>
            <p:cNvSpPr/>
            <p:nvPr/>
          </p:nvSpPr>
          <p:spPr>
            <a:xfrm>
              <a:off x="4153350" y="4973275"/>
              <a:ext cx="150450" cy="35975"/>
            </a:xfrm>
            <a:custGeom>
              <a:avLst/>
              <a:gdLst/>
              <a:ahLst/>
              <a:cxnLst/>
              <a:rect l="l" t="t" r="r" b="b"/>
              <a:pathLst>
                <a:path w="6018" h="1439" extrusionOk="0">
                  <a:moveTo>
                    <a:pt x="3663" y="0"/>
                  </a:moveTo>
                  <a:lnTo>
                    <a:pt x="2878" y="131"/>
                  </a:lnTo>
                  <a:lnTo>
                    <a:pt x="2093" y="262"/>
                  </a:lnTo>
                  <a:lnTo>
                    <a:pt x="1309" y="523"/>
                  </a:lnTo>
                  <a:lnTo>
                    <a:pt x="655" y="916"/>
                  </a:lnTo>
                  <a:lnTo>
                    <a:pt x="1" y="1439"/>
                  </a:lnTo>
                  <a:lnTo>
                    <a:pt x="131" y="1439"/>
                  </a:lnTo>
                  <a:lnTo>
                    <a:pt x="1570" y="1177"/>
                  </a:lnTo>
                  <a:lnTo>
                    <a:pt x="3009" y="785"/>
                  </a:lnTo>
                  <a:lnTo>
                    <a:pt x="4448" y="654"/>
                  </a:lnTo>
                  <a:lnTo>
                    <a:pt x="5887" y="523"/>
                  </a:lnTo>
                  <a:lnTo>
                    <a:pt x="6018" y="392"/>
                  </a:lnTo>
                  <a:lnTo>
                    <a:pt x="5887" y="262"/>
                  </a:lnTo>
                  <a:lnTo>
                    <a:pt x="44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1"/>
            <p:cNvSpPr/>
            <p:nvPr/>
          </p:nvSpPr>
          <p:spPr>
            <a:xfrm>
              <a:off x="4189325" y="4996150"/>
              <a:ext cx="150450" cy="36000"/>
            </a:xfrm>
            <a:custGeom>
              <a:avLst/>
              <a:gdLst/>
              <a:ahLst/>
              <a:cxnLst/>
              <a:rect l="l" t="t" r="r" b="b"/>
              <a:pathLst>
                <a:path w="6018" h="1440" extrusionOk="0">
                  <a:moveTo>
                    <a:pt x="3532" y="1"/>
                  </a:moveTo>
                  <a:lnTo>
                    <a:pt x="2747" y="131"/>
                  </a:lnTo>
                  <a:lnTo>
                    <a:pt x="2093" y="262"/>
                  </a:lnTo>
                  <a:lnTo>
                    <a:pt x="1308" y="524"/>
                  </a:lnTo>
                  <a:lnTo>
                    <a:pt x="654" y="916"/>
                  </a:lnTo>
                  <a:lnTo>
                    <a:pt x="0" y="1309"/>
                  </a:lnTo>
                  <a:lnTo>
                    <a:pt x="0" y="1439"/>
                  </a:lnTo>
                  <a:lnTo>
                    <a:pt x="131" y="1439"/>
                  </a:lnTo>
                  <a:lnTo>
                    <a:pt x="1570" y="1178"/>
                  </a:lnTo>
                  <a:lnTo>
                    <a:pt x="3009" y="785"/>
                  </a:lnTo>
                  <a:lnTo>
                    <a:pt x="4448" y="655"/>
                  </a:lnTo>
                  <a:lnTo>
                    <a:pt x="5887" y="524"/>
                  </a:lnTo>
                  <a:lnTo>
                    <a:pt x="6017" y="393"/>
                  </a:lnTo>
                  <a:lnTo>
                    <a:pt x="5887" y="262"/>
                  </a:lnTo>
                  <a:lnTo>
                    <a:pt x="431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1"/>
            <p:cNvSpPr/>
            <p:nvPr/>
          </p:nvSpPr>
          <p:spPr>
            <a:xfrm>
              <a:off x="3708625" y="2373500"/>
              <a:ext cx="546125" cy="2586700"/>
            </a:xfrm>
            <a:custGeom>
              <a:avLst/>
              <a:gdLst/>
              <a:ahLst/>
              <a:cxnLst/>
              <a:rect l="l" t="t" r="r" b="b"/>
              <a:pathLst>
                <a:path w="21845" h="103468" extrusionOk="0">
                  <a:moveTo>
                    <a:pt x="131" y="1"/>
                  </a:moveTo>
                  <a:lnTo>
                    <a:pt x="0" y="11773"/>
                  </a:lnTo>
                  <a:lnTo>
                    <a:pt x="785" y="69458"/>
                  </a:lnTo>
                  <a:lnTo>
                    <a:pt x="1177" y="103468"/>
                  </a:lnTo>
                  <a:lnTo>
                    <a:pt x="21844" y="103075"/>
                  </a:lnTo>
                  <a:lnTo>
                    <a:pt x="17790" y="10596"/>
                  </a:lnTo>
                  <a:lnTo>
                    <a:pt x="17659"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1"/>
            <p:cNvSpPr/>
            <p:nvPr/>
          </p:nvSpPr>
          <p:spPr>
            <a:xfrm>
              <a:off x="3757675" y="4862075"/>
              <a:ext cx="477450" cy="9850"/>
            </a:xfrm>
            <a:custGeom>
              <a:avLst/>
              <a:gdLst/>
              <a:ahLst/>
              <a:cxnLst/>
              <a:rect l="l" t="t" r="r" b="b"/>
              <a:pathLst>
                <a:path w="19098" h="394" extrusionOk="0">
                  <a:moveTo>
                    <a:pt x="6802" y="1"/>
                  </a:moveTo>
                  <a:lnTo>
                    <a:pt x="2616" y="131"/>
                  </a:lnTo>
                  <a:lnTo>
                    <a:pt x="131" y="262"/>
                  </a:lnTo>
                  <a:lnTo>
                    <a:pt x="0" y="262"/>
                  </a:lnTo>
                  <a:lnTo>
                    <a:pt x="131" y="393"/>
                  </a:lnTo>
                  <a:lnTo>
                    <a:pt x="13473" y="393"/>
                  </a:lnTo>
                  <a:lnTo>
                    <a:pt x="18967" y="131"/>
                  </a:lnTo>
                  <a:lnTo>
                    <a:pt x="19098" y="131"/>
                  </a:lnTo>
                  <a:lnTo>
                    <a:pt x="1909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1"/>
            <p:cNvSpPr/>
            <p:nvPr/>
          </p:nvSpPr>
          <p:spPr>
            <a:xfrm>
              <a:off x="4002925" y="2756125"/>
              <a:ext cx="68700" cy="2073275"/>
            </a:xfrm>
            <a:custGeom>
              <a:avLst/>
              <a:gdLst/>
              <a:ahLst/>
              <a:cxnLst/>
              <a:rect l="l" t="t" r="r" b="b"/>
              <a:pathLst>
                <a:path w="2748" h="82931" extrusionOk="0">
                  <a:moveTo>
                    <a:pt x="1" y="0"/>
                  </a:moveTo>
                  <a:lnTo>
                    <a:pt x="1" y="18182"/>
                  </a:lnTo>
                  <a:lnTo>
                    <a:pt x="1" y="26292"/>
                  </a:lnTo>
                  <a:lnTo>
                    <a:pt x="262" y="34402"/>
                  </a:lnTo>
                  <a:lnTo>
                    <a:pt x="785" y="50491"/>
                  </a:lnTo>
                  <a:lnTo>
                    <a:pt x="1178" y="58601"/>
                  </a:lnTo>
                  <a:lnTo>
                    <a:pt x="1570" y="66711"/>
                  </a:lnTo>
                  <a:lnTo>
                    <a:pt x="2747" y="82931"/>
                  </a:lnTo>
                  <a:lnTo>
                    <a:pt x="2355" y="73774"/>
                  </a:lnTo>
                  <a:lnTo>
                    <a:pt x="1963" y="64749"/>
                  </a:lnTo>
                  <a:lnTo>
                    <a:pt x="1309" y="48529"/>
                  </a:lnTo>
                  <a:lnTo>
                    <a:pt x="785" y="32440"/>
                  </a:lnTo>
                  <a:lnTo>
                    <a:pt x="393" y="16220"/>
                  </a:lnTo>
                  <a:lnTo>
                    <a:pt x="131" y="8110"/>
                  </a:lnTo>
                  <a:lnTo>
                    <a:pt x="13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1"/>
            <p:cNvSpPr/>
            <p:nvPr/>
          </p:nvSpPr>
          <p:spPr>
            <a:xfrm>
              <a:off x="3708625" y="2373500"/>
              <a:ext cx="366275" cy="1736475"/>
            </a:xfrm>
            <a:custGeom>
              <a:avLst/>
              <a:gdLst/>
              <a:ahLst/>
              <a:cxnLst/>
              <a:rect l="l" t="t" r="r" b="b"/>
              <a:pathLst>
                <a:path w="14651" h="69459" extrusionOk="0">
                  <a:moveTo>
                    <a:pt x="131" y="1"/>
                  </a:moveTo>
                  <a:lnTo>
                    <a:pt x="0" y="11773"/>
                  </a:lnTo>
                  <a:lnTo>
                    <a:pt x="785" y="69458"/>
                  </a:lnTo>
                  <a:lnTo>
                    <a:pt x="1465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1"/>
            <p:cNvSpPr/>
            <p:nvPr/>
          </p:nvSpPr>
          <p:spPr>
            <a:xfrm>
              <a:off x="2770100" y="4459850"/>
              <a:ext cx="879675" cy="745625"/>
            </a:xfrm>
            <a:custGeom>
              <a:avLst/>
              <a:gdLst/>
              <a:ahLst/>
              <a:cxnLst/>
              <a:rect l="l" t="t" r="r" b="b"/>
              <a:pathLst>
                <a:path w="35187" h="29825" extrusionOk="0">
                  <a:moveTo>
                    <a:pt x="16743" y="1"/>
                  </a:moveTo>
                  <a:lnTo>
                    <a:pt x="13735" y="19229"/>
                  </a:lnTo>
                  <a:lnTo>
                    <a:pt x="7979" y="21976"/>
                  </a:lnTo>
                  <a:lnTo>
                    <a:pt x="3793" y="24069"/>
                  </a:lnTo>
                  <a:lnTo>
                    <a:pt x="2224" y="24984"/>
                  </a:lnTo>
                  <a:lnTo>
                    <a:pt x="1439" y="25508"/>
                  </a:lnTo>
                  <a:lnTo>
                    <a:pt x="1046" y="25900"/>
                  </a:lnTo>
                  <a:lnTo>
                    <a:pt x="654" y="26554"/>
                  </a:lnTo>
                  <a:lnTo>
                    <a:pt x="392" y="27208"/>
                  </a:lnTo>
                  <a:lnTo>
                    <a:pt x="131" y="27862"/>
                  </a:lnTo>
                  <a:lnTo>
                    <a:pt x="0" y="28516"/>
                  </a:lnTo>
                  <a:lnTo>
                    <a:pt x="0" y="29039"/>
                  </a:lnTo>
                  <a:lnTo>
                    <a:pt x="131" y="29432"/>
                  </a:lnTo>
                  <a:lnTo>
                    <a:pt x="523" y="29693"/>
                  </a:lnTo>
                  <a:lnTo>
                    <a:pt x="2093" y="29824"/>
                  </a:lnTo>
                  <a:lnTo>
                    <a:pt x="5755" y="29824"/>
                  </a:lnTo>
                  <a:lnTo>
                    <a:pt x="16220" y="29563"/>
                  </a:lnTo>
                  <a:lnTo>
                    <a:pt x="26815" y="29170"/>
                  </a:lnTo>
                  <a:lnTo>
                    <a:pt x="30478" y="28909"/>
                  </a:lnTo>
                  <a:lnTo>
                    <a:pt x="31524" y="28778"/>
                  </a:lnTo>
                  <a:lnTo>
                    <a:pt x="32178" y="28647"/>
                  </a:lnTo>
                  <a:lnTo>
                    <a:pt x="32309" y="27993"/>
                  </a:lnTo>
                  <a:lnTo>
                    <a:pt x="32440" y="27470"/>
                  </a:lnTo>
                  <a:lnTo>
                    <a:pt x="32570" y="23938"/>
                  </a:lnTo>
                  <a:lnTo>
                    <a:pt x="32701" y="18837"/>
                  </a:lnTo>
                  <a:lnTo>
                    <a:pt x="35187" y="393"/>
                  </a:lnTo>
                  <a:lnTo>
                    <a:pt x="16743"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1"/>
            <p:cNvSpPr/>
            <p:nvPr/>
          </p:nvSpPr>
          <p:spPr>
            <a:xfrm>
              <a:off x="2770100" y="4832650"/>
              <a:ext cx="824075" cy="372825"/>
            </a:xfrm>
            <a:custGeom>
              <a:avLst/>
              <a:gdLst/>
              <a:ahLst/>
              <a:cxnLst/>
              <a:rect l="l" t="t" r="r" b="b"/>
              <a:pathLst>
                <a:path w="32963" h="14913" extrusionOk="0">
                  <a:moveTo>
                    <a:pt x="32963" y="0"/>
                  </a:moveTo>
                  <a:lnTo>
                    <a:pt x="13996" y="262"/>
                  </a:lnTo>
                  <a:lnTo>
                    <a:pt x="13735" y="4317"/>
                  </a:lnTo>
                  <a:lnTo>
                    <a:pt x="7979" y="7064"/>
                  </a:lnTo>
                  <a:lnTo>
                    <a:pt x="3793" y="9157"/>
                  </a:lnTo>
                  <a:lnTo>
                    <a:pt x="2224" y="10072"/>
                  </a:lnTo>
                  <a:lnTo>
                    <a:pt x="1439" y="10596"/>
                  </a:lnTo>
                  <a:lnTo>
                    <a:pt x="916" y="10988"/>
                  </a:lnTo>
                  <a:lnTo>
                    <a:pt x="654" y="11642"/>
                  </a:lnTo>
                  <a:lnTo>
                    <a:pt x="262" y="12296"/>
                  </a:lnTo>
                  <a:lnTo>
                    <a:pt x="131" y="12950"/>
                  </a:lnTo>
                  <a:lnTo>
                    <a:pt x="0" y="13604"/>
                  </a:lnTo>
                  <a:lnTo>
                    <a:pt x="0" y="14127"/>
                  </a:lnTo>
                  <a:lnTo>
                    <a:pt x="131" y="14651"/>
                  </a:lnTo>
                  <a:lnTo>
                    <a:pt x="392" y="14781"/>
                  </a:lnTo>
                  <a:lnTo>
                    <a:pt x="2093" y="14912"/>
                  </a:lnTo>
                  <a:lnTo>
                    <a:pt x="5625" y="14912"/>
                  </a:lnTo>
                  <a:lnTo>
                    <a:pt x="16220" y="14651"/>
                  </a:lnTo>
                  <a:lnTo>
                    <a:pt x="26815" y="14258"/>
                  </a:lnTo>
                  <a:lnTo>
                    <a:pt x="30478" y="13997"/>
                  </a:lnTo>
                  <a:lnTo>
                    <a:pt x="31524" y="13866"/>
                  </a:lnTo>
                  <a:lnTo>
                    <a:pt x="32047" y="13735"/>
                  </a:lnTo>
                  <a:lnTo>
                    <a:pt x="32440" y="12558"/>
                  </a:lnTo>
                  <a:lnTo>
                    <a:pt x="32570" y="9026"/>
                  </a:lnTo>
                  <a:lnTo>
                    <a:pt x="32701" y="3925"/>
                  </a:lnTo>
                  <a:lnTo>
                    <a:pt x="32963"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1"/>
            <p:cNvSpPr/>
            <p:nvPr/>
          </p:nvSpPr>
          <p:spPr>
            <a:xfrm>
              <a:off x="2770100" y="4927475"/>
              <a:ext cx="817550" cy="278000"/>
            </a:xfrm>
            <a:custGeom>
              <a:avLst/>
              <a:gdLst/>
              <a:ahLst/>
              <a:cxnLst/>
              <a:rect l="l" t="t" r="r" b="b"/>
              <a:pathLst>
                <a:path w="32702" h="11120" extrusionOk="0">
                  <a:moveTo>
                    <a:pt x="32701" y="1"/>
                  </a:moveTo>
                  <a:lnTo>
                    <a:pt x="13604" y="262"/>
                  </a:lnTo>
                  <a:lnTo>
                    <a:pt x="13604" y="524"/>
                  </a:lnTo>
                  <a:lnTo>
                    <a:pt x="7979" y="3271"/>
                  </a:lnTo>
                  <a:lnTo>
                    <a:pt x="3793" y="5364"/>
                  </a:lnTo>
                  <a:lnTo>
                    <a:pt x="2224" y="6279"/>
                  </a:lnTo>
                  <a:lnTo>
                    <a:pt x="1308" y="6803"/>
                  </a:lnTo>
                  <a:lnTo>
                    <a:pt x="916" y="7195"/>
                  </a:lnTo>
                  <a:lnTo>
                    <a:pt x="523" y="7849"/>
                  </a:lnTo>
                  <a:lnTo>
                    <a:pt x="262" y="8503"/>
                  </a:lnTo>
                  <a:lnTo>
                    <a:pt x="131" y="9157"/>
                  </a:lnTo>
                  <a:lnTo>
                    <a:pt x="0" y="9811"/>
                  </a:lnTo>
                  <a:lnTo>
                    <a:pt x="0" y="10334"/>
                  </a:lnTo>
                  <a:lnTo>
                    <a:pt x="131" y="10727"/>
                  </a:lnTo>
                  <a:lnTo>
                    <a:pt x="392" y="10988"/>
                  </a:lnTo>
                  <a:lnTo>
                    <a:pt x="2093" y="11119"/>
                  </a:lnTo>
                  <a:lnTo>
                    <a:pt x="5625" y="11119"/>
                  </a:lnTo>
                  <a:lnTo>
                    <a:pt x="16220" y="10858"/>
                  </a:lnTo>
                  <a:lnTo>
                    <a:pt x="26815" y="10465"/>
                  </a:lnTo>
                  <a:lnTo>
                    <a:pt x="30478" y="10204"/>
                  </a:lnTo>
                  <a:lnTo>
                    <a:pt x="31524" y="10073"/>
                  </a:lnTo>
                  <a:lnTo>
                    <a:pt x="32047" y="9942"/>
                  </a:lnTo>
                  <a:lnTo>
                    <a:pt x="32178" y="9680"/>
                  </a:lnTo>
                  <a:lnTo>
                    <a:pt x="32309" y="9026"/>
                  </a:lnTo>
                  <a:lnTo>
                    <a:pt x="32570" y="6933"/>
                  </a:lnTo>
                  <a:lnTo>
                    <a:pt x="32701" y="3794"/>
                  </a:lnTo>
                  <a:lnTo>
                    <a:pt x="32701" y="132"/>
                  </a:lnTo>
                  <a:lnTo>
                    <a:pt x="3270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1"/>
            <p:cNvSpPr/>
            <p:nvPr/>
          </p:nvSpPr>
          <p:spPr>
            <a:xfrm>
              <a:off x="2786450" y="5159650"/>
              <a:ext cx="752150" cy="16375"/>
            </a:xfrm>
            <a:custGeom>
              <a:avLst/>
              <a:gdLst/>
              <a:ahLst/>
              <a:cxnLst/>
              <a:rect l="l" t="t" r="r" b="b"/>
              <a:pathLst>
                <a:path w="30086" h="655" extrusionOk="0">
                  <a:moveTo>
                    <a:pt x="23937" y="1"/>
                  </a:moveTo>
                  <a:lnTo>
                    <a:pt x="15043" y="132"/>
                  </a:lnTo>
                  <a:lnTo>
                    <a:pt x="131" y="524"/>
                  </a:lnTo>
                  <a:lnTo>
                    <a:pt x="0" y="655"/>
                  </a:lnTo>
                  <a:lnTo>
                    <a:pt x="131" y="655"/>
                  </a:lnTo>
                  <a:lnTo>
                    <a:pt x="15043" y="524"/>
                  </a:lnTo>
                  <a:lnTo>
                    <a:pt x="23937" y="263"/>
                  </a:lnTo>
                  <a:lnTo>
                    <a:pt x="3008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1"/>
            <p:cNvSpPr/>
            <p:nvPr/>
          </p:nvSpPr>
          <p:spPr>
            <a:xfrm>
              <a:off x="3054600" y="4930750"/>
              <a:ext cx="150450" cy="36000"/>
            </a:xfrm>
            <a:custGeom>
              <a:avLst/>
              <a:gdLst/>
              <a:ahLst/>
              <a:cxnLst/>
              <a:rect l="l" t="t" r="r" b="b"/>
              <a:pathLst>
                <a:path w="6018" h="1440" extrusionOk="0">
                  <a:moveTo>
                    <a:pt x="1701" y="1"/>
                  </a:moveTo>
                  <a:lnTo>
                    <a:pt x="131" y="131"/>
                  </a:lnTo>
                  <a:lnTo>
                    <a:pt x="0" y="262"/>
                  </a:lnTo>
                  <a:lnTo>
                    <a:pt x="131" y="393"/>
                  </a:lnTo>
                  <a:lnTo>
                    <a:pt x="1570" y="524"/>
                  </a:lnTo>
                  <a:lnTo>
                    <a:pt x="3139" y="785"/>
                  </a:lnTo>
                  <a:lnTo>
                    <a:pt x="4578" y="1047"/>
                  </a:lnTo>
                  <a:lnTo>
                    <a:pt x="5886" y="1439"/>
                  </a:lnTo>
                  <a:lnTo>
                    <a:pt x="6017" y="1439"/>
                  </a:lnTo>
                  <a:lnTo>
                    <a:pt x="6017" y="1309"/>
                  </a:lnTo>
                  <a:lnTo>
                    <a:pt x="5363" y="916"/>
                  </a:lnTo>
                  <a:lnTo>
                    <a:pt x="4709" y="524"/>
                  </a:lnTo>
                  <a:lnTo>
                    <a:pt x="4055" y="262"/>
                  </a:lnTo>
                  <a:lnTo>
                    <a:pt x="3270" y="131"/>
                  </a:lnTo>
                  <a:lnTo>
                    <a:pt x="248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1"/>
            <p:cNvSpPr/>
            <p:nvPr/>
          </p:nvSpPr>
          <p:spPr>
            <a:xfrm>
              <a:off x="3021900" y="4953650"/>
              <a:ext cx="150450" cy="36000"/>
            </a:xfrm>
            <a:custGeom>
              <a:avLst/>
              <a:gdLst/>
              <a:ahLst/>
              <a:cxnLst/>
              <a:rect l="l" t="t" r="r" b="b"/>
              <a:pathLst>
                <a:path w="6018" h="1440" extrusionOk="0">
                  <a:moveTo>
                    <a:pt x="1570" y="0"/>
                  </a:moveTo>
                  <a:lnTo>
                    <a:pt x="131" y="131"/>
                  </a:lnTo>
                  <a:lnTo>
                    <a:pt x="0" y="262"/>
                  </a:lnTo>
                  <a:lnTo>
                    <a:pt x="131" y="393"/>
                  </a:lnTo>
                  <a:lnTo>
                    <a:pt x="1570" y="523"/>
                  </a:lnTo>
                  <a:lnTo>
                    <a:pt x="3009" y="785"/>
                  </a:lnTo>
                  <a:lnTo>
                    <a:pt x="4447" y="1047"/>
                  </a:lnTo>
                  <a:lnTo>
                    <a:pt x="5886" y="1439"/>
                  </a:lnTo>
                  <a:lnTo>
                    <a:pt x="6017" y="1439"/>
                  </a:lnTo>
                  <a:lnTo>
                    <a:pt x="5886" y="1308"/>
                  </a:lnTo>
                  <a:lnTo>
                    <a:pt x="5363" y="916"/>
                  </a:lnTo>
                  <a:lnTo>
                    <a:pt x="4709" y="523"/>
                  </a:lnTo>
                  <a:lnTo>
                    <a:pt x="3924" y="262"/>
                  </a:lnTo>
                  <a:lnTo>
                    <a:pt x="3139" y="131"/>
                  </a:lnTo>
                  <a:lnTo>
                    <a:pt x="235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1"/>
            <p:cNvSpPr/>
            <p:nvPr/>
          </p:nvSpPr>
          <p:spPr>
            <a:xfrm>
              <a:off x="2985925" y="4973275"/>
              <a:ext cx="150450" cy="39250"/>
            </a:xfrm>
            <a:custGeom>
              <a:avLst/>
              <a:gdLst/>
              <a:ahLst/>
              <a:cxnLst/>
              <a:rect l="l" t="t" r="r" b="b"/>
              <a:pathLst>
                <a:path w="6018" h="1570" extrusionOk="0">
                  <a:moveTo>
                    <a:pt x="1701" y="0"/>
                  </a:moveTo>
                  <a:lnTo>
                    <a:pt x="131" y="262"/>
                  </a:lnTo>
                  <a:lnTo>
                    <a:pt x="0" y="392"/>
                  </a:lnTo>
                  <a:lnTo>
                    <a:pt x="131" y="523"/>
                  </a:lnTo>
                  <a:lnTo>
                    <a:pt x="1570" y="654"/>
                  </a:lnTo>
                  <a:lnTo>
                    <a:pt x="3009" y="916"/>
                  </a:lnTo>
                  <a:lnTo>
                    <a:pt x="4448" y="1177"/>
                  </a:lnTo>
                  <a:lnTo>
                    <a:pt x="5886" y="1570"/>
                  </a:lnTo>
                  <a:lnTo>
                    <a:pt x="6017" y="1570"/>
                  </a:lnTo>
                  <a:lnTo>
                    <a:pt x="6017" y="1439"/>
                  </a:lnTo>
                  <a:lnTo>
                    <a:pt x="5363" y="916"/>
                  </a:lnTo>
                  <a:lnTo>
                    <a:pt x="4709" y="654"/>
                  </a:lnTo>
                  <a:lnTo>
                    <a:pt x="3924" y="392"/>
                  </a:lnTo>
                  <a:lnTo>
                    <a:pt x="3270" y="131"/>
                  </a:lnTo>
                  <a:lnTo>
                    <a:pt x="2485" y="131"/>
                  </a:lnTo>
                  <a:lnTo>
                    <a:pt x="170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1"/>
            <p:cNvSpPr/>
            <p:nvPr/>
          </p:nvSpPr>
          <p:spPr>
            <a:xfrm>
              <a:off x="3080750" y="2373500"/>
              <a:ext cx="1023575" cy="2580175"/>
            </a:xfrm>
            <a:custGeom>
              <a:avLst/>
              <a:gdLst/>
              <a:ahLst/>
              <a:cxnLst/>
              <a:rect l="l" t="t" r="r" b="b"/>
              <a:pathLst>
                <a:path w="40943" h="103207" extrusionOk="0">
                  <a:moveTo>
                    <a:pt x="16613" y="1"/>
                  </a:moveTo>
                  <a:lnTo>
                    <a:pt x="0" y="102160"/>
                  </a:lnTo>
                  <a:lnTo>
                    <a:pt x="20668" y="103206"/>
                  </a:lnTo>
                  <a:lnTo>
                    <a:pt x="26816" y="63834"/>
                  </a:lnTo>
                  <a:lnTo>
                    <a:pt x="31394" y="20014"/>
                  </a:lnTo>
                  <a:lnTo>
                    <a:pt x="33879" y="18837"/>
                  </a:lnTo>
                  <a:lnTo>
                    <a:pt x="35972" y="17921"/>
                  </a:lnTo>
                  <a:lnTo>
                    <a:pt x="36233" y="17660"/>
                  </a:lnTo>
                  <a:lnTo>
                    <a:pt x="36495" y="17136"/>
                  </a:lnTo>
                  <a:lnTo>
                    <a:pt x="37018" y="15567"/>
                  </a:lnTo>
                  <a:lnTo>
                    <a:pt x="37672" y="13474"/>
                  </a:lnTo>
                  <a:lnTo>
                    <a:pt x="38457" y="10858"/>
                  </a:lnTo>
                  <a:lnTo>
                    <a:pt x="40158" y="3794"/>
                  </a:lnTo>
                  <a:lnTo>
                    <a:pt x="40942"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1"/>
            <p:cNvSpPr/>
            <p:nvPr/>
          </p:nvSpPr>
          <p:spPr>
            <a:xfrm>
              <a:off x="3120000" y="4839175"/>
              <a:ext cx="474175" cy="22925"/>
            </a:xfrm>
            <a:custGeom>
              <a:avLst/>
              <a:gdLst/>
              <a:ahLst/>
              <a:cxnLst/>
              <a:rect l="l" t="t" r="r" b="b"/>
              <a:pathLst>
                <a:path w="18967" h="917" extrusionOk="0">
                  <a:moveTo>
                    <a:pt x="0" y="1"/>
                  </a:moveTo>
                  <a:lnTo>
                    <a:pt x="2485" y="263"/>
                  </a:lnTo>
                  <a:lnTo>
                    <a:pt x="6671" y="524"/>
                  </a:lnTo>
                  <a:lnTo>
                    <a:pt x="13473" y="786"/>
                  </a:lnTo>
                  <a:lnTo>
                    <a:pt x="18967" y="917"/>
                  </a:lnTo>
                  <a:lnTo>
                    <a:pt x="18967" y="786"/>
                  </a:lnTo>
                  <a:lnTo>
                    <a:pt x="13473" y="393"/>
                  </a:lnTo>
                  <a:lnTo>
                    <a:pt x="6671" y="132"/>
                  </a:lnTo>
                  <a:lnTo>
                    <a:pt x="26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1"/>
            <p:cNvSpPr/>
            <p:nvPr/>
          </p:nvSpPr>
          <p:spPr>
            <a:xfrm>
              <a:off x="3263875" y="2795350"/>
              <a:ext cx="366275" cy="2001350"/>
            </a:xfrm>
            <a:custGeom>
              <a:avLst/>
              <a:gdLst/>
              <a:ahLst/>
              <a:cxnLst/>
              <a:rect l="l" t="t" r="r" b="b"/>
              <a:pathLst>
                <a:path w="14651" h="80054" extrusionOk="0">
                  <a:moveTo>
                    <a:pt x="14520" y="1"/>
                  </a:moveTo>
                  <a:lnTo>
                    <a:pt x="13473" y="6149"/>
                  </a:lnTo>
                  <a:lnTo>
                    <a:pt x="12427" y="12166"/>
                  </a:lnTo>
                  <a:lnTo>
                    <a:pt x="6148" y="46044"/>
                  </a:lnTo>
                  <a:lnTo>
                    <a:pt x="3009" y="62918"/>
                  </a:lnTo>
                  <a:lnTo>
                    <a:pt x="1439" y="71290"/>
                  </a:lnTo>
                  <a:lnTo>
                    <a:pt x="655" y="75606"/>
                  </a:lnTo>
                  <a:lnTo>
                    <a:pt x="1" y="79923"/>
                  </a:lnTo>
                  <a:lnTo>
                    <a:pt x="131" y="80054"/>
                  </a:lnTo>
                  <a:lnTo>
                    <a:pt x="131" y="79923"/>
                  </a:lnTo>
                  <a:lnTo>
                    <a:pt x="2224" y="70374"/>
                  </a:lnTo>
                  <a:lnTo>
                    <a:pt x="4056" y="60825"/>
                  </a:lnTo>
                  <a:lnTo>
                    <a:pt x="7195" y="43951"/>
                  </a:lnTo>
                  <a:lnTo>
                    <a:pt x="10334" y="27077"/>
                  </a:lnTo>
                  <a:lnTo>
                    <a:pt x="11773" y="18575"/>
                  </a:lnTo>
                  <a:lnTo>
                    <a:pt x="13212" y="10204"/>
                  </a:lnTo>
                  <a:lnTo>
                    <a:pt x="13604" y="6933"/>
                  </a:lnTo>
                  <a:lnTo>
                    <a:pt x="13866" y="5102"/>
                  </a:lnTo>
                  <a:lnTo>
                    <a:pt x="14128" y="3271"/>
                  </a:lnTo>
                  <a:lnTo>
                    <a:pt x="1465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1"/>
            <p:cNvSpPr/>
            <p:nvPr/>
          </p:nvSpPr>
          <p:spPr>
            <a:xfrm>
              <a:off x="3437200" y="2631850"/>
              <a:ext cx="209300" cy="176600"/>
            </a:xfrm>
            <a:custGeom>
              <a:avLst/>
              <a:gdLst/>
              <a:ahLst/>
              <a:cxnLst/>
              <a:rect l="l" t="t" r="r" b="b"/>
              <a:pathLst>
                <a:path w="8372" h="7064" extrusionOk="0">
                  <a:moveTo>
                    <a:pt x="8372" y="0"/>
                  </a:moveTo>
                  <a:lnTo>
                    <a:pt x="7979" y="916"/>
                  </a:lnTo>
                  <a:lnTo>
                    <a:pt x="7587" y="1570"/>
                  </a:lnTo>
                  <a:lnTo>
                    <a:pt x="6933" y="3140"/>
                  </a:lnTo>
                  <a:lnTo>
                    <a:pt x="6671" y="3794"/>
                  </a:lnTo>
                  <a:lnTo>
                    <a:pt x="6279" y="4448"/>
                  </a:lnTo>
                  <a:lnTo>
                    <a:pt x="5886" y="4971"/>
                  </a:lnTo>
                  <a:lnTo>
                    <a:pt x="5363" y="5494"/>
                  </a:lnTo>
                  <a:lnTo>
                    <a:pt x="4317" y="6148"/>
                  </a:lnTo>
                  <a:lnTo>
                    <a:pt x="3009" y="6410"/>
                  </a:lnTo>
                  <a:lnTo>
                    <a:pt x="1701" y="6672"/>
                  </a:lnTo>
                  <a:lnTo>
                    <a:pt x="0" y="6933"/>
                  </a:lnTo>
                  <a:lnTo>
                    <a:pt x="0" y="7064"/>
                  </a:lnTo>
                  <a:lnTo>
                    <a:pt x="1701" y="7064"/>
                  </a:lnTo>
                  <a:lnTo>
                    <a:pt x="2878" y="6933"/>
                  </a:lnTo>
                  <a:lnTo>
                    <a:pt x="4055" y="6802"/>
                  </a:lnTo>
                  <a:lnTo>
                    <a:pt x="4971" y="6410"/>
                  </a:lnTo>
                  <a:lnTo>
                    <a:pt x="5886" y="5887"/>
                  </a:lnTo>
                  <a:lnTo>
                    <a:pt x="6279" y="5494"/>
                  </a:lnTo>
                  <a:lnTo>
                    <a:pt x="6671" y="4971"/>
                  </a:lnTo>
                  <a:lnTo>
                    <a:pt x="7195" y="3925"/>
                  </a:lnTo>
                  <a:lnTo>
                    <a:pt x="7587" y="2617"/>
                  </a:lnTo>
                  <a:lnTo>
                    <a:pt x="7979" y="1308"/>
                  </a:lnTo>
                  <a:lnTo>
                    <a:pt x="8241" y="654"/>
                  </a:lnTo>
                  <a:lnTo>
                    <a:pt x="837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1"/>
            <p:cNvSpPr/>
            <p:nvPr/>
          </p:nvSpPr>
          <p:spPr>
            <a:xfrm>
              <a:off x="3865575" y="2801900"/>
              <a:ext cx="160275" cy="71975"/>
            </a:xfrm>
            <a:custGeom>
              <a:avLst/>
              <a:gdLst/>
              <a:ahLst/>
              <a:cxnLst/>
              <a:rect l="l" t="t" r="r" b="b"/>
              <a:pathLst>
                <a:path w="6411" h="2879" extrusionOk="0">
                  <a:moveTo>
                    <a:pt x="6149" y="0"/>
                  </a:moveTo>
                  <a:lnTo>
                    <a:pt x="3009" y="1308"/>
                  </a:lnTo>
                  <a:lnTo>
                    <a:pt x="1" y="2878"/>
                  </a:lnTo>
                  <a:lnTo>
                    <a:pt x="131" y="2878"/>
                  </a:lnTo>
                  <a:lnTo>
                    <a:pt x="3271" y="1570"/>
                  </a:lnTo>
                  <a:lnTo>
                    <a:pt x="6279" y="131"/>
                  </a:lnTo>
                  <a:lnTo>
                    <a:pt x="6410" y="131"/>
                  </a:lnTo>
                  <a:lnTo>
                    <a:pt x="627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1"/>
            <p:cNvSpPr/>
            <p:nvPr/>
          </p:nvSpPr>
          <p:spPr>
            <a:xfrm>
              <a:off x="3930975" y="2442175"/>
              <a:ext cx="107950" cy="349925"/>
            </a:xfrm>
            <a:custGeom>
              <a:avLst/>
              <a:gdLst/>
              <a:ahLst/>
              <a:cxnLst/>
              <a:rect l="l" t="t" r="r" b="b"/>
              <a:pathLst>
                <a:path w="4318" h="13997" extrusionOk="0">
                  <a:moveTo>
                    <a:pt x="4187" y="1"/>
                  </a:moveTo>
                  <a:lnTo>
                    <a:pt x="4056" y="132"/>
                  </a:lnTo>
                  <a:lnTo>
                    <a:pt x="3925" y="3532"/>
                  </a:lnTo>
                  <a:lnTo>
                    <a:pt x="3663" y="7064"/>
                  </a:lnTo>
                  <a:lnTo>
                    <a:pt x="3533" y="8634"/>
                  </a:lnTo>
                  <a:lnTo>
                    <a:pt x="3009" y="10858"/>
                  </a:lnTo>
                  <a:lnTo>
                    <a:pt x="2617" y="12035"/>
                  </a:lnTo>
                  <a:lnTo>
                    <a:pt x="2094" y="12950"/>
                  </a:lnTo>
                  <a:lnTo>
                    <a:pt x="1832" y="13212"/>
                  </a:lnTo>
                  <a:lnTo>
                    <a:pt x="1570" y="13474"/>
                  </a:lnTo>
                  <a:lnTo>
                    <a:pt x="1178" y="13604"/>
                  </a:lnTo>
                  <a:lnTo>
                    <a:pt x="916" y="13604"/>
                  </a:lnTo>
                  <a:lnTo>
                    <a:pt x="655" y="13474"/>
                  </a:lnTo>
                  <a:lnTo>
                    <a:pt x="524" y="13343"/>
                  </a:lnTo>
                  <a:lnTo>
                    <a:pt x="393" y="12689"/>
                  </a:lnTo>
                  <a:lnTo>
                    <a:pt x="393" y="11773"/>
                  </a:lnTo>
                  <a:lnTo>
                    <a:pt x="655" y="10988"/>
                  </a:lnTo>
                  <a:lnTo>
                    <a:pt x="1047" y="7195"/>
                  </a:lnTo>
                  <a:lnTo>
                    <a:pt x="1178" y="5495"/>
                  </a:lnTo>
                  <a:lnTo>
                    <a:pt x="1309" y="3663"/>
                  </a:lnTo>
                  <a:lnTo>
                    <a:pt x="1178" y="1963"/>
                  </a:lnTo>
                  <a:lnTo>
                    <a:pt x="1047" y="132"/>
                  </a:lnTo>
                  <a:lnTo>
                    <a:pt x="916" y="132"/>
                  </a:lnTo>
                  <a:lnTo>
                    <a:pt x="916" y="2617"/>
                  </a:lnTo>
                  <a:lnTo>
                    <a:pt x="786" y="5102"/>
                  </a:lnTo>
                  <a:lnTo>
                    <a:pt x="655" y="7457"/>
                  </a:lnTo>
                  <a:lnTo>
                    <a:pt x="393" y="9811"/>
                  </a:lnTo>
                  <a:lnTo>
                    <a:pt x="132" y="11119"/>
                  </a:lnTo>
                  <a:lnTo>
                    <a:pt x="1" y="12427"/>
                  </a:lnTo>
                  <a:lnTo>
                    <a:pt x="1" y="12950"/>
                  </a:lnTo>
                  <a:lnTo>
                    <a:pt x="132" y="13474"/>
                  </a:lnTo>
                  <a:lnTo>
                    <a:pt x="393" y="13735"/>
                  </a:lnTo>
                  <a:lnTo>
                    <a:pt x="916" y="13997"/>
                  </a:lnTo>
                  <a:lnTo>
                    <a:pt x="1178" y="13997"/>
                  </a:lnTo>
                  <a:lnTo>
                    <a:pt x="1570" y="13866"/>
                  </a:lnTo>
                  <a:lnTo>
                    <a:pt x="2094" y="13474"/>
                  </a:lnTo>
                  <a:lnTo>
                    <a:pt x="2486" y="12820"/>
                  </a:lnTo>
                  <a:lnTo>
                    <a:pt x="2879" y="12035"/>
                  </a:lnTo>
                  <a:lnTo>
                    <a:pt x="3533" y="10465"/>
                  </a:lnTo>
                  <a:lnTo>
                    <a:pt x="3794" y="9288"/>
                  </a:lnTo>
                  <a:lnTo>
                    <a:pt x="4187" y="6933"/>
                  </a:lnTo>
                  <a:lnTo>
                    <a:pt x="4317" y="4710"/>
                  </a:lnTo>
                  <a:lnTo>
                    <a:pt x="4317" y="2355"/>
                  </a:lnTo>
                  <a:lnTo>
                    <a:pt x="4187" y="132"/>
                  </a:lnTo>
                  <a:lnTo>
                    <a:pt x="418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1"/>
            <p:cNvSpPr/>
            <p:nvPr/>
          </p:nvSpPr>
          <p:spPr>
            <a:xfrm>
              <a:off x="3940800" y="2782275"/>
              <a:ext cx="22900" cy="62150"/>
            </a:xfrm>
            <a:custGeom>
              <a:avLst/>
              <a:gdLst/>
              <a:ahLst/>
              <a:cxnLst/>
              <a:rect l="l" t="t" r="r" b="b"/>
              <a:pathLst>
                <a:path w="916" h="2486" extrusionOk="0">
                  <a:moveTo>
                    <a:pt x="654" y="0"/>
                  </a:moveTo>
                  <a:lnTo>
                    <a:pt x="523" y="131"/>
                  </a:lnTo>
                  <a:lnTo>
                    <a:pt x="131" y="1309"/>
                  </a:lnTo>
                  <a:lnTo>
                    <a:pt x="0" y="1832"/>
                  </a:lnTo>
                  <a:lnTo>
                    <a:pt x="0" y="2355"/>
                  </a:lnTo>
                  <a:lnTo>
                    <a:pt x="0" y="2486"/>
                  </a:lnTo>
                  <a:lnTo>
                    <a:pt x="131" y="2355"/>
                  </a:lnTo>
                  <a:lnTo>
                    <a:pt x="523" y="1439"/>
                  </a:lnTo>
                  <a:lnTo>
                    <a:pt x="916" y="262"/>
                  </a:lnTo>
                  <a:lnTo>
                    <a:pt x="916" y="131"/>
                  </a:lnTo>
                  <a:lnTo>
                    <a:pt x="78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1"/>
            <p:cNvSpPr/>
            <p:nvPr/>
          </p:nvSpPr>
          <p:spPr>
            <a:xfrm>
              <a:off x="3424125" y="1608300"/>
              <a:ext cx="781575" cy="1010500"/>
            </a:xfrm>
            <a:custGeom>
              <a:avLst/>
              <a:gdLst/>
              <a:ahLst/>
              <a:cxnLst/>
              <a:rect l="l" t="t" r="r" b="b"/>
              <a:pathLst>
                <a:path w="31263" h="40420" extrusionOk="0">
                  <a:moveTo>
                    <a:pt x="15043" y="0"/>
                  </a:moveTo>
                  <a:lnTo>
                    <a:pt x="13996" y="131"/>
                  </a:lnTo>
                  <a:lnTo>
                    <a:pt x="13081" y="524"/>
                  </a:lnTo>
                  <a:lnTo>
                    <a:pt x="12296" y="1178"/>
                  </a:lnTo>
                  <a:lnTo>
                    <a:pt x="10595" y="3009"/>
                  </a:lnTo>
                  <a:lnTo>
                    <a:pt x="9287" y="4840"/>
                  </a:lnTo>
                  <a:lnTo>
                    <a:pt x="8110" y="6541"/>
                  </a:lnTo>
                  <a:lnTo>
                    <a:pt x="7325" y="8110"/>
                  </a:lnTo>
                  <a:lnTo>
                    <a:pt x="6671" y="9549"/>
                  </a:lnTo>
                  <a:lnTo>
                    <a:pt x="6017" y="10988"/>
                  </a:lnTo>
                  <a:lnTo>
                    <a:pt x="5101" y="13604"/>
                  </a:lnTo>
                  <a:lnTo>
                    <a:pt x="4447" y="15828"/>
                  </a:lnTo>
                  <a:lnTo>
                    <a:pt x="3793" y="18706"/>
                  </a:lnTo>
                  <a:lnTo>
                    <a:pt x="2355" y="25115"/>
                  </a:lnTo>
                  <a:lnTo>
                    <a:pt x="1308" y="30609"/>
                  </a:lnTo>
                  <a:lnTo>
                    <a:pt x="523" y="35449"/>
                  </a:lnTo>
                  <a:lnTo>
                    <a:pt x="0" y="38980"/>
                  </a:lnTo>
                  <a:lnTo>
                    <a:pt x="0" y="40027"/>
                  </a:lnTo>
                  <a:lnTo>
                    <a:pt x="0" y="40419"/>
                  </a:lnTo>
                  <a:lnTo>
                    <a:pt x="15566" y="39896"/>
                  </a:lnTo>
                  <a:lnTo>
                    <a:pt x="26292" y="39504"/>
                  </a:lnTo>
                  <a:lnTo>
                    <a:pt x="29954" y="39373"/>
                  </a:lnTo>
                  <a:lnTo>
                    <a:pt x="31262" y="39242"/>
                  </a:lnTo>
                  <a:lnTo>
                    <a:pt x="31262" y="38719"/>
                  </a:lnTo>
                  <a:lnTo>
                    <a:pt x="31132" y="37672"/>
                  </a:lnTo>
                  <a:lnTo>
                    <a:pt x="30347" y="34010"/>
                  </a:lnTo>
                  <a:lnTo>
                    <a:pt x="29170" y="28778"/>
                  </a:lnTo>
                  <a:lnTo>
                    <a:pt x="27600" y="22630"/>
                  </a:lnTo>
                  <a:lnTo>
                    <a:pt x="25899" y="16089"/>
                  </a:lnTo>
                  <a:lnTo>
                    <a:pt x="24853" y="12950"/>
                  </a:lnTo>
                  <a:lnTo>
                    <a:pt x="23807" y="9942"/>
                  </a:lnTo>
                  <a:lnTo>
                    <a:pt x="22891" y="7325"/>
                  </a:lnTo>
                  <a:lnTo>
                    <a:pt x="21844" y="4840"/>
                  </a:lnTo>
                  <a:lnTo>
                    <a:pt x="20798" y="2878"/>
                  </a:lnTo>
                  <a:lnTo>
                    <a:pt x="19752" y="1439"/>
                  </a:lnTo>
                  <a:lnTo>
                    <a:pt x="19228" y="916"/>
                  </a:lnTo>
                  <a:lnTo>
                    <a:pt x="18313" y="393"/>
                  </a:lnTo>
                  <a:lnTo>
                    <a:pt x="17266" y="131"/>
                  </a:lnTo>
                  <a:lnTo>
                    <a:pt x="16220"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1"/>
            <p:cNvSpPr/>
            <p:nvPr/>
          </p:nvSpPr>
          <p:spPr>
            <a:xfrm>
              <a:off x="3963675" y="2383325"/>
              <a:ext cx="6575" cy="52350"/>
            </a:xfrm>
            <a:custGeom>
              <a:avLst/>
              <a:gdLst/>
              <a:ahLst/>
              <a:cxnLst/>
              <a:rect l="l" t="t" r="r" b="b"/>
              <a:pathLst>
                <a:path w="263" h="2094" extrusionOk="0">
                  <a:moveTo>
                    <a:pt x="132" y="0"/>
                  </a:moveTo>
                  <a:lnTo>
                    <a:pt x="1" y="1047"/>
                  </a:lnTo>
                  <a:lnTo>
                    <a:pt x="132" y="2093"/>
                  </a:lnTo>
                  <a:lnTo>
                    <a:pt x="262" y="1047"/>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1"/>
            <p:cNvSpPr/>
            <p:nvPr/>
          </p:nvSpPr>
          <p:spPr>
            <a:xfrm>
              <a:off x="3875400" y="2030150"/>
              <a:ext cx="6550" cy="49075"/>
            </a:xfrm>
            <a:custGeom>
              <a:avLst/>
              <a:gdLst/>
              <a:ahLst/>
              <a:cxnLst/>
              <a:rect l="l" t="t" r="r" b="b"/>
              <a:pathLst>
                <a:path w="262" h="1963" extrusionOk="0">
                  <a:moveTo>
                    <a:pt x="131" y="0"/>
                  </a:moveTo>
                  <a:lnTo>
                    <a:pt x="0" y="1047"/>
                  </a:lnTo>
                  <a:lnTo>
                    <a:pt x="131" y="1962"/>
                  </a:lnTo>
                  <a:lnTo>
                    <a:pt x="262" y="1047"/>
                  </a:lnTo>
                  <a:lnTo>
                    <a:pt x="1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1"/>
            <p:cNvSpPr/>
            <p:nvPr/>
          </p:nvSpPr>
          <p:spPr>
            <a:xfrm>
              <a:off x="3630125" y="1889525"/>
              <a:ext cx="6575" cy="49075"/>
            </a:xfrm>
            <a:custGeom>
              <a:avLst/>
              <a:gdLst/>
              <a:ahLst/>
              <a:cxnLst/>
              <a:rect l="l" t="t" r="r" b="b"/>
              <a:pathLst>
                <a:path w="263" h="1963" extrusionOk="0">
                  <a:moveTo>
                    <a:pt x="132" y="1"/>
                  </a:moveTo>
                  <a:lnTo>
                    <a:pt x="1" y="1047"/>
                  </a:lnTo>
                  <a:lnTo>
                    <a:pt x="132" y="1963"/>
                  </a:lnTo>
                  <a:lnTo>
                    <a:pt x="262" y="1047"/>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1"/>
            <p:cNvSpPr/>
            <p:nvPr/>
          </p:nvSpPr>
          <p:spPr>
            <a:xfrm>
              <a:off x="3633400" y="2314650"/>
              <a:ext cx="6575" cy="52350"/>
            </a:xfrm>
            <a:custGeom>
              <a:avLst/>
              <a:gdLst/>
              <a:ahLst/>
              <a:cxnLst/>
              <a:rect l="l" t="t" r="r" b="b"/>
              <a:pathLst>
                <a:path w="263" h="2094" extrusionOk="0">
                  <a:moveTo>
                    <a:pt x="131" y="0"/>
                  </a:moveTo>
                  <a:lnTo>
                    <a:pt x="1" y="1047"/>
                  </a:lnTo>
                  <a:lnTo>
                    <a:pt x="131" y="2093"/>
                  </a:lnTo>
                  <a:lnTo>
                    <a:pt x="262" y="1047"/>
                  </a:lnTo>
                  <a:lnTo>
                    <a:pt x="1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1"/>
            <p:cNvSpPr/>
            <p:nvPr/>
          </p:nvSpPr>
          <p:spPr>
            <a:xfrm>
              <a:off x="3780550" y="2295025"/>
              <a:ext cx="49075" cy="6575"/>
            </a:xfrm>
            <a:custGeom>
              <a:avLst/>
              <a:gdLst/>
              <a:ahLst/>
              <a:cxnLst/>
              <a:rect l="l" t="t" r="r" b="b"/>
              <a:pathLst>
                <a:path w="1963" h="263" extrusionOk="0">
                  <a:moveTo>
                    <a:pt x="1047" y="1"/>
                  </a:moveTo>
                  <a:lnTo>
                    <a:pt x="1" y="131"/>
                  </a:lnTo>
                  <a:lnTo>
                    <a:pt x="1047" y="262"/>
                  </a:lnTo>
                  <a:lnTo>
                    <a:pt x="1963" y="131"/>
                  </a:lnTo>
                  <a:lnTo>
                    <a:pt x="10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1"/>
            <p:cNvSpPr/>
            <p:nvPr/>
          </p:nvSpPr>
          <p:spPr>
            <a:xfrm>
              <a:off x="3600700" y="2085725"/>
              <a:ext cx="49075" cy="6575"/>
            </a:xfrm>
            <a:custGeom>
              <a:avLst/>
              <a:gdLst/>
              <a:ahLst/>
              <a:cxnLst/>
              <a:rect l="l" t="t" r="r" b="b"/>
              <a:pathLst>
                <a:path w="1963" h="263" extrusionOk="0">
                  <a:moveTo>
                    <a:pt x="1047" y="1"/>
                  </a:moveTo>
                  <a:lnTo>
                    <a:pt x="0" y="132"/>
                  </a:lnTo>
                  <a:lnTo>
                    <a:pt x="1047" y="263"/>
                  </a:lnTo>
                  <a:lnTo>
                    <a:pt x="1963" y="132"/>
                  </a:lnTo>
                  <a:lnTo>
                    <a:pt x="10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1"/>
            <p:cNvSpPr/>
            <p:nvPr/>
          </p:nvSpPr>
          <p:spPr>
            <a:xfrm>
              <a:off x="3852500" y="1847025"/>
              <a:ext cx="52350" cy="6550"/>
            </a:xfrm>
            <a:custGeom>
              <a:avLst/>
              <a:gdLst/>
              <a:ahLst/>
              <a:cxnLst/>
              <a:rect l="l" t="t" r="r" b="b"/>
              <a:pathLst>
                <a:path w="2094" h="262" extrusionOk="0">
                  <a:moveTo>
                    <a:pt x="1047" y="0"/>
                  </a:moveTo>
                  <a:lnTo>
                    <a:pt x="0" y="131"/>
                  </a:lnTo>
                  <a:lnTo>
                    <a:pt x="1047" y="262"/>
                  </a:lnTo>
                  <a:lnTo>
                    <a:pt x="2093" y="131"/>
                  </a:lnTo>
                  <a:lnTo>
                    <a:pt x="10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1"/>
            <p:cNvSpPr/>
            <p:nvPr/>
          </p:nvSpPr>
          <p:spPr>
            <a:xfrm>
              <a:off x="3581075" y="2520675"/>
              <a:ext cx="52350" cy="6550"/>
            </a:xfrm>
            <a:custGeom>
              <a:avLst/>
              <a:gdLst/>
              <a:ahLst/>
              <a:cxnLst/>
              <a:rect l="l" t="t" r="r" b="b"/>
              <a:pathLst>
                <a:path w="2094" h="262" extrusionOk="0">
                  <a:moveTo>
                    <a:pt x="1047" y="0"/>
                  </a:moveTo>
                  <a:lnTo>
                    <a:pt x="1" y="131"/>
                  </a:lnTo>
                  <a:lnTo>
                    <a:pt x="1047" y="262"/>
                  </a:lnTo>
                  <a:lnTo>
                    <a:pt x="2094" y="131"/>
                  </a:lnTo>
                  <a:lnTo>
                    <a:pt x="10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1"/>
            <p:cNvSpPr/>
            <p:nvPr/>
          </p:nvSpPr>
          <p:spPr>
            <a:xfrm>
              <a:off x="3927700" y="2563175"/>
              <a:ext cx="52350" cy="6575"/>
            </a:xfrm>
            <a:custGeom>
              <a:avLst/>
              <a:gdLst/>
              <a:ahLst/>
              <a:cxnLst/>
              <a:rect l="l" t="t" r="r" b="b"/>
              <a:pathLst>
                <a:path w="2094" h="263" extrusionOk="0">
                  <a:moveTo>
                    <a:pt x="1047" y="1"/>
                  </a:moveTo>
                  <a:lnTo>
                    <a:pt x="1" y="131"/>
                  </a:lnTo>
                  <a:lnTo>
                    <a:pt x="1047" y="262"/>
                  </a:lnTo>
                  <a:lnTo>
                    <a:pt x="2094" y="131"/>
                  </a:lnTo>
                  <a:lnTo>
                    <a:pt x="10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1"/>
            <p:cNvSpPr/>
            <p:nvPr/>
          </p:nvSpPr>
          <p:spPr>
            <a:xfrm>
              <a:off x="3787100" y="2487975"/>
              <a:ext cx="36000" cy="35975"/>
            </a:xfrm>
            <a:custGeom>
              <a:avLst/>
              <a:gdLst/>
              <a:ahLst/>
              <a:cxnLst/>
              <a:rect l="l" t="t" r="r" b="b"/>
              <a:pathLst>
                <a:path w="1440" h="1439" extrusionOk="0">
                  <a:moveTo>
                    <a:pt x="0" y="0"/>
                  </a:moveTo>
                  <a:lnTo>
                    <a:pt x="654" y="785"/>
                  </a:lnTo>
                  <a:lnTo>
                    <a:pt x="1439" y="1439"/>
                  </a:lnTo>
                  <a:lnTo>
                    <a:pt x="785" y="65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1"/>
            <p:cNvSpPr/>
            <p:nvPr/>
          </p:nvSpPr>
          <p:spPr>
            <a:xfrm>
              <a:off x="3525475" y="2206725"/>
              <a:ext cx="36000" cy="36000"/>
            </a:xfrm>
            <a:custGeom>
              <a:avLst/>
              <a:gdLst/>
              <a:ahLst/>
              <a:cxnLst/>
              <a:rect l="l" t="t" r="r" b="b"/>
              <a:pathLst>
                <a:path w="1440" h="1440" extrusionOk="0">
                  <a:moveTo>
                    <a:pt x="1" y="1"/>
                  </a:moveTo>
                  <a:lnTo>
                    <a:pt x="524" y="786"/>
                  </a:lnTo>
                  <a:lnTo>
                    <a:pt x="1440" y="1440"/>
                  </a:lnTo>
                  <a:lnTo>
                    <a:pt x="786" y="6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1"/>
            <p:cNvSpPr/>
            <p:nvPr/>
          </p:nvSpPr>
          <p:spPr>
            <a:xfrm>
              <a:off x="3947325" y="2177300"/>
              <a:ext cx="32725" cy="36000"/>
            </a:xfrm>
            <a:custGeom>
              <a:avLst/>
              <a:gdLst/>
              <a:ahLst/>
              <a:cxnLst/>
              <a:rect l="l" t="t" r="r" b="b"/>
              <a:pathLst>
                <a:path w="1309" h="1440" extrusionOk="0">
                  <a:moveTo>
                    <a:pt x="1" y="1"/>
                  </a:moveTo>
                  <a:lnTo>
                    <a:pt x="524" y="785"/>
                  </a:lnTo>
                  <a:lnTo>
                    <a:pt x="1309" y="1439"/>
                  </a:lnTo>
                  <a:lnTo>
                    <a:pt x="1309" y="1439"/>
                  </a:lnTo>
                  <a:lnTo>
                    <a:pt x="786" y="5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1"/>
            <p:cNvSpPr/>
            <p:nvPr/>
          </p:nvSpPr>
          <p:spPr>
            <a:xfrm>
              <a:off x="3744575" y="1922225"/>
              <a:ext cx="36000" cy="36000"/>
            </a:xfrm>
            <a:custGeom>
              <a:avLst/>
              <a:gdLst/>
              <a:ahLst/>
              <a:cxnLst/>
              <a:rect l="l" t="t" r="r" b="b"/>
              <a:pathLst>
                <a:path w="1440" h="1440" extrusionOk="0">
                  <a:moveTo>
                    <a:pt x="1" y="1"/>
                  </a:moveTo>
                  <a:lnTo>
                    <a:pt x="655" y="786"/>
                  </a:lnTo>
                  <a:lnTo>
                    <a:pt x="1440" y="1440"/>
                  </a:lnTo>
                  <a:lnTo>
                    <a:pt x="786" y="6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1"/>
            <p:cNvSpPr/>
            <p:nvPr/>
          </p:nvSpPr>
          <p:spPr>
            <a:xfrm>
              <a:off x="4087950" y="2501050"/>
              <a:ext cx="36000" cy="36000"/>
            </a:xfrm>
            <a:custGeom>
              <a:avLst/>
              <a:gdLst/>
              <a:ahLst/>
              <a:cxnLst/>
              <a:rect l="l" t="t" r="r" b="b"/>
              <a:pathLst>
                <a:path w="1440" h="1440" extrusionOk="0">
                  <a:moveTo>
                    <a:pt x="0" y="0"/>
                  </a:moveTo>
                  <a:lnTo>
                    <a:pt x="524" y="785"/>
                  </a:lnTo>
                  <a:lnTo>
                    <a:pt x="1439" y="1439"/>
                  </a:lnTo>
                  <a:lnTo>
                    <a:pt x="785" y="52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1"/>
            <p:cNvSpPr/>
            <p:nvPr/>
          </p:nvSpPr>
          <p:spPr>
            <a:xfrm>
              <a:off x="4094500" y="2268875"/>
              <a:ext cx="35975" cy="35975"/>
            </a:xfrm>
            <a:custGeom>
              <a:avLst/>
              <a:gdLst/>
              <a:ahLst/>
              <a:cxnLst/>
              <a:rect l="l" t="t" r="r" b="b"/>
              <a:pathLst>
                <a:path w="1439" h="1439" extrusionOk="0">
                  <a:moveTo>
                    <a:pt x="1439" y="0"/>
                  </a:moveTo>
                  <a:lnTo>
                    <a:pt x="654" y="654"/>
                  </a:lnTo>
                  <a:lnTo>
                    <a:pt x="0" y="1439"/>
                  </a:lnTo>
                  <a:lnTo>
                    <a:pt x="916" y="785"/>
                  </a:lnTo>
                  <a:lnTo>
                    <a:pt x="1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1"/>
            <p:cNvSpPr/>
            <p:nvPr/>
          </p:nvSpPr>
          <p:spPr>
            <a:xfrm>
              <a:off x="3721700" y="2167500"/>
              <a:ext cx="36000" cy="35975"/>
            </a:xfrm>
            <a:custGeom>
              <a:avLst/>
              <a:gdLst/>
              <a:ahLst/>
              <a:cxnLst/>
              <a:rect l="l" t="t" r="r" b="b"/>
              <a:pathLst>
                <a:path w="1440" h="1439" extrusionOk="0">
                  <a:moveTo>
                    <a:pt x="1439" y="0"/>
                  </a:moveTo>
                  <a:lnTo>
                    <a:pt x="654" y="523"/>
                  </a:lnTo>
                  <a:lnTo>
                    <a:pt x="0" y="1439"/>
                  </a:lnTo>
                  <a:lnTo>
                    <a:pt x="0" y="1439"/>
                  </a:lnTo>
                  <a:lnTo>
                    <a:pt x="785" y="785"/>
                  </a:lnTo>
                  <a:lnTo>
                    <a:pt x="1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1"/>
            <p:cNvSpPr/>
            <p:nvPr/>
          </p:nvSpPr>
          <p:spPr>
            <a:xfrm>
              <a:off x="3460075" y="2412750"/>
              <a:ext cx="36000" cy="36000"/>
            </a:xfrm>
            <a:custGeom>
              <a:avLst/>
              <a:gdLst/>
              <a:ahLst/>
              <a:cxnLst/>
              <a:rect l="l" t="t" r="r" b="b"/>
              <a:pathLst>
                <a:path w="1440" h="1440" extrusionOk="0">
                  <a:moveTo>
                    <a:pt x="1440" y="0"/>
                  </a:moveTo>
                  <a:lnTo>
                    <a:pt x="655" y="655"/>
                  </a:lnTo>
                  <a:lnTo>
                    <a:pt x="1" y="1439"/>
                  </a:lnTo>
                  <a:lnTo>
                    <a:pt x="1" y="1439"/>
                  </a:lnTo>
                  <a:lnTo>
                    <a:pt x="786" y="785"/>
                  </a:lnTo>
                  <a:lnTo>
                    <a:pt x="14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1"/>
            <p:cNvSpPr/>
            <p:nvPr/>
          </p:nvSpPr>
          <p:spPr>
            <a:xfrm>
              <a:off x="3993125" y="1971275"/>
              <a:ext cx="35975" cy="36000"/>
            </a:xfrm>
            <a:custGeom>
              <a:avLst/>
              <a:gdLst/>
              <a:ahLst/>
              <a:cxnLst/>
              <a:rect l="l" t="t" r="r" b="b"/>
              <a:pathLst>
                <a:path w="1439" h="1440" extrusionOk="0">
                  <a:moveTo>
                    <a:pt x="1439" y="1"/>
                  </a:moveTo>
                  <a:lnTo>
                    <a:pt x="654" y="655"/>
                  </a:lnTo>
                  <a:lnTo>
                    <a:pt x="0" y="1440"/>
                  </a:lnTo>
                  <a:lnTo>
                    <a:pt x="785" y="786"/>
                  </a:lnTo>
                  <a:lnTo>
                    <a:pt x="14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1"/>
            <p:cNvSpPr/>
            <p:nvPr/>
          </p:nvSpPr>
          <p:spPr>
            <a:xfrm>
              <a:off x="3705350" y="1765275"/>
              <a:ext cx="36000" cy="32725"/>
            </a:xfrm>
            <a:custGeom>
              <a:avLst/>
              <a:gdLst/>
              <a:ahLst/>
              <a:cxnLst/>
              <a:rect l="l" t="t" r="r" b="b"/>
              <a:pathLst>
                <a:path w="1440" h="1309" extrusionOk="0">
                  <a:moveTo>
                    <a:pt x="1439" y="0"/>
                  </a:moveTo>
                  <a:lnTo>
                    <a:pt x="523" y="523"/>
                  </a:lnTo>
                  <a:lnTo>
                    <a:pt x="0" y="1308"/>
                  </a:lnTo>
                  <a:lnTo>
                    <a:pt x="0" y="1308"/>
                  </a:lnTo>
                  <a:lnTo>
                    <a:pt x="785" y="785"/>
                  </a:lnTo>
                  <a:lnTo>
                    <a:pt x="1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1"/>
            <p:cNvSpPr/>
            <p:nvPr/>
          </p:nvSpPr>
          <p:spPr>
            <a:xfrm>
              <a:off x="3731500" y="1477500"/>
              <a:ext cx="183150" cy="264900"/>
            </a:xfrm>
            <a:custGeom>
              <a:avLst/>
              <a:gdLst/>
              <a:ahLst/>
              <a:cxnLst/>
              <a:rect l="l" t="t" r="r" b="b"/>
              <a:pathLst>
                <a:path w="7326" h="10596" extrusionOk="0">
                  <a:moveTo>
                    <a:pt x="1" y="0"/>
                  </a:moveTo>
                  <a:lnTo>
                    <a:pt x="131" y="1831"/>
                  </a:lnTo>
                  <a:lnTo>
                    <a:pt x="131" y="3532"/>
                  </a:lnTo>
                  <a:lnTo>
                    <a:pt x="262" y="5232"/>
                  </a:lnTo>
                  <a:lnTo>
                    <a:pt x="262" y="6933"/>
                  </a:lnTo>
                  <a:lnTo>
                    <a:pt x="916" y="7587"/>
                  </a:lnTo>
                  <a:lnTo>
                    <a:pt x="1570" y="8241"/>
                  </a:lnTo>
                  <a:lnTo>
                    <a:pt x="2355" y="8895"/>
                  </a:lnTo>
                  <a:lnTo>
                    <a:pt x="3140" y="9549"/>
                  </a:lnTo>
                  <a:lnTo>
                    <a:pt x="3925" y="9941"/>
                  </a:lnTo>
                  <a:lnTo>
                    <a:pt x="4710" y="10334"/>
                  </a:lnTo>
                  <a:lnTo>
                    <a:pt x="5494" y="10595"/>
                  </a:lnTo>
                  <a:lnTo>
                    <a:pt x="6018" y="10595"/>
                  </a:lnTo>
                  <a:lnTo>
                    <a:pt x="6279" y="10465"/>
                  </a:lnTo>
                  <a:lnTo>
                    <a:pt x="6672" y="10203"/>
                  </a:lnTo>
                  <a:lnTo>
                    <a:pt x="7064" y="9811"/>
                  </a:lnTo>
                  <a:lnTo>
                    <a:pt x="7326" y="9026"/>
                  </a:lnTo>
                  <a:lnTo>
                    <a:pt x="7326" y="8372"/>
                  </a:lnTo>
                  <a:lnTo>
                    <a:pt x="7326" y="7587"/>
                  </a:lnTo>
                  <a:lnTo>
                    <a:pt x="7326" y="6802"/>
                  </a:lnTo>
                  <a:lnTo>
                    <a:pt x="7064" y="5756"/>
                  </a:lnTo>
                  <a:lnTo>
                    <a:pt x="7064" y="5625"/>
                  </a:lnTo>
                  <a:lnTo>
                    <a:pt x="6933" y="5232"/>
                  </a:lnTo>
                  <a:lnTo>
                    <a:pt x="6933" y="3009"/>
                  </a:lnTo>
                  <a:lnTo>
                    <a:pt x="7064" y="916"/>
                  </a:lnTo>
                  <a:lnTo>
                    <a:pt x="2224" y="262"/>
                  </a:lnTo>
                  <a:lnTo>
                    <a:pt x="786" y="131"/>
                  </a:lnTo>
                  <a:lnTo>
                    <a:pt x="393"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1"/>
            <p:cNvSpPr/>
            <p:nvPr/>
          </p:nvSpPr>
          <p:spPr>
            <a:xfrm>
              <a:off x="3741325" y="1487300"/>
              <a:ext cx="166800" cy="137375"/>
            </a:xfrm>
            <a:custGeom>
              <a:avLst/>
              <a:gdLst/>
              <a:ahLst/>
              <a:cxnLst/>
              <a:rect l="l" t="t" r="r" b="b"/>
              <a:pathLst>
                <a:path w="6672" h="5495" extrusionOk="0">
                  <a:moveTo>
                    <a:pt x="1831" y="1"/>
                  </a:moveTo>
                  <a:lnTo>
                    <a:pt x="0" y="131"/>
                  </a:lnTo>
                  <a:lnTo>
                    <a:pt x="262" y="1047"/>
                  </a:lnTo>
                  <a:lnTo>
                    <a:pt x="654" y="1963"/>
                  </a:lnTo>
                  <a:lnTo>
                    <a:pt x="1177" y="3009"/>
                  </a:lnTo>
                  <a:lnTo>
                    <a:pt x="1962" y="4056"/>
                  </a:lnTo>
                  <a:lnTo>
                    <a:pt x="2485" y="4448"/>
                  </a:lnTo>
                  <a:lnTo>
                    <a:pt x="3009" y="4840"/>
                  </a:lnTo>
                  <a:lnTo>
                    <a:pt x="3663" y="5233"/>
                  </a:lnTo>
                  <a:lnTo>
                    <a:pt x="4317" y="5364"/>
                  </a:lnTo>
                  <a:lnTo>
                    <a:pt x="5101" y="5494"/>
                  </a:lnTo>
                  <a:lnTo>
                    <a:pt x="6017" y="5494"/>
                  </a:lnTo>
                  <a:lnTo>
                    <a:pt x="6671" y="5364"/>
                  </a:lnTo>
                  <a:lnTo>
                    <a:pt x="6671" y="5233"/>
                  </a:lnTo>
                  <a:lnTo>
                    <a:pt x="6540" y="4840"/>
                  </a:lnTo>
                  <a:lnTo>
                    <a:pt x="6540" y="2617"/>
                  </a:lnTo>
                  <a:lnTo>
                    <a:pt x="6671" y="524"/>
                  </a:lnTo>
                  <a:lnTo>
                    <a:pt x="183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1"/>
            <p:cNvSpPr/>
            <p:nvPr/>
          </p:nvSpPr>
          <p:spPr>
            <a:xfrm>
              <a:off x="3692275" y="1143950"/>
              <a:ext cx="300875" cy="425125"/>
            </a:xfrm>
            <a:custGeom>
              <a:avLst/>
              <a:gdLst/>
              <a:ahLst/>
              <a:cxnLst/>
              <a:rect l="l" t="t" r="r" b="b"/>
              <a:pathLst>
                <a:path w="12035" h="17005" extrusionOk="0">
                  <a:moveTo>
                    <a:pt x="5494" y="0"/>
                  </a:moveTo>
                  <a:lnTo>
                    <a:pt x="4055" y="392"/>
                  </a:lnTo>
                  <a:lnTo>
                    <a:pt x="2878" y="916"/>
                  </a:lnTo>
                  <a:lnTo>
                    <a:pt x="2224" y="1308"/>
                  </a:lnTo>
                  <a:lnTo>
                    <a:pt x="1700" y="1701"/>
                  </a:lnTo>
                  <a:lnTo>
                    <a:pt x="1177" y="2224"/>
                  </a:lnTo>
                  <a:lnTo>
                    <a:pt x="785" y="2747"/>
                  </a:lnTo>
                  <a:lnTo>
                    <a:pt x="523" y="3401"/>
                  </a:lnTo>
                  <a:lnTo>
                    <a:pt x="262" y="4055"/>
                  </a:lnTo>
                  <a:lnTo>
                    <a:pt x="0" y="5232"/>
                  </a:lnTo>
                  <a:lnTo>
                    <a:pt x="0" y="6671"/>
                  </a:lnTo>
                  <a:lnTo>
                    <a:pt x="131" y="8241"/>
                  </a:lnTo>
                  <a:lnTo>
                    <a:pt x="523" y="9941"/>
                  </a:lnTo>
                  <a:lnTo>
                    <a:pt x="916" y="11642"/>
                  </a:lnTo>
                  <a:lnTo>
                    <a:pt x="1308" y="13211"/>
                  </a:lnTo>
                  <a:lnTo>
                    <a:pt x="1962" y="14389"/>
                  </a:lnTo>
                  <a:lnTo>
                    <a:pt x="2224" y="14912"/>
                  </a:lnTo>
                  <a:lnTo>
                    <a:pt x="2616" y="15304"/>
                  </a:lnTo>
                  <a:lnTo>
                    <a:pt x="3663" y="16089"/>
                  </a:lnTo>
                  <a:lnTo>
                    <a:pt x="4709" y="16612"/>
                  </a:lnTo>
                  <a:lnTo>
                    <a:pt x="6017" y="17005"/>
                  </a:lnTo>
                  <a:lnTo>
                    <a:pt x="7194" y="17005"/>
                  </a:lnTo>
                  <a:lnTo>
                    <a:pt x="8372" y="16874"/>
                  </a:lnTo>
                  <a:lnTo>
                    <a:pt x="9418" y="16482"/>
                  </a:lnTo>
                  <a:lnTo>
                    <a:pt x="9941" y="16089"/>
                  </a:lnTo>
                  <a:lnTo>
                    <a:pt x="10464" y="15697"/>
                  </a:lnTo>
                  <a:lnTo>
                    <a:pt x="10857" y="15304"/>
                  </a:lnTo>
                  <a:lnTo>
                    <a:pt x="11249" y="14781"/>
                  </a:lnTo>
                  <a:lnTo>
                    <a:pt x="11642" y="14127"/>
                  </a:lnTo>
                  <a:lnTo>
                    <a:pt x="11903" y="13342"/>
                  </a:lnTo>
                  <a:lnTo>
                    <a:pt x="12034" y="12427"/>
                  </a:lnTo>
                  <a:lnTo>
                    <a:pt x="12034" y="11511"/>
                  </a:lnTo>
                  <a:lnTo>
                    <a:pt x="12034" y="9418"/>
                  </a:lnTo>
                  <a:lnTo>
                    <a:pt x="11772" y="7325"/>
                  </a:lnTo>
                  <a:lnTo>
                    <a:pt x="11380" y="5232"/>
                  </a:lnTo>
                  <a:lnTo>
                    <a:pt x="10726" y="3270"/>
                  </a:lnTo>
                  <a:lnTo>
                    <a:pt x="10072" y="1831"/>
                  </a:lnTo>
                  <a:lnTo>
                    <a:pt x="9680" y="1308"/>
                  </a:lnTo>
                  <a:lnTo>
                    <a:pt x="9287" y="1046"/>
                  </a:lnTo>
                  <a:lnTo>
                    <a:pt x="8764" y="654"/>
                  </a:lnTo>
                  <a:lnTo>
                    <a:pt x="8110" y="392"/>
                  </a:lnTo>
                  <a:lnTo>
                    <a:pt x="7456" y="131"/>
                  </a:lnTo>
                  <a:lnTo>
                    <a:pt x="6802"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1"/>
            <p:cNvSpPr/>
            <p:nvPr/>
          </p:nvSpPr>
          <p:spPr>
            <a:xfrm>
              <a:off x="3852500" y="1340150"/>
              <a:ext cx="6575" cy="36000"/>
            </a:xfrm>
            <a:custGeom>
              <a:avLst/>
              <a:gdLst/>
              <a:ahLst/>
              <a:cxnLst/>
              <a:rect l="l" t="t" r="r" b="b"/>
              <a:pathLst>
                <a:path w="263" h="1440" extrusionOk="0">
                  <a:moveTo>
                    <a:pt x="131" y="0"/>
                  </a:moveTo>
                  <a:lnTo>
                    <a:pt x="131" y="131"/>
                  </a:lnTo>
                  <a:lnTo>
                    <a:pt x="262" y="785"/>
                  </a:lnTo>
                  <a:lnTo>
                    <a:pt x="262" y="393"/>
                  </a:lnTo>
                  <a:lnTo>
                    <a:pt x="131" y="0"/>
                  </a:lnTo>
                  <a:close/>
                  <a:moveTo>
                    <a:pt x="262" y="785"/>
                  </a:moveTo>
                  <a:lnTo>
                    <a:pt x="131" y="1178"/>
                  </a:lnTo>
                  <a:lnTo>
                    <a:pt x="0" y="1439"/>
                  </a:lnTo>
                  <a:lnTo>
                    <a:pt x="262" y="1178"/>
                  </a:lnTo>
                  <a:lnTo>
                    <a:pt x="262" y="785"/>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1"/>
            <p:cNvSpPr/>
            <p:nvPr/>
          </p:nvSpPr>
          <p:spPr>
            <a:xfrm>
              <a:off x="3832875" y="1330325"/>
              <a:ext cx="26200" cy="39275"/>
            </a:xfrm>
            <a:custGeom>
              <a:avLst/>
              <a:gdLst/>
              <a:ahLst/>
              <a:cxnLst/>
              <a:rect l="l" t="t" r="r" b="b"/>
              <a:pathLst>
                <a:path w="1048" h="1571" extrusionOk="0">
                  <a:moveTo>
                    <a:pt x="393" y="1"/>
                  </a:moveTo>
                  <a:lnTo>
                    <a:pt x="131" y="132"/>
                  </a:lnTo>
                  <a:lnTo>
                    <a:pt x="1" y="393"/>
                  </a:lnTo>
                  <a:lnTo>
                    <a:pt x="1" y="655"/>
                  </a:lnTo>
                  <a:lnTo>
                    <a:pt x="1" y="917"/>
                  </a:lnTo>
                  <a:lnTo>
                    <a:pt x="1" y="1178"/>
                  </a:lnTo>
                  <a:lnTo>
                    <a:pt x="131" y="1440"/>
                  </a:lnTo>
                  <a:lnTo>
                    <a:pt x="393" y="1571"/>
                  </a:lnTo>
                  <a:lnTo>
                    <a:pt x="916" y="1571"/>
                  </a:lnTo>
                  <a:lnTo>
                    <a:pt x="1047" y="1309"/>
                  </a:lnTo>
                  <a:lnTo>
                    <a:pt x="1047" y="786"/>
                  </a:lnTo>
                  <a:lnTo>
                    <a:pt x="785" y="263"/>
                  </a:lnTo>
                  <a:lnTo>
                    <a:pt x="655" y="132"/>
                  </a:lnTo>
                  <a:lnTo>
                    <a:pt x="39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1"/>
            <p:cNvSpPr/>
            <p:nvPr/>
          </p:nvSpPr>
          <p:spPr>
            <a:xfrm>
              <a:off x="3927700" y="1327075"/>
              <a:ext cx="19650" cy="29450"/>
            </a:xfrm>
            <a:custGeom>
              <a:avLst/>
              <a:gdLst/>
              <a:ahLst/>
              <a:cxnLst/>
              <a:rect l="l" t="t" r="r" b="b"/>
              <a:pathLst>
                <a:path w="786" h="1178" extrusionOk="0">
                  <a:moveTo>
                    <a:pt x="1" y="0"/>
                  </a:moveTo>
                  <a:lnTo>
                    <a:pt x="1" y="393"/>
                  </a:lnTo>
                  <a:lnTo>
                    <a:pt x="132" y="785"/>
                  </a:lnTo>
                  <a:lnTo>
                    <a:pt x="393" y="1047"/>
                  </a:lnTo>
                  <a:lnTo>
                    <a:pt x="786" y="1177"/>
                  </a:lnTo>
                  <a:lnTo>
                    <a:pt x="786" y="1047"/>
                  </a:lnTo>
                  <a:lnTo>
                    <a:pt x="393" y="916"/>
                  </a:lnTo>
                  <a:lnTo>
                    <a:pt x="263" y="654"/>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1"/>
            <p:cNvSpPr/>
            <p:nvPr/>
          </p:nvSpPr>
          <p:spPr>
            <a:xfrm>
              <a:off x="3927700" y="1310725"/>
              <a:ext cx="29475" cy="39250"/>
            </a:xfrm>
            <a:custGeom>
              <a:avLst/>
              <a:gdLst/>
              <a:ahLst/>
              <a:cxnLst/>
              <a:rect l="l" t="t" r="r" b="b"/>
              <a:pathLst>
                <a:path w="1179" h="1570" extrusionOk="0">
                  <a:moveTo>
                    <a:pt x="393" y="0"/>
                  </a:moveTo>
                  <a:lnTo>
                    <a:pt x="132" y="131"/>
                  </a:lnTo>
                  <a:lnTo>
                    <a:pt x="1" y="393"/>
                  </a:lnTo>
                  <a:lnTo>
                    <a:pt x="1" y="916"/>
                  </a:lnTo>
                  <a:lnTo>
                    <a:pt x="263" y="1439"/>
                  </a:lnTo>
                  <a:lnTo>
                    <a:pt x="524" y="1570"/>
                  </a:lnTo>
                  <a:lnTo>
                    <a:pt x="786" y="1570"/>
                  </a:lnTo>
                  <a:lnTo>
                    <a:pt x="917" y="1439"/>
                  </a:lnTo>
                  <a:lnTo>
                    <a:pt x="1047" y="1177"/>
                  </a:lnTo>
                  <a:lnTo>
                    <a:pt x="1178" y="916"/>
                  </a:lnTo>
                  <a:lnTo>
                    <a:pt x="1047" y="654"/>
                  </a:lnTo>
                  <a:lnTo>
                    <a:pt x="1047" y="393"/>
                  </a:lnTo>
                  <a:lnTo>
                    <a:pt x="786" y="131"/>
                  </a:lnTo>
                  <a:lnTo>
                    <a:pt x="6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1"/>
            <p:cNvSpPr/>
            <p:nvPr/>
          </p:nvSpPr>
          <p:spPr>
            <a:xfrm>
              <a:off x="3813250" y="1284550"/>
              <a:ext cx="39275" cy="32725"/>
            </a:xfrm>
            <a:custGeom>
              <a:avLst/>
              <a:gdLst/>
              <a:ahLst/>
              <a:cxnLst/>
              <a:rect l="l" t="t" r="r" b="b"/>
              <a:pathLst>
                <a:path w="1571" h="1309" extrusionOk="0">
                  <a:moveTo>
                    <a:pt x="1047" y="1"/>
                  </a:moveTo>
                  <a:lnTo>
                    <a:pt x="524" y="131"/>
                  </a:lnTo>
                  <a:lnTo>
                    <a:pt x="262" y="524"/>
                  </a:lnTo>
                  <a:lnTo>
                    <a:pt x="1" y="786"/>
                  </a:lnTo>
                  <a:lnTo>
                    <a:pt x="1" y="1178"/>
                  </a:lnTo>
                  <a:lnTo>
                    <a:pt x="262" y="1309"/>
                  </a:lnTo>
                  <a:lnTo>
                    <a:pt x="393" y="1309"/>
                  </a:lnTo>
                  <a:lnTo>
                    <a:pt x="1047" y="916"/>
                  </a:lnTo>
                  <a:lnTo>
                    <a:pt x="1309" y="786"/>
                  </a:lnTo>
                  <a:lnTo>
                    <a:pt x="1570" y="524"/>
                  </a:lnTo>
                  <a:lnTo>
                    <a:pt x="1570" y="262"/>
                  </a:lnTo>
                  <a:lnTo>
                    <a:pt x="1440" y="131"/>
                  </a:lnTo>
                  <a:lnTo>
                    <a:pt x="104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1"/>
            <p:cNvSpPr/>
            <p:nvPr/>
          </p:nvSpPr>
          <p:spPr>
            <a:xfrm>
              <a:off x="3911350" y="1271475"/>
              <a:ext cx="45825" cy="22925"/>
            </a:xfrm>
            <a:custGeom>
              <a:avLst/>
              <a:gdLst/>
              <a:ahLst/>
              <a:cxnLst/>
              <a:rect l="l" t="t" r="r" b="b"/>
              <a:pathLst>
                <a:path w="1833" h="917" extrusionOk="0">
                  <a:moveTo>
                    <a:pt x="393" y="0"/>
                  </a:moveTo>
                  <a:lnTo>
                    <a:pt x="132" y="262"/>
                  </a:lnTo>
                  <a:lnTo>
                    <a:pt x="1" y="524"/>
                  </a:lnTo>
                  <a:lnTo>
                    <a:pt x="132" y="654"/>
                  </a:lnTo>
                  <a:lnTo>
                    <a:pt x="393" y="785"/>
                  </a:lnTo>
                  <a:lnTo>
                    <a:pt x="786" y="785"/>
                  </a:lnTo>
                  <a:lnTo>
                    <a:pt x="1440" y="916"/>
                  </a:lnTo>
                  <a:lnTo>
                    <a:pt x="1701" y="785"/>
                  </a:lnTo>
                  <a:lnTo>
                    <a:pt x="1832" y="524"/>
                  </a:lnTo>
                  <a:lnTo>
                    <a:pt x="1701" y="262"/>
                  </a:lnTo>
                  <a:lnTo>
                    <a:pt x="130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1"/>
            <p:cNvSpPr/>
            <p:nvPr/>
          </p:nvSpPr>
          <p:spPr>
            <a:xfrm>
              <a:off x="3865575" y="1454600"/>
              <a:ext cx="26200" cy="9825"/>
            </a:xfrm>
            <a:custGeom>
              <a:avLst/>
              <a:gdLst/>
              <a:ahLst/>
              <a:cxnLst/>
              <a:rect l="l" t="t" r="r" b="b"/>
              <a:pathLst>
                <a:path w="1048" h="393" extrusionOk="0">
                  <a:moveTo>
                    <a:pt x="1" y="1"/>
                  </a:moveTo>
                  <a:lnTo>
                    <a:pt x="1" y="1"/>
                  </a:lnTo>
                  <a:lnTo>
                    <a:pt x="1" y="1"/>
                  </a:lnTo>
                  <a:close/>
                  <a:moveTo>
                    <a:pt x="1" y="1"/>
                  </a:moveTo>
                  <a:lnTo>
                    <a:pt x="131" y="262"/>
                  </a:lnTo>
                  <a:lnTo>
                    <a:pt x="393" y="393"/>
                  </a:lnTo>
                  <a:lnTo>
                    <a:pt x="786" y="262"/>
                  </a:lnTo>
                  <a:lnTo>
                    <a:pt x="1047" y="1"/>
                  </a:lnTo>
                  <a:lnTo>
                    <a:pt x="524" y="262"/>
                  </a:lnTo>
                  <a:lnTo>
                    <a:pt x="262" y="131"/>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1"/>
            <p:cNvSpPr/>
            <p:nvPr/>
          </p:nvSpPr>
          <p:spPr>
            <a:xfrm>
              <a:off x="3872125" y="1278025"/>
              <a:ext cx="68700" cy="153700"/>
            </a:xfrm>
            <a:custGeom>
              <a:avLst/>
              <a:gdLst/>
              <a:ahLst/>
              <a:cxnLst/>
              <a:rect l="l" t="t" r="r" b="b"/>
              <a:pathLst>
                <a:path w="2748" h="6148" extrusionOk="0">
                  <a:moveTo>
                    <a:pt x="1178" y="0"/>
                  </a:moveTo>
                  <a:lnTo>
                    <a:pt x="1701" y="2224"/>
                  </a:lnTo>
                  <a:lnTo>
                    <a:pt x="2355" y="4578"/>
                  </a:lnTo>
                  <a:lnTo>
                    <a:pt x="1570" y="4447"/>
                  </a:lnTo>
                  <a:lnTo>
                    <a:pt x="1832" y="5756"/>
                  </a:lnTo>
                  <a:lnTo>
                    <a:pt x="524" y="5756"/>
                  </a:lnTo>
                  <a:lnTo>
                    <a:pt x="0" y="5494"/>
                  </a:lnTo>
                  <a:lnTo>
                    <a:pt x="0" y="5625"/>
                  </a:lnTo>
                  <a:lnTo>
                    <a:pt x="524" y="6017"/>
                  </a:lnTo>
                  <a:lnTo>
                    <a:pt x="1178" y="6148"/>
                  </a:lnTo>
                  <a:lnTo>
                    <a:pt x="1832" y="6017"/>
                  </a:lnTo>
                  <a:lnTo>
                    <a:pt x="1962" y="6017"/>
                  </a:lnTo>
                  <a:lnTo>
                    <a:pt x="2093" y="5886"/>
                  </a:lnTo>
                  <a:lnTo>
                    <a:pt x="2093" y="5756"/>
                  </a:lnTo>
                  <a:lnTo>
                    <a:pt x="1962" y="4840"/>
                  </a:lnTo>
                  <a:lnTo>
                    <a:pt x="2486" y="4840"/>
                  </a:lnTo>
                  <a:lnTo>
                    <a:pt x="2747" y="4971"/>
                  </a:lnTo>
                  <a:lnTo>
                    <a:pt x="2747" y="4840"/>
                  </a:lnTo>
                  <a:lnTo>
                    <a:pt x="2093" y="2355"/>
                  </a:lnTo>
                  <a:lnTo>
                    <a:pt x="117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1"/>
            <p:cNvSpPr/>
            <p:nvPr/>
          </p:nvSpPr>
          <p:spPr>
            <a:xfrm>
              <a:off x="3868850" y="1415350"/>
              <a:ext cx="42525" cy="32725"/>
            </a:xfrm>
            <a:custGeom>
              <a:avLst/>
              <a:gdLst/>
              <a:ahLst/>
              <a:cxnLst/>
              <a:rect l="l" t="t" r="r" b="b"/>
              <a:pathLst>
                <a:path w="1701" h="1309" extrusionOk="0">
                  <a:moveTo>
                    <a:pt x="131" y="1"/>
                  </a:moveTo>
                  <a:lnTo>
                    <a:pt x="0" y="524"/>
                  </a:lnTo>
                  <a:lnTo>
                    <a:pt x="131" y="1047"/>
                  </a:lnTo>
                  <a:lnTo>
                    <a:pt x="262" y="1178"/>
                  </a:lnTo>
                  <a:lnTo>
                    <a:pt x="524" y="1309"/>
                  </a:lnTo>
                  <a:lnTo>
                    <a:pt x="785" y="1178"/>
                  </a:lnTo>
                  <a:lnTo>
                    <a:pt x="1047" y="1178"/>
                  </a:lnTo>
                  <a:lnTo>
                    <a:pt x="1439" y="786"/>
                  </a:lnTo>
                  <a:lnTo>
                    <a:pt x="1701" y="393"/>
                  </a:lnTo>
                  <a:lnTo>
                    <a:pt x="916" y="393"/>
                  </a:lnTo>
                  <a:lnTo>
                    <a:pt x="13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1"/>
            <p:cNvSpPr/>
            <p:nvPr/>
          </p:nvSpPr>
          <p:spPr>
            <a:xfrm>
              <a:off x="3653025" y="1107975"/>
              <a:ext cx="333575" cy="271450"/>
            </a:xfrm>
            <a:custGeom>
              <a:avLst/>
              <a:gdLst/>
              <a:ahLst/>
              <a:cxnLst/>
              <a:rect l="l" t="t" r="r" b="b"/>
              <a:pathLst>
                <a:path w="13343" h="10858" extrusionOk="0">
                  <a:moveTo>
                    <a:pt x="10857" y="0"/>
                  </a:moveTo>
                  <a:lnTo>
                    <a:pt x="10596" y="131"/>
                  </a:lnTo>
                  <a:lnTo>
                    <a:pt x="10334" y="393"/>
                  </a:lnTo>
                  <a:lnTo>
                    <a:pt x="10203" y="785"/>
                  </a:lnTo>
                  <a:lnTo>
                    <a:pt x="8895" y="654"/>
                  </a:lnTo>
                  <a:lnTo>
                    <a:pt x="6148" y="654"/>
                  </a:lnTo>
                  <a:lnTo>
                    <a:pt x="4840" y="785"/>
                  </a:lnTo>
                  <a:lnTo>
                    <a:pt x="4055" y="1047"/>
                  </a:lnTo>
                  <a:lnTo>
                    <a:pt x="3270" y="1439"/>
                  </a:lnTo>
                  <a:lnTo>
                    <a:pt x="2747" y="1962"/>
                  </a:lnTo>
                  <a:lnTo>
                    <a:pt x="2355" y="2485"/>
                  </a:lnTo>
                  <a:lnTo>
                    <a:pt x="1701" y="3532"/>
                  </a:lnTo>
                  <a:lnTo>
                    <a:pt x="1570" y="3924"/>
                  </a:lnTo>
                  <a:lnTo>
                    <a:pt x="916" y="4317"/>
                  </a:lnTo>
                  <a:lnTo>
                    <a:pt x="393" y="4709"/>
                  </a:lnTo>
                  <a:lnTo>
                    <a:pt x="131" y="5102"/>
                  </a:lnTo>
                  <a:lnTo>
                    <a:pt x="0" y="5363"/>
                  </a:lnTo>
                  <a:lnTo>
                    <a:pt x="0" y="5886"/>
                  </a:lnTo>
                  <a:lnTo>
                    <a:pt x="131" y="6671"/>
                  </a:lnTo>
                  <a:lnTo>
                    <a:pt x="916" y="8633"/>
                  </a:lnTo>
                  <a:lnTo>
                    <a:pt x="1308" y="9549"/>
                  </a:lnTo>
                  <a:lnTo>
                    <a:pt x="1832" y="10203"/>
                  </a:lnTo>
                  <a:lnTo>
                    <a:pt x="2355" y="10726"/>
                  </a:lnTo>
                  <a:lnTo>
                    <a:pt x="2486" y="10857"/>
                  </a:lnTo>
                  <a:lnTo>
                    <a:pt x="2747" y="10857"/>
                  </a:lnTo>
                  <a:lnTo>
                    <a:pt x="3270" y="10726"/>
                  </a:lnTo>
                  <a:lnTo>
                    <a:pt x="3663" y="10334"/>
                  </a:lnTo>
                  <a:lnTo>
                    <a:pt x="3925" y="9680"/>
                  </a:lnTo>
                  <a:lnTo>
                    <a:pt x="4055" y="9157"/>
                  </a:lnTo>
                  <a:lnTo>
                    <a:pt x="4186" y="8110"/>
                  </a:lnTo>
                  <a:lnTo>
                    <a:pt x="4186" y="7587"/>
                  </a:lnTo>
                  <a:lnTo>
                    <a:pt x="4709" y="7456"/>
                  </a:lnTo>
                  <a:lnTo>
                    <a:pt x="5625" y="6802"/>
                  </a:lnTo>
                  <a:lnTo>
                    <a:pt x="6148" y="6410"/>
                  </a:lnTo>
                  <a:lnTo>
                    <a:pt x="6671" y="5886"/>
                  </a:lnTo>
                  <a:lnTo>
                    <a:pt x="6933" y="5232"/>
                  </a:lnTo>
                  <a:lnTo>
                    <a:pt x="7064" y="4448"/>
                  </a:lnTo>
                  <a:lnTo>
                    <a:pt x="7587" y="4709"/>
                  </a:lnTo>
                  <a:lnTo>
                    <a:pt x="8764" y="4971"/>
                  </a:lnTo>
                  <a:lnTo>
                    <a:pt x="9549" y="5102"/>
                  </a:lnTo>
                  <a:lnTo>
                    <a:pt x="10465" y="5102"/>
                  </a:lnTo>
                  <a:lnTo>
                    <a:pt x="11250" y="4971"/>
                  </a:lnTo>
                  <a:lnTo>
                    <a:pt x="12034" y="4709"/>
                  </a:lnTo>
                  <a:lnTo>
                    <a:pt x="12688" y="4186"/>
                  </a:lnTo>
                  <a:lnTo>
                    <a:pt x="13081" y="3663"/>
                  </a:lnTo>
                  <a:lnTo>
                    <a:pt x="13342" y="3140"/>
                  </a:lnTo>
                  <a:lnTo>
                    <a:pt x="13342" y="2485"/>
                  </a:lnTo>
                  <a:lnTo>
                    <a:pt x="13342" y="1962"/>
                  </a:lnTo>
                  <a:lnTo>
                    <a:pt x="13212" y="1439"/>
                  </a:lnTo>
                  <a:lnTo>
                    <a:pt x="12950" y="785"/>
                  </a:lnTo>
                  <a:lnTo>
                    <a:pt x="12819" y="654"/>
                  </a:lnTo>
                  <a:lnTo>
                    <a:pt x="12558" y="654"/>
                  </a:lnTo>
                  <a:lnTo>
                    <a:pt x="12165" y="916"/>
                  </a:lnTo>
                  <a:lnTo>
                    <a:pt x="11642" y="1439"/>
                  </a:lnTo>
                  <a:lnTo>
                    <a:pt x="11380" y="785"/>
                  </a:lnTo>
                  <a:lnTo>
                    <a:pt x="11119" y="262"/>
                  </a:lnTo>
                  <a:lnTo>
                    <a:pt x="1085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1"/>
            <p:cNvSpPr/>
            <p:nvPr/>
          </p:nvSpPr>
          <p:spPr>
            <a:xfrm>
              <a:off x="3741325" y="1202800"/>
              <a:ext cx="88300" cy="101400"/>
            </a:xfrm>
            <a:custGeom>
              <a:avLst/>
              <a:gdLst/>
              <a:ahLst/>
              <a:cxnLst/>
              <a:rect l="l" t="t" r="r" b="b"/>
              <a:pathLst>
                <a:path w="3532" h="4056" extrusionOk="0">
                  <a:moveTo>
                    <a:pt x="3532" y="1"/>
                  </a:moveTo>
                  <a:lnTo>
                    <a:pt x="3532" y="1"/>
                  </a:lnTo>
                  <a:lnTo>
                    <a:pt x="3532" y="1"/>
                  </a:lnTo>
                  <a:close/>
                  <a:moveTo>
                    <a:pt x="3532" y="1"/>
                  </a:moveTo>
                  <a:lnTo>
                    <a:pt x="3401" y="785"/>
                  </a:lnTo>
                  <a:lnTo>
                    <a:pt x="3270" y="1570"/>
                  </a:lnTo>
                  <a:lnTo>
                    <a:pt x="3009" y="2224"/>
                  </a:lnTo>
                  <a:lnTo>
                    <a:pt x="2616" y="2747"/>
                  </a:lnTo>
                  <a:lnTo>
                    <a:pt x="2093" y="3271"/>
                  </a:lnTo>
                  <a:lnTo>
                    <a:pt x="1570" y="3663"/>
                  </a:lnTo>
                  <a:lnTo>
                    <a:pt x="785" y="3794"/>
                  </a:lnTo>
                  <a:lnTo>
                    <a:pt x="0" y="3925"/>
                  </a:lnTo>
                  <a:lnTo>
                    <a:pt x="0" y="4056"/>
                  </a:lnTo>
                  <a:lnTo>
                    <a:pt x="916" y="4056"/>
                  </a:lnTo>
                  <a:lnTo>
                    <a:pt x="1570" y="3925"/>
                  </a:lnTo>
                  <a:lnTo>
                    <a:pt x="2224" y="3532"/>
                  </a:lnTo>
                  <a:lnTo>
                    <a:pt x="2747" y="2878"/>
                  </a:lnTo>
                  <a:lnTo>
                    <a:pt x="3139" y="2224"/>
                  </a:lnTo>
                  <a:lnTo>
                    <a:pt x="3401" y="1570"/>
                  </a:lnTo>
                  <a:lnTo>
                    <a:pt x="3532" y="785"/>
                  </a:lnTo>
                  <a:lnTo>
                    <a:pt x="353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1"/>
            <p:cNvSpPr/>
            <p:nvPr/>
          </p:nvSpPr>
          <p:spPr>
            <a:xfrm>
              <a:off x="3741325" y="1202800"/>
              <a:ext cx="88300" cy="98125"/>
            </a:xfrm>
            <a:custGeom>
              <a:avLst/>
              <a:gdLst/>
              <a:ahLst/>
              <a:cxnLst/>
              <a:rect l="l" t="t" r="r" b="b"/>
              <a:pathLst>
                <a:path w="3532" h="3925" fill="none" extrusionOk="0">
                  <a:moveTo>
                    <a:pt x="0" y="3925"/>
                  </a:moveTo>
                  <a:lnTo>
                    <a:pt x="0" y="3925"/>
                  </a:lnTo>
                  <a:lnTo>
                    <a:pt x="785" y="3794"/>
                  </a:lnTo>
                  <a:lnTo>
                    <a:pt x="1570" y="3663"/>
                  </a:lnTo>
                  <a:lnTo>
                    <a:pt x="2093" y="3271"/>
                  </a:lnTo>
                  <a:lnTo>
                    <a:pt x="2616" y="2747"/>
                  </a:lnTo>
                  <a:lnTo>
                    <a:pt x="3009" y="2224"/>
                  </a:lnTo>
                  <a:lnTo>
                    <a:pt x="3270" y="1570"/>
                  </a:lnTo>
                  <a:lnTo>
                    <a:pt x="3401" y="785"/>
                  </a:lnTo>
                  <a:lnTo>
                    <a:pt x="35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1"/>
            <p:cNvSpPr/>
            <p:nvPr/>
          </p:nvSpPr>
          <p:spPr>
            <a:xfrm>
              <a:off x="3741325" y="1202800"/>
              <a:ext cx="88300" cy="101400"/>
            </a:xfrm>
            <a:custGeom>
              <a:avLst/>
              <a:gdLst/>
              <a:ahLst/>
              <a:cxnLst/>
              <a:rect l="l" t="t" r="r" b="b"/>
              <a:pathLst>
                <a:path w="3532" h="4056" fill="none" extrusionOk="0">
                  <a:moveTo>
                    <a:pt x="3532" y="1"/>
                  </a:moveTo>
                  <a:lnTo>
                    <a:pt x="3532" y="1"/>
                  </a:lnTo>
                  <a:lnTo>
                    <a:pt x="3532" y="785"/>
                  </a:lnTo>
                  <a:lnTo>
                    <a:pt x="3401" y="1570"/>
                  </a:lnTo>
                  <a:lnTo>
                    <a:pt x="3139" y="2224"/>
                  </a:lnTo>
                  <a:lnTo>
                    <a:pt x="2747" y="2878"/>
                  </a:lnTo>
                  <a:lnTo>
                    <a:pt x="2224" y="3532"/>
                  </a:lnTo>
                  <a:lnTo>
                    <a:pt x="1570" y="3925"/>
                  </a:lnTo>
                  <a:lnTo>
                    <a:pt x="916" y="4056"/>
                  </a:lnTo>
                  <a:lnTo>
                    <a:pt x="0" y="4056"/>
                  </a:lnTo>
                  <a:lnTo>
                    <a:pt x="0" y="4056"/>
                  </a:lnTo>
                  <a:lnTo>
                    <a:pt x="0" y="3925"/>
                  </a:lnTo>
                  <a:lnTo>
                    <a:pt x="0" y="3925"/>
                  </a:lnTo>
                  <a:lnTo>
                    <a:pt x="0" y="3925"/>
                  </a:lnTo>
                  <a:lnTo>
                    <a:pt x="353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1"/>
            <p:cNvSpPr/>
            <p:nvPr/>
          </p:nvSpPr>
          <p:spPr>
            <a:xfrm>
              <a:off x="3646475" y="1206075"/>
              <a:ext cx="75250" cy="173350"/>
            </a:xfrm>
            <a:custGeom>
              <a:avLst/>
              <a:gdLst/>
              <a:ahLst/>
              <a:cxnLst/>
              <a:rect l="l" t="t" r="r" b="b"/>
              <a:pathLst>
                <a:path w="3010" h="6934" extrusionOk="0">
                  <a:moveTo>
                    <a:pt x="1832" y="0"/>
                  </a:moveTo>
                  <a:lnTo>
                    <a:pt x="916" y="524"/>
                  </a:lnTo>
                  <a:lnTo>
                    <a:pt x="524" y="785"/>
                  </a:lnTo>
                  <a:lnTo>
                    <a:pt x="262" y="1178"/>
                  </a:lnTo>
                  <a:lnTo>
                    <a:pt x="132" y="1570"/>
                  </a:lnTo>
                  <a:lnTo>
                    <a:pt x="1" y="2093"/>
                  </a:lnTo>
                  <a:lnTo>
                    <a:pt x="1" y="2616"/>
                  </a:lnTo>
                  <a:lnTo>
                    <a:pt x="132" y="3140"/>
                  </a:lnTo>
                  <a:lnTo>
                    <a:pt x="524" y="4186"/>
                  </a:lnTo>
                  <a:lnTo>
                    <a:pt x="1178" y="5363"/>
                  </a:lnTo>
                  <a:lnTo>
                    <a:pt x="1963" y="6279"/>
                  </a:lnTo>
                  <a:lnTo>
                    <a:pt x="2355" y="6671"/>
                  </a:lnTo>
                  <a:lnTo>
                    <a:pt x="2878" y="6933"/>
                  </a:lnTo>
                  <a:lnTo>
                    <a:pt x="3009" y="6933"/>
                  </a:lnTo>
                  <a:lnTo>
                    <a:pt x="3009" y="6802"/>
                  </a:lnTo>
                  <a:lnTo>
                    <a:pt x="2486" y="6541"/>
                  </a:lnTo>
                  <a:lnTo>
                    <a:pt x="2094" y="6279"/>
                  </a:lnTo>
                  <a:lnTo>
                    <a:pt x="1440" y="5494"/>
                  </a:lnTo>
                  <a:lnTo>
                    <a:pt x="916" y="4579"/>
                  </a:lnTo>
                  <a:lnTo>
                    <a:pt x="393" y="3663"/>
                  </a:lnTo>
                  <a:lnTo>
                    <a:pt x="262" y="3140"/>
                  </a:lnTo>
                  <a:lnTo>
                    <a:pt x="132" y="2486"/>
                  </a:lnTo>
                  <a:lnTo>
                    <a:pt x="132" y="1962"/>
                  </a:lnTo>
                  <a:lnTo>
                    <a:pt x="262" y="1308"/>
                  </a:lnTo>
                  <a:lnTo>
                    <a:pt x="655" y="916"/>
                  </a:lnTo>
                  <a:lnTo>
                    <a:pt x="1047" y="524"/>
                  </a:lnTo>
                  <a:lnTo>
                    <a:pt x="183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1"/>
            <p:cNvSpPr/>
            <p:nvPr/>
          </p:nvSpPr>
          <p:spPr>
            <a:xfrm>
              <a:off x="3891750" y="1127600"/>
              <a:ext cx="104650" cy="107925"/>
            </a:xfrm>
            <a:custGeom>
              <a:avLst/>
              <a:gdLst/>
              <a:ahLst/>
              <a:cxnLst/>
              <a:rect l="l" t="t" r="r" b="b"/>
              <a:pathLst>
                <a:path w="4186" h="4317" extrusionOk="0">
                  <a:moveTo>
                    <a:pt x="3270" y="0"/>
                  </a:moveTo>
                  <a:lnTo>
                    <a:pt x="3793" y="916"/>
                  </a:lnTo>
                  <a:lnTo>
                    <a:pt x="3924" y="1700"/>
                  </a:lnTo>
                  <a:lnTo>
                    <a:pt x="4055" y="2093"/>
                  </a:lnTo>
                  <a:lnTo>
                    <a:pt x="3924" y="2616"/>
                  </a:lnTo>
                  <a:lnTo>
                    <a:pt x="3663" y="3009"/>
                  </a:lnTo>
                  <a:lnTo>
                    <a:pt x="3401" y="3401"/>
                  </a:lnTo>
                  <a:lnTo>
                    <a:pt x="2616" y="3793"/>
                  </a:lnTo>
                  <a:lnTo>
                    <a:pt x="1831" y="4055"/>
                  </a:lnTo>
                  <a:lnTo>
                    <a:pt x="916" y="4186"/>
                  </a:lnTo>
                  <a:lnTo>
                    <a:pt x="0" y="3924"/>
                  </a:lnTo>
                  <a:lnTo>
                    <a:pt x="0" y="4055"/>
                  </a:lnTo>
                  <a:lnTo>
                    <a:pt x="916" y="4317"/>
                  </a:lnTo>
                  <a:lnTo>
                    <a:pt x="1962" y="4186"/>
                  </a:lnTo>
                  <a:lnTo>
                    <a:pt x="2878" y="3924"/>
                  </a:lnTo>
                  <a:lnTo>
                    <a:pt x="3401" y="3663"/>
                  </a:lnTo>
                  <a:lnTo>
                    <a:pt x="3663" y="3270"/>
                  </a:lnTo>
                  <a:lnTo>
                    <a:pt x="3924" y="2878"/>
                  </a:lnTo>
                  <a:lnTo>
                    <a:pt x="4055" y="2485"/>
                  </a:lnTo>
                  <a:lnTo>
                    <a:pt x="4186" y="2093"/>
                  </a:lnTo>
                  <a:lnTo>
                    <a:pt x="4186" y="1570"/>
                  </a:lnTo>
                  <a:lnTo>
                    <a:pt x="3924" y="785"/>
                  </a:lnTo>
                  <a:lnTo>
                    <a:pt x="340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1"/>
            <p:cNvSpPr/>
            <p:nvPr/>
          </p:nvSpPr>
          <p:spPr>
            <a:xfrm>
              <a:off x="3659550" y="1346675"/>
              <a:ext cx="88325" cy="114500"/>
            </a:xfrm>
            <a:custGeom>
              <a:avLst/>
              <a:gdLst/>
              <a:ahLst/>
              <a:cxnLst/>
              <a:rect l="l" t="t" r="r" b="b"/>
              <a:pathLst>
                <a:path w="3533" h="4580" extrusionOk="0">
                  <a:moveTo>
                    <a:pt x="786" y="1"/>
                  </a:moveTo>
                  <a:lnTo>
                    <a:pt x="393" y="132"/>
                  </a:lnTo>
                  <a:lnTo>
                    <a:pt x="132" y="393"/>
                  </a:lnTo>
                  <a:lnTo>
                    <a:pt x="1" y="917"/>
                  </a:lnTo>
                  <a:lnTo>
                    <a:pt x="132" y="1571"/>
                  </a:lnTo>
                  <a:lnTo>
                    <a:pt x="263" y="2355"/>
                  </a:lnTo>
                  <a:lnTo>
                    <a:pt x="524" y="3010"/>
                  </a:lnTo>
                  <a:lnTo>
                    <a:pt x="917" y="3664"/>
                  </a:lnTo>
                  <a:lnTo>
                    <a:pt x="1440" y="4187"/>
                  </a:lnTo>
                  <a:lnTo>
                    <a:pt x="1832" y="4448"/>
                  </a:lnTo>
                  <a:lnTo>
                    <a:pt x="2355" y="4579"/>
                  </a:lnTo>
                  <a:lnTo>
                    <a:pt x="2879" y="4448"/>
                  </a:lnTo>
                  <a:lnTo>
                    <a:pt x="3271" y="4187"/>
                  </a:lnTo>
                  <a:lnTo>
                    <a:pt x="3533" y="3794"/>
                  </a:lnTo>
                  <a:lnTo>
                    <a:pt x="3140" y="1832"/>
                  </a:lnTo>
                  <a:lnTo>
                    <a:pt x="2879" y="1440"/>
                  </a:lnTo>
                  <a:lnTo>
                    <a:pt x="2094" y="655"/>
                  </a:lnTo>
                  <a:lnTo>
                    <a:pt x="1701" y="393"/>
                  </a:lnTo>
                  <a:lnTo>
                    <a:pt x="1309" y="132"/>
                  </a:lnTo>
                  <a:lnTo>
                    <a:pt x="78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1"/>
            <p:cNvSpPr/>
            <p:nvPr/>
          </p:nvSpPr>
          <p:spPr>
            <a:xfrm>
              <a:off x="3679175" y="1372850"/>
              <a:ext cx="52350" cy="71975"/>
            </a:xfrm>
            <a:custGeom>
              <a:avLst/>
              <a:gdLst/>
              <a:ahLst/>
              <a:cxnLst/>
              <a:rect l="l" t="t" r="r" b="b"/>
              <a:pathLst>
                <a:path w="2094" h="2879" extrusionOk="0">
                  <a:moveTo>
                    <a:pt x="1" y="0"/>
                  </a:moveTo>
                  <a:lnTo>
                    <a:pt x="524" y="393"/>
                  </a:lnTo>
                  <a:lnTo>
                    <a:pt x="1047" y="785"/>
                  </a:lnTo>
                  <a:lnTo>
                    <a:pt x="1440" y="1308"/>
                  </a:lnTo>
                  <a:lnTo>
                    <a:pt x="1701" y="1963"/>
                  </a:lnTo>
                  <a:lnTo>
                    <a:pt x="1570" y="1832"/>
                  </a:lnTo>
                  <a:lnTo>
                    <a:pt x="1309" y="1701"/>
                  </a:lnTo>
                  <a:lnTo>
                    <a:pt x="786" y="1701"/>
                  </a:lnTo>
                  <a:lnTo>
                    <a:pt x="655" y="1832"/>
                  </a:lnTo>
                  <a:lnTo>
                    <a:pt x="1178" y="1832"/>
                  </a:lnTo>
                  <a:lnTo>
                    <a:pt x="1440" y="2093"/>
                  </a:lnTo>
                  <a:lnTo>
                    <a:pt x="1963" y="2747"/>
                  </a:lnTo>
                  <a:lnTo>
                    <a:pt x="1963" y="2878"/>
                  </a:lnTo>
                  <a:lnTo>
                    <a:pt x="2094" y="2747"/>
                  </a:lnTo>
                  <a:lnTo>
                    <a:pt x="1963" y="1832"/>
                  </a:lnTo>
                  <a:lnTo>
                    <a:pt x="1440" y="916"/>
                  </a:lnTo>
                  <a:lnTo>
                    <a:pt x="1178" y="654"/>
                  </a:lnTo>
                  <a:lnTo>
                    <a:pt x="786" y="262"/>
                  </a:lnTo>
                  <a:lnTo>
                    <a:pt x="393" y="131"/>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1"/>
            <p:cNvSpPr/>
            <p:nvPr/>
          </p:nvSpPr>
          <p:spPr>
            <a:xfrm>
              <a:off x="3705350" y="1621375"/>
              <a:ext cx="248550" cy="232200"/>
            </a:xfrm>
            <a:custGeom>
              <a:avLst/>
              <a:gdLst/>
              <a:ahLst/>
              <a:cxnLst/>
              <a:rect l="l" t="t" r="r" b="b"/>
              <a:pathLst>
                <a:path w="9942" h="9288" extrusionOk="0">
                  <a:moveTo>
                    <a:pt x="1308" y="1"/>
                  </a:moveTo>
                  <a:lnTo>
                    <a:pt x="0" y="1832"/>
                  </a:lnTo>
                  <a:lnTo>
                    <a:pt x="2878" y="5625"/>
                  </a:lnTo>
                  <a:lnTo>
                    <a:pt x="4971" y="8241"/>
                  </a:lnTo>
                  <a:lnTo>
                    <a:pt x="5625" y="9026"/>
                  </a:lnTo>
                  <a:lnTo>
                    <a:pt x="5886" y="9288"/>
                  </a:lnTo>
                  <a:lnTo>
                    <a:pt x="7195" y="5494"/>
                  </a:lnTo>
                  <a:lnTo>
                    <a:pt x="9941" y="7718"/>
                  </a:lnTo>
                  <a:lnTo>
                    <a:pt x="9157" y="1439"/>
                  </a:lnTo>
                  <a:lnTo>
                    <a:pt x="8241" y="393"/>
                  </a:lnTo>
                  <a:lnTo>
                    <a:pt x="6933" y="4710"/>
                  </a:lnTo>
                  <a:lnTo>
                    <a:pt x="1308"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1"/>
            <p:cNvSpPr/>
            <p:nvPr/>
          </p:nvSpPr>
          <p:spPr>
            <a:xfrm>
              <a:off x="3702075" y="1660625"/>
              <a:ext cx="258375" cy="202775"/>
            </a:xfrm>
            <a:custGeom>
              <a:avLst/>
              <a:gdLst/>
              <a:ahLst/>
              <a:cxnLst/>
              <a:rect l="l" t="t" r="r" b="b"/>
              <a:pathLst>
                <a:path w="10335" h="8111" extrusionOk="0">
                  <a:moveTo>
                    <a:pt x="9288" y="0"/>
                  </a:moveTo>
                  <a:lnTo>
                    <a:pt x="9288" y="1178"/>
                  </a:lnTo>
                  <a:lnTo>
                    <a:pt x="9549" y="3009"/>
                  </a:lnTo>
                  <a:lnTo>
                    <a:pt x="9942" y="5887"/>
                  </a:lnTo>
                  <a:lnTo>
                    <a:pt x="7456" y="3924"/>
                  </a:lnTo>
                  <a:lnTo>
                    <a:pt x="6671" y="5887"/>
                  </a:lnTo>
                  <a:lnTo>
                    <a:pt x="6017" y="7587"/>
                  </a:lnTo>
                  <a:lnTo>
                    <a:pt x="3140" y="3794"/>
                  </a:lnTo>
                  <a:lnTo>
                    <a:pt x="131" y="262"/>
                  </a:lnTo>
                  <a:lnTo>
                    <a:pt x="0" y="262"/>
                  </a:lnTo>
                  <a:lnTo>
                    <a:pt x="1308" y="2093"/>
                  </a:lnTo>
                  <a:lnTo>
                    <a:pt x="3271" y="4709"/>
                  </a:lnTo>
                  <a:lnTo>
                    <a:pt x="6017" y="8110"/>
                  </a:lnTo>
                  <a:lnTo>
                    <a:pt x="6802" y="6148"/>
                  </a:lnTo>
                  <a:lnTo>
                    <a:pt x="7456" y="4055"/>
                  </a:lnTo>
                  <a:lnTo>
                    <a:pt x="9026" y="5494"/>
                  </a:lnTo>
                  <a:lnTo>
                    <a:pt x="9942" y="6279"/>
                  </a:lnTo>
                  <a:lnTo>
                    <a:pt x="10334" y="6541"/>
                  </a:lnTo>
                  <a:lnTo>
                    <a:pt x="10334" y="6541"/>
                  </a:lnTo>
                  <a:lnTo>
                    <a:pt x="10072" y="4840"/>
                  </a:lnTo>
                  <a:lnTo>
                    <a:pt x="9811" y="3009"/>
                  </a:lnTo>
                  <a:lnTo>
                    <a:pt x="928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1"/>
            <p:cNvSpPr/>
            <p:nvPr/>
          </p:nvSpPr>
          <p:spPr>
            <a:xfrm>
              <a:off x="3404500" y="787500"/>
              <a:ext cx="346650" cy="994150"/>
            </a:xfrm>
            <a:custGeom>
              <a:avLst/>
              <a:gdLst/>
              <a:ahLst/>
              <a:cxnLst/>
              <a:rect l="l" t="t" r="r" b="b"/>
              <a:pathLst>
                <a:path w="13866" h="39766" extrusionOk="0">
                  <a:moveTo>
                    <a:pt x="3924" y="0"/>
                  </a:moveTo>
                  <a:lnTo>
                    <a:pt x="3663" y="131"/>
                  </a:lnTo>
                  <a:lnTo>
                    <a:pt x="3140" y="1701"/>
                  </a:lnTo>
                  <a:lnTo>
                    <a:pt x="2616" y="3924"/>
                  </a:lnTo>
                  <a:lnTo>
                    <a:pt x="1962" y="6671"/>
                  </a:lnTo>
                  <a:lnTo>
                    <a:pt x="1308" y="9549"/>
                  </a:lnTo>
                  <a:lnTo>
                    <a:pt x="393" y="15566"/>
                  </a:lnTo>
                  <a:lnTo>
                    <a:pt x="131" y="18051"/>
                  </a:lnTo>
                  <a:lnTo>
                    <a:pt x="0" y="20013"/>
                  </a:lnTo>
                  <a:lnTo>
                    <a:pt x="0" y="21191"/>
                  </a:lnTo>
                  <a:lnTo>
                    <a:pt x="131" y="22368"/>
                  </a:lnTo>
                  <a:lnTo>
                    <a:pt x="393" y="23676"/>
                  </a:lnTo>
                  <a:lnTo>
                    <a:pt x="785" y="24984"/>
                  </a:lnTo>
                  <a:lnTo>
                    <a:pt x="1831" y="27600"/>
                  </a:lnTo>
                  <a:lnTo>
                    <a:pt x="3009" y="30216"/>
                  </a:lnTo>
                  <a:lnTo>
                    <a:pt x="4317" y="32832"/>
                  </a:lnTo>
                  <a:lnTo>
                    <a:pt x="5756" y="35056"/>
                  </a:lnTo>
                  <a:lnTo>
                    <a:pt x="7064" y="36887"/>
                  </a:lnTo>
                  <a:lnTo>
                    <a:pt x="8110" y="38065"/>
                  </a:lnTo>
                  <a:lnTo>
                    <a:pt x="9287" y="39111"/>
                  </a:lnTo>
                  <a:lnTo>
                    <a:pt x="9811" y="39373"/>
                  </a:lnTo>
                  <a:lnTo>
                    <a:pt x="10334" y="39634"/>
                  </a:lnTo>
                  <a:lnTo>
                    <a:pt x="10726" y="39765"/>
                  </a:lnTo>
                  <a:lnTo>
                    <a:pt x="11249" y="39765"/>
                  </a:lnTo>
                  <a:lnTo>
                    <a:pt x="11642" y="39634"/>
                  </a:lnTo>
                  <a:lnTo>
                    <a:pt x="11903" y="39503"/>
                  </a:lnTo>
                  <a:lnTo>
                    <a:pt x="12296" y="39242"/>
                  </a:lnTo>
                  <a:lnTo>
                    <a:pt x="12427" y="38849"/>
                  </a:lnTo>
                  <a:lnTo>
                    <a:pt x="12688" y="38326"/>
                  </a:lnTo>
                  <a:lnTo>
                    <a:pt x="12688" y="37803"/>
                  </a:lnTo>
                  <a:lnTo>
                    <a:pt x="12688" y="37018"/>
                  </a:lnTo>
                  <a:lnTo>
                    <a:pt x="12688" y="36364"/>
                  </a:lnTo>
                  <a:lnTo>
                    <a:pt x="12296" y="34533"/>
                  </a:lnTo>
                  <a:lnTo>
                    <a:pt x="11642" y="32440"/>
                  </a:lnTo>
                  <a:lnTo>
                    <a:pt x="10988" y="30216"/>
                  </a:lnTo>
                  <a:lnTo>
                    <a:pt x="10203" y="26161"/>
                  </a:lnTo>
                  <a:lnTo>
                    <a:pt x="9811" y="23022"/>
                  </a:lnTo>
                  <a:lnTo>
                    <a:pt x="9811" y="21976"/>
                  </a:lnTo>
                  <a:lnTo>
                    <a:pt x="9811" y="21191"/>
                  </a:lnTo>
                  <a:lnTo>
                    <a:pt x="10072" y="19883"/>
                  </a:lnTo>
                  <a:lnTo>
                    <a:pt x="10595" y="18051"/>
                  </a:lnTo>
                  <a:lnTo>
                    <a:pt x="12034" y="13604"/>
                  </a:lnTo>
                  <a:lnTo>
                    <a:pt x="13342" y="9157"/>
                  </a:lnTo>
                  <a:lnTo>
                    <a:pt x="13735" y="7587"/>
                  </a:lnTo>
                  <a:lnTo>
                    <a:pt x="13866" y="6541"/>
                  </a:lnTo>
                  <a:lnTo>
                    <a:pt x="13735" y="6148"/>
                  </a:lnTo>
                  <a:lnTo>
                    <a:pt x="13473" y="5756"/>
                  </a:lnTo>
                  <a:lnTo>
                    <a:pt x="12427" y="4709"/>
                  </a:lnTo>
                  <a:lnTo>
                    <a:pt x="10857" y="3401"/>
                  </a:lnTo>
                  <a:lnTo>
                    <a:pt x="9026" y="2224"/>
                  </a:lnTo>
                  <a:lnTo>
                    <a:pt x="7194" y="1047"/>
                  </a:lnTo>
                  <a:lnTo>
                    <a:pt x="5625" y="262"/>
                  </a:lnTo>
                  <a:lnTo>
                    <a:pt x="4840"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1"/>
            <p:cNvSpPr/>
            <p:nvPr/>
          </p:nvSpPr>
          <p:spPr>
            <a:xfrm>
              <a:off x="3479700" y="493175"/>
              <a:ext cx="405525" cy="484000"/>
            </a:xfrm>
            <a:custGeom>
              <a:avLst/>
              <a:gdLst/>
              <a:ahLst/>
              <a:cxnLst/>
              <a:rect l="l" t="t" r="r" b="b"/>
              <a:pathLst>
                <a:path w="16221" h="19360" extrusionOk="0">
                  <a:moveTo>
                    <a:pt x="7587" y="1"/>
                  </a:moveTo>
                  <a:lnTo>
                    <a:pt x="6933" y="393"/>
                  </a:lnTo>
                  <a:lnTo>
                    <a:pt x="6149" y="1047"/>
                  </a:lnTo>
                  <a:lnTo>
                    <a:pt x="5364" y="1963"/>
                  </a:lnTo>
                  <a:lnTo>
                    <a:pt x="4056" y="3794"/>
                  </a:lnTo>
                  <a:lnTo>
                    <a:pt x="3009" y="5495"/>
                  </a:lnTo>
                  <a:lnTo>
                    <a:pt x="2617" y="6279"/>
                  </a:lnTo>
                  <a:lnTo>
                    <a:pt x="2224" y="7326"/>
                  </a:lnTo>
                  <a:lnTo>
                    <a:pt x="1309" y="10073"/>
                  </a:lnTo>
                  <a:lnTo>
                    <a:pt x="524" y="12689"/>
                  </a:lnTo>
                  <a:lnTo>
                    <a:pt x="1" y="14520"/>
                  </a:lnTo>
                  <a:lnTo>
                    <a:pt x="9680" y="19360"/>
                  </a:lnTo>
                  <a:lnTo>
                    <a:pt x="13081" y="10596"/>
                  </a:lnTo>
                  <a:lnTo>
                    <a:pt x="13474" y="9811"/>
                  </a:lnTo>
                  <a:lnTo>
                    <a:pt x="13997" y="9157"/>
                  </a:lnTo>
                  <a:lnTo>
                    <a:pt x="15174" y="7588"/>
                  </a:lnTo>
                  <a:lnTo>
                    <a:pt x="15697" y="6803"/>
                  </a:lnTo>
                  <a:lnTo>
                    <a:pt x="16090" y="6149"/>
                  </a:lnTo>
                  <a:lnTo>
                    <a:pt x="16221" y="5495"/>
                  </a:lnTo>
                  <a:lnTo>
                    <a:pt x="16221" y="5233"/>
                  </a:lnTo>
                  <a:lnTo>
                    <a:pt x="16090" y="4971"/>
                  </a:lnTo>
                  <a:lnTo>
                    <a:pt x="15697" y="4710"/>
                  </a:lnTo>
                  <a:lnTo>
                    <a:pt x="15436" y="4579"/>
                  </a:lnTo>
                  <a:lnTo>
                    <a:pt x="15043" y="4710"/>
                  </a:lnTo>
                  <a:lnTo>
                    <a:pt x="14651" y="4841"/>
                  </a:lnTo>
                  <a:lnTo>
                    <a:pt x="14128" y="5233"/>
                  </a:lnTo>
                  <a:lnTo>
                    <a:pt x="13866" y="5495"/>
                  </a:lnTo>
                  <a:lnTo>
                    <a:pt x="14128" y="5102"/>
                  </a:lnTo>
                  <a:lnTo>
                    <a:pt x="14520" y="4448"/>
                  </a:lnTo>
                  <a:lnTo>
                    <a:pt x="14651" y="4056"/>
                  </a:lnTo>
                  <a:lnTo>
                    <a:pt x="14651" y="3533"/>
                  </a:lnTo>
                  <a:lnTo>
                    <a:pt x="14520" y="3140"/>
                  </a:lnTo>
                  <a:lnTo>
                    <a:pt x="14258" y="2879"/>
                  </a:lnTo>
                  <a:lnTo>
                    <a:pt x="13735" y="2617"/>
                  </a:lnTo>
                  <a:lnTo>
                    <a:pt x="13343" y="2617"/>
                  </a:lnTo>
                  <a:lnTo>
                    <a:pt x="12820" y="2748"/>
                  </a:lnTo>
                  <a:lnTo>
                    <a:pt x="12427" y="3009"/>
                  </a:lnTo>
                  <a:lnTo>
                    <a:pt x="11642" y="3402"/>
                  </a:lnTo>
                  <a:lnTo>
                    <a:pt x="11381" y="3663"/>
                  </a:lnTo>
                  <a:lnTo>
                    <a:pt x="11512" y="3402"/>
                  </a:lnTo>
                  <a:lnTo>
                    <a:pt x="11904" y="2617"/>
                  </a:lnTo>
                  <a:lnTo>
                    <a:pt x="11904" y="2094"/>
                  </a:lnTo>
                  <a:lnTo>
                    <a:pt x="11904" y="1701"/>
                  </a:lnTo>
                  <a:lnTo>
                    <a:pt x="11773" y="1178"/>
                  </a:lnTo>
                  <a:lnTo>
                    <a:pt x="11381" y="916"/>
                  </a:lnTo>
                  <a:lnTo>
                    <a:pt x="10858" y="786"/>
                  </a:lnTo>
                  <a:lnTo>
                    <a:pt x="10465" y="786"/>
                  </a:lnTo>
                  <a:lnTo>
                    <a:pt x="9942" y="916"/>
                  </a:lnTo>
                  <a:lnTo>
                    <a:pt x="9549" y="1178"/>
                  </a:lnTo>
                  <a:lnTo>
                    <a:pt x="8895" y="1701"/>
                  </a:lnTo>
                  <a:lnTo>
                    <a:pt x="8634" y="1963"/>
                  </a:lnTo>
                  <a:lnTo>
                    <a:pt x="8765" y="1701"/>
                  </a:lnTo>
                  <a:lnTo>
                    <a:pt x="8895" y="1178"/>
                  </a:lnTo>
                  <a:lnTo>
                    <a:pt x="8765" y="786"/>
                  </a:lnTo>
                  <a:lnTo>
                    <a:pt x="8765" y="524"/>
                  </a:lnTo>
                  <a:lnTo>
                    <a:pt x="8503" y="262"/>
                  </a:lnTo>
                  <a:lnTo>
                    <a:pt x="8111"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1"/>
            <p:cNvSpPr/>
            <p:nvPr/>
          </p:nvSpPr>
          <p:spPr>
            <a:xfrm>
              <a:off x="3734775" y="624000"/>
              <a:ext cx="98125" cy="147175"/>
            </a:xfrm>
            <a:custGeom>
              <a:avLst/>
              <a:gdLst/>
              <a:ahLst/>
              <a:cxnLst/>
              <a:rect l="l" t="t" r="r" b="b"/>
              <a:pathLst>
                <a:path w="3925" h="5887" extrusionOk="0">
                  <a:moveTo>
                    <a:pt x="3794" y="0"/>
                  </a:moveTo>
                  <a:lnTo>
                    <a:pt x="2878" y="523"/>
                  </a:lnTo>
                  <a:lnTo>
                    <a:pt x="2224" y="1177"/>
                  </a:lnTo>
                  <a:lnTo>
                    <a:pt x="1570" y="1700"/>
                  </a:lnTo>
                  <a:lnTo>
                    <a:pt x="1178" y="2485"/>
                  </a:lnTo>
                  <a:lnTo>
                    <a:pt x="785" y="3139"/>
                  </a:lnTo>
                  <a:lnTo>
                    <a:pt x="524" y="3924"/>
                  </a:lnTo>
                  <a:lnTo>
                    <a:pt x="0" y="5886"/>
                  </a:lnTo>
                  <a:lnTo>
                    <a:pt x="131" y="5886"/>
                  </a:lnTo>
                  <a:lnTo>
                    <a:pt x="785" y="4055"/>
                  </a:lnTo>
                  <a:lnTo>
                    <a:pt x="1439" y="2616"/>
                  </a:lnTo>
                  <a:lnTo>
                    <a:pt x="2486" y="1439"/>
                  </a:lnTo>
                  <a:lnTo>
                    <a:pt x="3794" y="131"/>
                  </a:lnTo>
                  <a:lnTo>
                    <a:pt x="392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1"/>
            <p:cNvSpPr/>
            <p:nvPr/>
          </p:nvSpPr>
          <p:spPr>
            <a:xfrm>
              <a:off x="3669375" y="578200"/>
              <a:ext cx="101400" cy="157000"/>
            </a:xfrm>
            <a:custGeom>
              <a:avLst/>
              <a:gdLst/>
              <a:ahLst/>
              <a:cxnLst/>
              <a:rect l="l" t="t" r="r" b="b"/>
              <a:pathLst>
                <a:path w="4056" h="6280" extrusionOk="0">
                  <a:moveTo>
                    <a:pt x="3925" y="1"/>
                  </a:moveTo>
                  <a:lnTo>
                    <a:pt x="3009" y="655"/>
                  </a:lnTo>
                  <a:lnTo>
                    <a:pt x="2355" y="1440"/>
                  </a:lnTo>
                  <a:lnTo>
                    <a:pt x="1832" y="2094"/>
                  </a:lnTo>
                  <a:lnTo>
                    <a:pt x="1308" y="2748"/>
                  </a:lnTo>
                  <a:lnTo>
                    <a:pt x="654" y="4448"/>
                  </a:lnTo>
                  <a:lnTo>
                    <a:pt x="0" y="6279"/>
                  </a:lnTo>
                  <a:lnTo>
                    <a:pt x="785" y="4448"/>
                  </a:lnTo>
                  <a:lnTo>
                    <a:pt x="1570" y="3009"/>
                  </a:lnTo>
                  <a:lnTo>
                    <a:pt x="2616" y="1570"/>
                  </a:lnTo>
                  <a:lnTo>
                    <a:pt x="4055" y="132"/>
                  </a:lnTo>
                  <a:lnTo>
                    <a:pt x="405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1"/>
            <p:cNvSpPr/>
            <p:nvPr/>
          </p:nvSpPr>
          <p:spPr>
            <a:xfrm>
              <a:off x="3603975" y="542225"/>
              <a:ext cx="91575" cy="163550"/>
            </a:xfrm>
            <a:custGeom>
              <a:avLst/>
              <a:gdLst/>
              <a:ahLst/>
              <a:cxnLst/>
              <a:rect l="l" t="t" r="r" b="b"/>
              <a:pathLst>
                <a:path w="3663" h="6542" extrusionOk="0">
                  <a:moveTo>
                    <a:pt x="3532" y="1"/>
                  </a:moveTo>
                  <a:lnTo>
                    <a:pt x="2878" y="655"/>
                  </a:lnTo>
                  <a:lnTo>
                    <a:pt x="2224" y="1309"/>
                  </a:lnTo>
                  <a:lnTo>
                    <a:pt x="1570" y="2094"/>
                  </a:lnTo>
                  <a:lnTo>
                    <a:pt x="1178" y="2879"/>
                  </a:lnTo>
                  <a:lnTo>
                    <a:pt x="654" y="3794"/>
                  </a:lnTo>
                  <a:lnTo>
                    <a:pt x="393" y="4579"/>
                  </a:lnTo>
                  <a:lnTo>
                    <a:pt x="131" y="5495"/>
                  </a:lnTo>
                  <a:lnTo>
                    <a:pt x="0" y="6541"/>
                  </a:lnTo>
                  <a:lnTo>
                    <a:pt x="131" y="6541"/>
                  </a:lnTo>
                  <a:lnTo>
                    <a:pt x="654" y="4579"/>
                  </a:lnTo>
                  <a:lnTo>
                    <a:pt x="1439" y="3009"/>
                  </a:lnTo>
                  <a:lnTo>
                    <a:pt x="2355" y="1571"/>
                  </a:lnTo>
                  <a:lnTo>
                    <a:pt x="366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1"/>
            <p:cNvSpPr/>
            <p:nvPr/>
          </p:nvSpPr>
          <p:spPr>
            <a:xfrm>
              <a:off x="3603975" y="725350"/>
              <a:ext cx="251825" cy="300900"/>
            </a:xfrm>
            <a:custGeom>
              <a:avLst/>
              <a:gdLst/>
              <a:ahLst/>
              <a:cxnLst/>
              <a:rect l="l" t="t" r="r" b="b"/>
              <a:pathLst>
                <a:path w="10073" h="12036" extrusionOk="0">
                  <a:moveTo>
                    <a:pt x="8764" y="1"/>
                  </a:moveTo>
                  <a:lnTo>
                    <a:pt x="8110" y="393"/>
                  </a:lnTo>
                  <a:lnTo>
                    <a:pt x="7587" y="917"/>
                  </a:lnTo>
                  <a:lnTo>
                    <a:pt x="7064" y="1701"/>
                  </a:lnTo>
                  <a:lnTo>
                    <a:pt x="6671" y="2486"/>
                  </a:lnTo>
                  <a:lnTo>
                    <a:pt x="6279" y="3402"/>
                  </a:lnTo>
                  <a:lnTo>
                    <a:pt x="5756" y="4972"/>
                  </a:lnTo>
                  <a:lnTo>
                    <a:pt x="5102" y="4841"/>
                  </a:lnTo>
                  <a:lnTo>
                    <a:pt x="3532" y="4841"/>
                  </a:lnTo>
                  <a:lnTo>
                    <a:pt x="2616" y="4972"/>
                  </a:lnTo>
                  <a:lnTo>
                    <a:pt x="1701" y="5233"/>
                  </a:lnTo>
                  <a:lnTo>
                    <a:pt x="916" y="5626"/>
                  </a:lnTo>
                  <a:lnTo>
                    <a:pt x="524" y="6018"/>
                  </a:lnTo>
                  <a:lnTo>
                    <a:pt x="262" y="6410"/>
                  </a:lnTo>
                  <a:lnTo>
                    <a:pt x="0" y="6803"/>
                  </a:lnTo>
                  <a:lnTo>
                    <a:pt x="0" y="7326"/>
                  </a:lnTo>
                  <a:lnTo>
                    <a:pt x="131" y="7718"/>
                  </a:lnTo>
                  <a:lnTo>
                    <a:pt x="393" y="8242"/>
                  </a:lnTo>
                  <a:lnTo>
                    <a:pt x="1178" y="9157"/>
                  </a:lnTo>
                  <a:lnTo>
                    <a:pt x="2093" y="10073"/>
                  </a:lnTo>
                  <a:lnTo>
                    <a:pt x="3270" y="10858"/>
                  </a:lnTo>
                  <a:lnTo>
                    <a:pt x="4317" y="11512"/>
                  </a:lnTo>
                  <a:lnTo>
                    <a:pt x="5232" y="12035"/>
                  </a:lnTo>
                  <a:lnTo>
                    <a:pt x="6671" y="10596"/>
                  </a:lnTo>
                  <a:lnTo>
                    <a:pt x="7979" y="9288"/>
                  </a:lnTo>
                  <a:lnTo>
                    <a:pt x="8764" y="8111"/>
                  </a:lnTo>
                  <a:lnTo>
                    <a:pt x="9157" y="7457"/>
                  </a:lnTo>
                  <a:lnTo>
                    <a:pt x="9418" y="6280"/>
                  </a:lnTo>
                  <a:lnTo>
                    <a:pt x="9680" y="5102"/>
                  </a:lnTo>
                  <a:lnTo>
                    <a:pt x="9941" y="3664"/>
                  </a:lnTo>
                  <a:lnTo>
                    <a:pt x="10072" y="2355"/>
                  </a:lnTo>
                  <a:lnTo>
                    <a:pt x="9941" y="1178"/>
                  </a:lnTo>
                  <a:lnTo>
                    <a:pt x="9811" y="393"/>
                  </a:lnTo>
                  <a:lnTo>
                    <a:pt x="9680" y="132"/>
                  </a:lnTo>
                  <a:lnTo>
                    <a:pt x="9418"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1"/>
            <p:cNvSpPr/>
            <p:nvPr/>
          </p:nvSpPr>
          <p:spPr>
            <a:xfrm>
              <a:off x="3607250" y="725350"/>
              <a:ext cx="219125" cy="157000"/>
            </a:xfrm>
            <a:custGeom>
              <a:avLst/>
              <a:gdLst/>
              <a:ahLst/>
              <a:cxnLst/>
              <a:rect l="l" t="t" r="r" b="b"/>
              <a:pathLst>
                <a:path w="8765" h="6280" extrusionOk="0">
                  <a:moveTo>
                    <a:pt x="8764" y="1"/>
                  </a:moveTo>
                  <a:lnTo>
                    <a:pt x="7979" y="263"/>
                  </a:lnTo>
                  <a:lnTo>
                    <a:pt x="7456" y="655"/>
                  </a:lnTo>
                  <a:lnTo>
                    <a:pt x="6933" y="1309"/>
                  </a:lnTo>
                  <a:lnTo>
                    <a:pt x="6540" y="1832"/>
                  </a:lnTo>
                  <a:lnTo>
                    <a:pt x="6017" y="3271"/>
                  </a:lnTo>
                  <a:lnTo>
                    <a:pt x="5494" y="4710"/>
                  </a:lnTo>
                  <a:lnTo>
                    <a:pt x="4840" y="4579"/>
                  </a:lnTo>
                  <a:lnTo>
                    <a:pt x="3270" y="4579"/>
                  </a:lnTo>
                  <a:lnTo>
                    <a:pt x="2485" y="4710"/>
                  </a:lnTo>
                  <a:lnTo>
                    <a:pt x="1831" y="4972"/>
                  </a:lnTo>
                  <a:lnTo>
                    <a:pt x="1047" y="5233"/>
                  </a:lnTo>
                  <a:lnTo>
                    <a:pt x="523" y="5626"/>
                  </a:lnTo>
                  <a:lnTo>
                    <a:pt x="0" y="6280"/>
                  </a:lnTo>
                  <a:lnTo>
                    <a:pt x="654" y="5887"/>
                  </a:lnTo>
                  <a:lnTo>
                    <a:pt x="1177" y="5495"/>
                  </a:lnTo>
                  <a:lnTo>
                    <a:pt x="1962" y="5233"/>
                  </a:lnTo>
                  <a:lnTo>
                    <a:pt x="2616" y="5102"/>
                  </a:lnTo>
                  <a:lnTo>
                    <a:pt x="4186" y="4972"/>
                  </a:lnTo>
                  <a:lnTo>
                    <a:pt x="5625" y="5102"/>
                  </a:lnTo>
                  <a:lnTo>
                    <a:pt x="5886" y="5102"/>
                  </a:lnTo>
                  <a:lnTo>
                    <a:pt x="6279" y="3664"/>
                  </a:lnTo>
                  <a:lnTo>
                    <a:pt x="6802" y="2225"/>
                  </a:lnTo>
                  <a:lnTo>
                    <a:pt x="7194" y="1571"/>
                  </a:lnTo>
                  <a:lnTo>
                    <a:pt x="7587" y="917"/>
                  </a:lnTo>
                  <a:lnTo>
                    <a:pt x="8110" y="393"/>
                  </a:lnTo>
                  <a:lnTo>
                    <a:pt x="8764" y="132"/>
                  </a:lnTo>
                  <a:lnTo>
                    <a:pt x="876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1"/>
            <p:cNvSpPr/>
            <p:nvPr/>
          </p:nvSpPr>
          <p:spPr>
            <a:xfrm>
              <a:off x="3394675" y="901950"/>
              <a:ext cx="346675" cy="1003950"/>
            </a:xfrm>
            <a:custGeom>
              <a:avLst/>
              <a:gdLst/>
              <a:ahLst/>
              <a:cxnLst/>
              <a:rect l="l" t="t" r="r" b="b"/>
              <a:pathLst>
                <a:path w="13867" h="40158" extrusionOk="0">
                  <a:moveTo>
                    <a:pt x="1832" y="0"/>
                  </a:moveTo>
                  <a:lnTo>
                    <a:pt x="1440" y="2093"/>
                  </a:lnTo>
                  <a:lnTo>
                    <a:pt x="786" y="7064"/>
                  </a:lnTo>
                  <a:lnTo>
                    <a:pt x="132" y="12819"/>
                  </a:lnTo>
                  <a:lnTo>
                    <a:pt x="1" y="15305"/>
                  </a:lnTo>
                  <a:lnTo>
                    <a:pt x="1" y="17398"/>
                  </a:lnTo>
                  <a:lnTo>
                    <a:pt x="132" y="18313"/>
                  </a:lnTo>
                  <a:lnTo>
                    <a:pt x="393" y="19360"/>
                  </a:lnTo>
                  <a:lnTo>
                    <a:pt x="1178" y="21976"/>
                  </a:lnTo>
                  <a:lnTo>
                    <a:pt x="2355" y="24984"/>
                  </a:lnTo>
                  <a:lnTo>
                    <a:pt x="3663" y="28124"/>
                  </a:lnTo>
                  <a:lnTo>
                    <a:pt x="6018" y="34402"/>
                  </a:lnTo>
                  <a:lnTo>
                    <a:pt x="6933" y="36888"/>
                  </a:lnTo>
                  <a:lnTo>
                    <a:pt x="7195" y="38065"/>
                  </a:lnTo>
                  <a:lnTo>
                    <a:pt x="7326" y="38850"/>
                  </a:lnTo>
                  <a:lnTo>
                    <a:pt x="7457" y="39504"/>
                  </a:lnTo>
                  <a:lnTo>
                    <a:pt x="7718" y="39896"/>
                  </a:lnTo>
                  <a:lnTo>
                    <a:pt x="8111" y="40158"/>
                  </a:lnTo>
                  <a:lnTo>
                    <a:pt x="8634" y="40027"/>
                  </a:lnTo>
                  <a:lnTo>
                    <a:pt x="9026" y="39765"/>
                  </a:lnTo>
                  <a:lnTo>
                    <a:pt x="9680" y="39373"/>
                  </a:lnTo>
                  <a:lnTo>
                    <a:pt x="10727" y="38065"/>
                  </a:lnTo>
                  <a:lnTo>
                    <a:pt x="11904" y="36495"/>
                  </a:lnTo>
                  <a:lnTo>
                    <a:pt x="12820" y="34925"/>
                  </a:lnTo>
                  <a:lnTo>
                    <a:pt x="13474" y="33356"/>
                  </a:lnTo>
                  <a:lnTo>
                    <a:pt x="13604" y="32702"/>
                  </a:lnTo>
                  <a:lnTo>
                    <a:pt x="13604" y="32179"/>
                  </a:lnTo>
                  <a:lnTo>
                    <a:pt x="12820" y="29039"/>
                  </a:lnTo>
                  <a:lnTo>
                    <a:pt x="11773" y="24069"/>
                  </a:lnTo>
                  <a:lnTo>
                    <a:pt x="10858" y="19360"/>
                  </a:lnTo>
                  <a:lnTo>
                    <a:pt x="10465" y="17659"/>
                  </a:lnTo>
                  <a:lnTo>
                    <a:pt x="10465" y="16613"/>
                  </a:lnTo>
                  <a:lnTo>
                    <a:pt x="11119" y="14258"/>
                  </a:lnTo>
                  <a:lnTo>
                    <a:pt x="12296" y="10857"/>
                  </a:lnTo>
                  <a:lnTo>
                    <a:pt x="13866" y="6279"/>
                  </a:lnTo>
                  <a:lnTo>
                    <a:pt x="1832"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1"/>
            <p:cNvSpPr/>
            <p:nvPr/>
          </p:nvSpPr>
          <p:spPr>
            <a:xfrm>
              <a:off x="3623600" y="1392475"/>
              <a:ext cx="6550" cy="49075"/>
            </a:xfrm>
            <a:custGeom>
              <a:avLst/>
              <a:gdLst/>
              <a:ahLst/>
              <a:cxnLst/>
              <a:rect l="l" t="t" r="r" b="b"/>
              <a:pathLst>
                <a:path w="262" h="1963" extrusionOk="0">
                  <a:moveTo>
                    <a:pt x="131" y="0"/>
                  </a:moveTo>
                  <a:lnTo>
                    <a:pt x="0" y="916"/>
                  </a:lnTo>
                  <a:lnTo>
                    <a:pt x="131" y="1962"/>
                  </a:lnTo>
                  <a:lnTo>
                    <a:pt x="262" y="916"/>
                  </a:lnTo>
                  <a:lnTo>
                    <a:pt x="1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1"/>
            <p:cNvSpPr/>
            <p:nvPr/>
          </p:nvSpPr>
          <p:spPr>
            <a:xfrm>
              <a:off x="3538575" y="1042575"/>
              <a:ext cx="6550" cy="49075"/>
            </a:xfrm>
            <a:custGeom>
              <a:avLst/>
              <a:gdLst/>
              <a:ahLst/>
              <a:cxnLst/>
              <a:rect l="l" t="t" r="r" b="b"/>
              <a:pathLst>
                <a:path w="262" h="1963" extrusionOk="0">
                  <a:moveTo>
                    <a:pt x="131" y="0"/>
                  </a:moveTo>
                  <a:lnTo>
                    <a:pt x="0" y="916"/>
                  </a:lnTo>
                  <a:lnTo>
                    <a:pt x="131" y="1962"/>
                  </a:lnTo>
                  <a:lnTo>
                    <a:pt x="262" y="916"/>
                  </a:lnTo>
                  <a:lnTo>
                    <a:pt x="1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1"/>
            <p:cNvSpPr/>
            <p:nvPr/>
          </p:nvSpPr>
          <p:spPr>
            <a:xfrm>
              <a:off x="3656300" y="1555975"/>
              <a:ext cx="49075" cy="6575"/>
            </a:xfrm>
            <a:custGeom>
              <a:avLst/>
              <a:gdLst/>
              <a:ahLst/>
              <a:cxnLst/>
              <a:rect l="l" t="t" r="r" b="b"/>
              <a:pathLst>
                <a:path w="1963" h="263" extrusionOk="0">
                  <a:moveTo>
                    <a:pt x="1047" y="1"/>
                  </a:moveTo>
                  <a:lnTo>
                    <a:pt x="0" y="131"/>
                  </a:lnTo>
                  <a:lnTo>
                    <a:pt x="1047" y="262"/>
                  </a:lnTo>
                  <a:lnTo>
                    <a:pt x="1962" y="131"/>
                  </a:lnTo>
                  <a:lnTo>
                    <a:pt x="10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1"/>
            <p:cNvSpPr/>
            <p:nvPr/>
          </p:nvSpPr>
          <p:spPr>
            <a:xfrm>
              <a:off x="3581075" y="1228950"/>
              <a:ext cx="49075" cy="6575"/>
            </a:xfrm>
            <a:custGeom>
              <a:avLst/>
              <a:gdLst/>
              <a:ahLst/>
              <a:cxnLst/>
              <a:rect l="l" t="t" r="r" b="b"/>
              <a:pathLst>
                <a:path w="1963" h="263" extrusionOk="0">
                  <a:moveTo>
                    <a:pt x="1047" y="1"/>
                  </a:moveTo>
                  <a:lnTo>
                    <a:pt x="1" y="132"/>
                  </a:lnTo>
                  <a:lnTo>
                    <a:pt x="1047" y="263"/>
                  </a:lnTo>
                  <a:lnTo>
                    <a:pt x="1963" y="132"/>
                  </a:lnTo>
                  <a:lnTo>
                    <a:pt x="10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1"/>
            <p:cNvSpPr/>
            <p:nvPr/>
          </p:nvSpPr>
          <p:spPr>
            <a:xfrm>
              <a:off x="3597425" y="1667150"/>
              <a:ext cx="36000" cy="36000"/>
            </a:xfrm>
            <a:custGeom>
              <a:avLst/>
              <a:gdLst/>
              <a:ahLst/>
              <a:cxnLst/>
              <a:rect l="l" t="t" r="r" b="b"/>
              <a:pathLst>
                <a:path w="1440" h="1440" extrusionOk="0">
                  <a:moveTo>
                    <a:pt x="1" y="1"/>
                  </a:moveTo>
                  <a:lnTo>
                    <a:pt x="655" y="917"/>
                  </a:lnTo>
                  <a:lnTo>
                    <a:pt x="1440" y="1440"/>
                  </a:lnTo>
                  <a:lnTo>
                    <a:pt x="916" y="6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1"/>
            <p:cNvSpPr/>
            <p:nvPr/>
          </p:nvSpPr>
          <p:spPr>
            <a:xfrm>
              <a:off x="3489525" y="1340150"/>
              <a:ext cx="35975" cy="36000"/>
            </a:xfrm>
            <a:custGeom>
              <a:avLst/>
              <a:gdLst/>
              <a:ahLst/>
              <a:cxnLst/>
              <a:rect l="l" t="t" r="r" b="b"/>
              <a:pathLst>
                <a:path w="1439" h="1440" extrusionOk="0">
                  <a:moveTo>
                    <a:pt x="0" y="0"/>
                  </a:moveTo>
                  <a:lnTo>
                    <a:pt x="654" y="785"/>
                  </a:lnTo>
                  <a:lnTo>
                    <a:pt x="1439" y="1439"/>
                  </a:lnTo>
                  <a:lnTo>
                    <a:pt x="785" y="654"/>
                  </a:lnTo>
                  <a:lnTo>
                    <a:pt x="0" y="0"/>
                  </a:lnTo>
                  <a:close/>
                  <a:moveTo>
                    <a:pt x="1439" y="1439"/>
                  </a:moveTo>
                  <a:lnTo>
                    <a:pt x="1439" y="1439"/>
                  </a:lnTo>
                  <a:lnTo>
                    <a:pt x="1439" y="14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1"/>
            <p:cNvSpPr/>
            <p:nvPr/>
          </p:nvSpPr>
          <p:spPr>
            <a:xfrm>
              <a:off x="3705350" y="1765275"/>
              <a:ext cx="36000" cy="32725"/>
            </a:xfrm>
            <a:custGeom>
              <a:avLst/>
              <a:gdLst/>
              <a:ahLst/>
              <a:cxnLst/>
              <a:rect l="l" t="t" r="r" b="b"/>
              <a:pathLst>
                <a:path w="1440" h="1309" extrusionOk="0">
                  <a:moveTo>
                    <a:pt x="1439" y="0"/>
                  </a:moveTo>
                  <a:lnTo>
                    <a:pt x="523" y="523"/>
                  </a:lnTo>
                  <a:lnTo>
                    <a:pt x="0" y="1308"/>
                  </a:lnTo>
                  <a:lnTo>
                    <a:pt x="0" y="1308"/>
                  </a:lnTo>
                  <a:lnTo>
                    <a:pt x="785" y="785"/>
                  </a:lnTo>
                  <a:lnTo>
                    <a:pt x="1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1"/>
            <p:cNvSpPr/>
            <p:nvPr/>
          </p:nvSpPr>
          <p:spPr>
            <a:xfrm>
              <a:off x="3505875" y="1526550"/>
              <a:ext cx="35975" cy="36000"/>
            </a:xfrm>
            <a:custGeom>
              <a:avLst/>
              <a:gdLst/>
              <a:ahLst/>
              <a:cxnLst/>
              <a:rect l="l" t="t" r="r" b="b"/>
              <a:pathLst>
                <a:path w="1439" h="1440" extrusionOk="0">
                  <a:moveTo>
                    <a:pt x="1439" y="0"/>
                  </a:moveTo>
                  <a:lnTo>
                    <a:pt x="654" y="654"/>
                  </a:lnTo>
                  <a:lnTo>
                    <a:pt x="0" y="1439"/>
                  </a:lnTo>
                  <a:lnTo>
                    <a:pt x="916" y="916"/>
                  </a:lnTo>
                  <a:lnTo>
                    <a:pt x="1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1"/>
            <p:cNvSpPr/>
            <p:nvPr/>
          </p:nvSpPr>
          <p:spPr>
            <a:xfrm>
              <a:off x="3682450" y="1085075"/>
              <a:ext cx="36000" cy="36000"/>
            </a:xfrm>
            <a:custGeom>
              <a:avLst/>
              <a:gdLst/>
              <a:ahLst/>
              <a:cxnLst/>
              <a:rect l="l" t="t" r="r" b="b"/>
              <a:pathLst>
                <a:path w="1440" h="1440" extrusionOk="0">
                  <a:moveTo>
                    <a:pt x="1439" y="1"/>
                  </a:moveTo>
                  <a:lnTo>
                    <a:pt x="655" y="655"/>
                  </a:lnTo>
                  <a:lnTo>
                    <a:pt x="1" y="1439"/>
                  </a:lnTo>
                  <a:lnTo>
                    <a:pt x="916" y="785"/>
                  </a:lnTo>
                  <a:lnTo>
                    <a:pt x="14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1"/>
            <p:cNvSpPr/>
            <p:nvPr/>
          </p:nvSpPr>
          <p:spPr>
            <a:xfrm>
              <a:off x="3447000" y="980425"/>
              <a:ext cx="261650" cy="124300"/>
            </a:xfrm>
            <a:custGeom>
              <a:avLst/>
              <a:gdLst/>
              <a:ahLst/>
              <a:cxnLst/>
              <a:rect l="l" t="t" r="r" b="b"/>
              <a:pathLst>
                <a:path w="10466" h="4972" extrusionOk="0">
                  <a:moveTo>
                    <a:pt x="1" y="1"/>
                  </a:moveTo>
                  <a:lnTo>
                    <a:pt x="4056" y="1963"/>
                  </a:lnTo>
                  <a:lnTo>
                    <a:pt x="7195" y="3533"/>
                  </a:lnTo>
                  <a:lnTo>
                    <a:pt x="10334" y="4971"/>
                  </a:lnTo>
                  <a:lnTo>
                    <a:pt x="10465" y="4971"/>
                  </a:lnTo>
                  <a:lnTo>
                    <a:pt x="10465" y="4841"/>
                  </a:lnTo>
                  <a:lnTo>
                    <a:pt x="5364" y="2224"/>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1"/>
            <p:cNvSpPr/>
            <p:nvPr/>
          </p:nvSpPr>
          <p:spPr>
            <a:xfrm>
              <a:off x="4300500" y="4528525"/>
              <a:ext cx="814300" cy="732525"/>
            </a:xfrm>
            <a:custGeom>
              <a:avLst/>
              <a:gdLst/>
              <a:ahLst/>
              <a:cxnLst/>
              <a:rect l="l" t="t" r="r" b="b"/>
              <a:pathLst>
                <a:path w="32572" h="29301" extrusionOk="0">
                  <a:moveTo>
                    <a:pt x="13604" y="0"/>
                  </a:moveTo>
                  <a:lnTo>
                    <a:pt x="13604" y="11511"/>
                  </a:lnTo>
                  <a:lnTo>
                    <a:pt x="13604" y="15566"/>
                  </a:lnTo>
                  <a:lnTo>
                    <a:pt x="13735" y="19098"/>
                  </a:lnTo>
                  <a:lnTo>
                    <a:pt x="7980" y="21714"/>
                  </a:lnTo>
                  <a:lnTo>
                    <a:pt x="3794" y="23676"/>
                  </a:lnTo>
                  <a:lnTo>
                    <a:pt x="2224" y="24461"/>
                  </a:lnTo>
                  <a:lnTo>
                    <a:pt x="1440" y="24984"/>
                  </a:lnTo>
                  <a:lnTo>
                    <a:pt x="916" y="25377"/>
                  </a:lnTo>
                  <a:lnTo>
                    <a:pt x="655" y="25900"/>
                  </a:lnTo>
                  <a:lnTo>
                    <a:pt x="262" y="26554"/>
                  </a:lnTo>
                  <a:lnTo>
                    <a:pt x="132" y="27339"/>
                  </a:lnTo>
                  <a:lnTo>
                    <a:pt x="1" y="27862"/>
                  </a:lnTo>
                  <a:lnTo>
                    <a:pt x="1" y="28516"/>
                  </a:lnTo>
                  <a:lnTo>
                    <a:pt x="132" y="28908"/>
                  </a:lnTo>
                  <a:lnTo>
                    <a:pt x="393" y="29170"/>
                  </a:lnTo>
                  <a:lnTo>
                    <a:pt x="1963" y="29301"/>
                  </a:lnTo>
                  <a:lnTo>
                    <a:pt x="15959" y="29301"/>
                  </a:lnTo>
                  <a:lnTo>
                    <a:pt x="26423" y="29170"/>
                  </a:lnTo>
                  <a:lnTo>
                    <a:pt x="30086" y="28908"/>
                  </a:lnTo>
                  <a:lnTo>
                    <a:pt x="31132" y="28778"/>
                  </a:lnTo>
                  <a:lnTo>
                    <a:pt x="31656" y="28647"/>
                  </a:lnTo>
                  <a:lnTo>
                    <a:pt x="31917" y="28385"/>
                  </a:lnTo>
                  <a:lnTo>
                    <a:pt x="32048" y="27862"/>
                  </a:lnTo>
                  <a:lnTo>
                    <a:pt x="32179" y="25638"/>
                  </a:lnTo>
                  <a:lnTo>
                    <a:pt x="32440" y="22630"/>
                  </a:lnTo>
                  <a:lnTo>
                    <a:pt x="32440" y="19098"/>
                  </a:lnTo>
                  <a:lnTo>
                    <a:pt x="32571" y="15566"/>
                  </a:lnTo>
                  <a:lnTo>
                    <a:pt x="32571" y="11511"/>
                  </a:lnTo>
                  <a:lnTo>
                    <a:pt x="32571" y="3532"/>
                  </a:lnTo>
                  <a:lnTo>
                    <a:pt x="32571"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1"/>
            <p:cNvSpPr/>
            <p:nvPr/>
          </p:nvSpPr>
          <p:spPr>
            <a:xfrm>
              <a:off x="4300500" y="4816300"/>
              <a:ext cx="814300" cy="444750"/>
            </a:xfrm>
            <a:custGeom>
              <a:avLst/>
              <a:gdLst/>
              <a:ahLst/>
              <a:cxnLst/>
              <a:rect l="l" t="t" r="r" b="b"/>
              <a:pathLst>
                <a:path w="32572" h="17790" extrusionOk="0">
                  <a:moveTo>
                    <a:pt x="13604" y="0"/>
                  </a:moveTo>
                  <a:lnTo>
                    <a:pt x="13604" y="4055"/>
                  </a:lnTo>
                  <a:lnTo>
                    <a:pt x="13735" y="7587"/>
                  </a:lnTo>
                  <a:lnTo>
                    <a:pt x="7980" y="10203"/>
                  </a:lnTo>
                  <a:lnTo>
                    <a:pt x="3794" y="12165"/>
                  </a:lnTo>
                  <a:lnTo>
                    <a:pt x="2224" y="12950"/>
                  </a:lnTo>
                  <a:lnTo>
                    <a:pt x="1440" y="13473"/>
                  </a:lnTo>
                  <a:lnTo>
                    <a:pt x="1047" y="13866"/>
                  </a:lnTo>
                  <a:lnTo>
                    <a:pt x="655" y="14389"/>
                  </a:lnTo>
                  <a:lnTo>
                    <a:pt x="262" y="15043"/>
                  </a:lnTo>
                  <a:lnTo>
                    <a:pt x="132" y="15828"/>
                  </a:lnTo>
                  <a:lnTo>
                    <a:pt x="1" y="16351"/>
                  </a:lnTo>
                  <a:lnTo>
                    <a:pt x="1" y="17005"/>
                  </a:lnTo>
                  <a:lnTo>
                    <a:pt x="132" y="17397"/>
                  </a:lnTo>
                  <a:lnTo>
                    <a:pt x="393" y="17659"/>
                  </a:lnTo>
                  <a:lnTo>
                    <a:pt x="1963" y="17790"/>
                  </a:lnTo>
                  <a:lnTo>
                    <a:pt x="15959" y="17790"/>
                  </a:lnTo>
                  <a:lnTo>
                    <a:pt x="26423" y="17659"/>
                  </a:lnTo>
                  <a:lnTo>
                    <a:pt x="30086" y="17397"/>
                  </a:lnTo>
                  <a:lnTo>
                    <a:pt x="31132" y="17267"/>
                  </a:lnTo>
                  <a:lnTo>
                    <a:pt x="31656" y="17136"/>
                  </a:lnTo>
                  <a:lnTo>
                    <a:pt x="31917" y="16874"/>
                  </a:lnTo>
                  <a:lnTo>
                    <a:pt x="32048" y="16351"/>
                  </a:lnTo>
                  <a:lnTo>
                    <a:pt x="32179" y="14127"/>
                  </a:lnTo>
                  <a:lnTo>
                    <a:pt x="32440" y="11119"/>
                  </a:lnTo>
                  <a:lnTo>
                    <a:pt x="32440" y="7587"/>
                  </a:lnTo>
                  <a:lnTo>
                    <a:pt x="32571" y="4055"/>
                  </a:lnTo>
                  <a:lnTo>
                    <a:pt x="325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1"/>
            <p:cNvSpPr/>
            <p:nvPr/>
          </p:nvSpPr>
          <p:spPr>
            <a:xfrm>
              <a:off x="4297225" y="4917675"/>
              <a:ext cx="820825" cy="346650"/>
            </a:xfrm>
            <a:custGeom>
              <a:avLst/>
              <a:gdLst/>
              <a:ahLst/>
              <a:cxnLst/>
              <a:rect l="l" t="t" r="r" b="b"/>
              <a:pathLst>
                <a:path w="32833" h="13866" extrusionOk="0">
                  <a:moveTo>
                    <a:pt x="13735" y="0"/>
                  </a:moveTo>
                  <a:lnTo>
                    <a:pt x="13866" y="3401"/>
                  </a:lnTo>
                  <a:lnTo>
                    <a:pt x="8111" y="6148"/>
                  </a:lnTo>
                  <a:lnTo>
                    <a:pt x="3925" y="8110"/>
                  </a:lnTo>
                  <a:lnTo>
                    <a:pt x="2355" y="8895"/>
                  </a:lnTo>
                  <a:lnTo>
                    <a:pt x="1440" y="9418"/>
                  </a:lnTo>
                  <a:lnTo>
                    <a:pt x="1047" y="9811"/>
                  </a:lnTo>
                  <a:lnTo>
                    <a:pt x="655" y="10465"/>
                  </a:lnTo>
                  <a:lnTo>
                    <a:pt x="393" y="11119"/>
                  </a:lnTo>
                  <a:lnTo>
                    <a:pt x="132" y="11773"/>
                  </a:lnTo>
                  <a:lnTo>
                    <a:pt x="1" y="12427"/>
                  </a:lnTo>
                  <a:lnTo>
                    <a:pt x="1" y="12950"/>
                  </a:lnTo>
                  <a:lnTo>
                    <a:pt x="132" y="13342"/>
                  </a:lnTo>
                  <a:lnTo>
                    <a:pt x="393" y="13604"/>
                  </a:lnTo>
                  <a:lnTo>
                    <a:pt x="2879" y="13735"/>
                  </a:lnTo>
                  <a:lnTo>
                    <a:pt x="8372" y="13866"/>
                  </a:lnTo>
                  <a:lnTo>
                    <a:pt x="15436" y="13735"/>
                  </a:lnTo>
                  <a:lnTo>
                    <a:pt x="22630" y="13735"/>
                  </a:lnTo>
                  <a:lnTo>
                    <a:pt x="28124" y="13473"/>
                  </a:lnTo>
                  <a:lnTo>
                    <a:pt x="30740" y="13342"/>
                  </a:lnTo>
                  <a:lnTo>
                    <a:pt x="31525" y="13212"/>
                  </a:lnTo>
                  <a:lnTo>
                    <a:pt x="31917" y="13212"/>
                  </a:lnTo>
                  <a:lnTo>
                    <a:pt x="32048" y="12819"/>
                  </a:lnTo>
                  <a:lnTo>
                    <a:pt x="32310" y="11904"/>
                  </a:lnTo>
                  <a:lnTo>
                    <a:pt x="32571" y="8895"/>
                  </a:lnTo>
                  <a:lnTo>
                    <a:pt x="32702" y="4840"/>
                  </a:lnTo>
                  <a:lnTo>
                    <a:pt x="32833"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1"/>
            <p:cNvSpPr/>
            <p:nvPr/>
          </p:nvSpPr>
          <p:spPr>
            <a:xfrm>
              <a:off x="4316850" y="5225075"/>
              <a:ext cx="742350" cy="9825"/>
            </a:xfrm>
            <a:custGeom>
              <a:avLst/>
              <a:gdLst/>
              <a:ahLst/>
              <a:cxnLst/>
              <a:rect l="l" t="t" r="r" b="b"/>
              <a:pathLst>
                <a:path w="29694" h="393" extrusionOk="0">
                  <a:moveTo>
                    <a:pt x="14913" y="0"/>
                  </a:moveTo>
                  <a:lnTo>
                    <a:pt x="132" y="131"/>
                  </a:lnTo>
                  <a:lnTo>
                    <a:pt x="1" y="131"/>
                  </a:lnTo>
                  <a:lnTo>
                    <a:pt x="132" y="262"/>
                  </a:lnTo>
                  <a:lnTo>
                    <a:pt x="14913" y="392"/>
                  </a:lnTo>
                  <a:lnTo>
                    <a:pt x="23676" y="262"/>
                  </a:lnTo>
                  <a:lnTo>
                    <a:pt x="29694" y="131"/>
                  </a:lnTo>
                  <a:lnTo>
                    <a:pt x="2367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1"/>
            <p:cNvSpPr/>
            <p:nvPr/>
          </p:nvSpPr>
          <p:spPr>
            <a:xfrm>
              <a:off x="4624250" y="4973275"/>
              <a:ext cx="147175" cy="39250"/>
            </a:xfrm>
            <a:custGeom>
              <a:avLst/>
              <a:gdLst/>
              <a:ahLst/>
              <a:cxnLst/>
              <a:rect l="l" t="t" r="r" b="b"/>
              <a:pathLst>
                <a:path w="5887" h="1570" extrusionOk="0">
                  <a:moveTo>
                    <a:pt x="1570" y="0"/>
                  </a:moveTo>
                  <a:lnTo>
                    <a:pt x="0" y="131"/>
                  </a:lnTo>
                  <a:lnTo>
                    <a:pt x="0" y="262"/>
                  </a:lnTo>
                  <a:lnTo>
                    <a:pt x="0" y="392"/>
                  </a:lnTo>
                  <a:lnTo>
                    <a:pt x="2878" y="785"/>
                  </a:lnTo>
                  <a:lnTo>
                    <a:pt x="5756" y="1570"/>
                  </a:lnTo>
                  <a:lnTo>
                    <a:pt x="5887" y="1570"/>
                  </a:lnTo>
                  <a:lnTo>
                    <a:pt x="5756" y="1439"/>
                  </a:lnTo>
                  <a:lnTo>
                    <a:pt x="5233" y="916"/>
                  </a:lnTo>
                  <a:lnTo>
                    <a:pt x="4579" y="654"/>
                  </a:lnTo>
                  <a:lnTo>
                    <a:pt x="3794" y="262"/>
                  </a:lnTo>
                  <a:lnTo>
                    <a:pt x="3140" y="131"/>
                  </a:lnTo>
                  <a:lnTo>
                    <a:pt x="23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1"/>
            <p:cNvSpPr/>
            <p:nvPr/>
          </p:nvSpPr>
          <p:spPr>
            <a:xfrm>
              <a:off x="4588275" y="4992875"/>
              <a:ext cx="147175" cy="39275"/>
            </a:xfrm>
            <a:custGeom>
              <a:avLst/>
              <a:gdLst/>
              <a:ahLst/>
              <a:cxnLst/>
              <a:rect l="l" t="t" r="r" b="b"/>
              <a:pathLst>
                <a:path w="5887" h="1571" extrusionOk="0">
                  <a:moveTo>
                    <a:pt x="1570" y="1"/>
                  </a:moveTo>
                  <a:lnTo>
                    <a:pt x="131" y="262"/>
                  </a:lnTo>
                  <a:lnTo>
                    <a:pt x="1" y="262"/>
                  </a:lnTo>
                  <a:lnTo>
                    <a:pt x="131" y="393"/>
                  </a:lnTo>
                  <a:lnTo>
                    <a:pt x="3009" y="916"/>
                  </a:lnTo>
                  <a:lnTo>
                    <a:pt x="5756" y="1570"/>
                  </a:lnTo>
                  <a:lnTo>
                    <a:pt x="5887" y="1570"/>
                  </a:lnTo>
                  <a:lnTo>
                    <a:pt x="5887" y="1440"/>
                  </a:lnTo>
                  <a:lnTo>
                    <a:pt x="5233" y="1047"/>
                  </a:lnTo>
                  <a:lnTo>
                    <a:pt x="4579" y="655"/>
                  </a:lnTo>
                  <a:lnTo>
                    <a:pt x="3925" y="393"/>
                  </a:lnTo>
                  <a:lnTo>
                    <a:pt x="3140" y="262"/>
                  </a:lnTo>
                  <a:lnTo>
                    <a:pt x="2355" y="132"/>
                  </a:lnTo>
                  <a:lnTo>
                    <a:pt x="157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1"/>
            <p:cNvSpPr/>
            <p:nvPr/>
          </p:nvSpPr>
          <p:spPr>
            <a:xfrm>
              <a:off x="4552300" y="5015775"/>
              <a:ext cx="147175" cy="39275"/>
            </a:xfrm>
            <a:custGeom>
              <a:avLst/>
              <a:gdLst/>
              <a:ahLst/>
              <a:cxnLst/>
              <a:rect l="l" t="t" r="r" b="b"/>
              <a:pathLst>
                <a:path w="5887" h="1571" extrusionOk="0">
                  <a:moveTo>
                    <a:pt x="1701" y="0"/>
                  </a:moveTo>
                  <a:lnTo>
                    <a:pt x="132" y="131"/>
                  </a:lnTo>
                  <a:lnTo>
                    <a:pt x="1" y="262"/>
                  </a:lnTo>
                  <a:lnTo>
                    <a:pt x="132" y="393"/>
                  </a:lnTo>
                  <a:lnTo>
                    <a:pt x="3009" y="785"/>
                  </a:lnTo>
                  <a:lnTo>
                    <a:pt x="5756" y="1570"/>
                  </a:lnTo>
                  <a:lnTo>
                    <a:pt x="5887" y="1570"/>
                  </a:lnTo>
                  <a:lnTo>
                    <a:pt x="5887" y="1439"/>
                  </a:lnTo>
                  <a:lnTo>
                    <a:pt x="5364" y="916"/>
                  </a:lnTo>
                  <a:lnTo>
                    <a:pt x="4710" y="654"/>
                  </a:lnTo>
                  <a:lnTo>
                    <a:pt x="3925" y="262"/>
                  </a:lnTo>
                  <a:lnTo>
                    <a:pt x="3140" y="131"/>
                  </a:lnTo>
                  <a:lnTo>
                    <a:pt x="23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1"/>
            <p:cNvSpPr/>
            <p:nvPr/>
          </p:nvSpPr>
          <p:spPr>
            <a:xfrm>
              <a:off x="4519600" y="5035400"/>
              <a:ext cx="147175" cy="39250"/>
            </a:xfrm>
            <a:custGeom>
              <a:avLst/>
              <a:gdLst/>
              <a:ahLst/>
              <a:cxnLst/>
              <a:rect l="l" t="t" r="r" b="b"/>
              <a:pathLst>
                <a:path w="5887" h="1570" extrusionOk="0">
                  <a:moveTo>
                    <a:pt x="1570" y="0"/>
                  </a:moveTo>
                  <a:lnTo>
                    <a:pt x="1" y="131"/>
                  </a:lnTo>
                  <a:lnTo>
                    <a:pt x="1" y="262"/>
                  </a:lnTo>
                  <a:lnTo>
                    <a:pt x="1" y="393"/>
                  </a:lnTo>
                  <a:lnTo>
                    <a:pt x="2878" y="916"/>
                  </a:lnTo>
                  <a:lnTo>
                    <a:pt x="5756" y="1570"/>
                  </a:lnTo>
                  <a:lnTo>
                    <a:pt x="5887" y="1570"/>
                  </a:lnTo>
                  <a:lnTo>
                    <a:pt x="5756" y="1439"/>
                  </a:lnTo>
                  <a:lnTo>
                    <a:pt x="5233" y="1047"/>
                  </a:lnTo>
                  <a:lnTo>
                    <a:pt x="4579" y="654"/>
                  </a:lnTo>
                  <a:lnTo>
                    <a:pt x="3794" y="393"/>
                  </a:lnTo>
                  <a:lnTo>
                    <a:pt x="3140" y="131"/>
                  </a:lnTo>
                  <a:lnTo>
                    <a:pt x="2355" y="131"/>
                  </a:lnTo>
                  <a:lnTo>
                    <a:pt x="157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1"/>
            <p:cNvSpPr/>
            <p:nvPr/>
          </p:nvSpPr>
          <p:spPr>
            <a:xfrm>
              <a:off x="4529425" y="4849000"/>
              <a:ext cx="156975" cy="137375"/>
            </a:xfrm>
            <a:custGeom>
              <a:avLst/>
              <a:gdLst/>
              <a:ahLst/>
              <a:cxnLst/>
              <a:rect l="l" t="t" r="r" b="b"/>
              <a:pathLst>
                <a:path w="6279" h="5495" extrusionOk="0">
                  <a:moveTo>
                    <a:pt x="1962" y="654"/>
                  </a:moveTo>
                  <a:lnTo>
                    <a:pt x="2485" y="916"/>
                  </a:lnTo>
                  <a:lnTo>
                    <a:pt x="3139" y="1308"/>
                  </a:lnTo>
                  <a:lnTo>
                    <a:pt x="4186" y="2486"/>
                  </a:lnTo>
                  <a:lnTo>
                    <a:pt x="5101" y="3663"/>
                  </a:lnTo>
                  <a:lnTo>
                    <a:pt x="6017" y="4971"/>
                  </a:lnTo>
                  <a:lnTo>
                    <a:pt x="3663" y="4055"/>
                  </a:lnTo>
                  <a:lnTo>
                    <a:pt x="2747" y="3794"/>
                  </a:lnTo>
                  <a:lnTo>
                    <a:pt x="1831" y="3271"/>
                  </a:lnTo>
                  <a:lnTo>
                    <a:pt x="1047" y="2617"/>
                  </a:lnTo>
                  <a:lnTo>
                    <a:pt x="785" y="2224"/>
                  </a:lnTo>
                  <a:lnTo>
                    <a:pt x="654" y="1832"/>
                  </a:lnTo>
                  <a:lnTo>
                    <a:pt x="654" y="1178"/>
                  </a:lnTo>
                  <a:lnTo>
                    <a:pt x="785" y="785"/>
                  </a:lnTo>
                  <a:lnTo>
                    <a:pt x="1047" y="654"/>
                  </a:lnTo>
                  <a:close/>
                  <a:moveTo>
                    <a:pt x="1308" y="0"/>
                  </a:moveTo>
                  <a:lnTo>
                    <a:pt x="916" y="131"/>
                  </a:lnTo>
                  <a:lnTo>
                    <a:pt x="523" y="393"/>
                  </a:lnTo>
                  <a:lnTo>
                    <a:pt x="262" y="654"/>
                  </a:lnTo>
                  <a:lnTo>
                    <a:pt x="0" y="1047"/>
                  </a:lnTo>
                  <a:lnTo>
                    <a:pt x="0" y="1439"/>
                  </a:lnTo>
                  <a:lnTo>
                    <a:pt x="0" y="1832"/>
                  </a:lnTo>
                  <a:lnTo>
                    <a:pt x="131" y="2224"/>
                  </a:lnTo>
                  <a:lnTo>
                    <a:pt x="523" y="2878"/>
                  </a:lnTo>
                  <a:lnTo>
                    <a:pt x="1047" y="3401"/>
                  </a:lnTo>
                  <a:lnTo>
                    <a:pt x="2224" y="4055"/>
                  </a:lnTo>
                  <a:lnTo>
                    <a:pt x="3401" y="4579"/>
                  </a:lnTo>
                  <a:lnTo>
                    <a:pt x="5886" y="5494"/>
                  </a:lnTo>
                  <a:lnTo>
                    <a:pt x="6017" y="5494"/>
                  </a:lnTo>
                  <a:lnTo>
                    <a:pt x="6148" y="5363"/>
                  </a:lnTo>
                  <a:lnTo>
                    <a:pt x="6148" y="5233"/>
                  </a:lnTo>
                  <a:lnTo>
                    <a:pt x="6279" y="5233"/>
                  </a:lnTo>
                  <a:lnTo>
                    <a:pt x="5756" y="3925"/>
                  </a:lnTo>
                  <a:lnTo>
                    <a:pt x="4971" y="2747"/>
                  </a:lnTo>
                  <a:lnTo>
                    <a:pt x="4186" y="1701"/>
                  </a:lnTo>
                  <a:lnTo>
                    <a:pt x="3270" y="785"/>
                  </a:lnTo>
                  <a:lnTo>
                    <a:pt x="2485" y="262"/>
                  </a:lnTo>
                  <a:lnTo>
                    <a:pt x="170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1"/>
            <p:cNvSpPr/>
            <p:nvPr/>
          </p:nvSpPr>
          <p:spPr>
            <a:xfrm>
              <a:off x="4673300" y="4881700"/>
              <a:ext cx="176600" cy="104675"/>
            </a:xfrm>
            <a:custGeom>
              <a:avLst/>
              <a:gdLst/>
              <a:ahLst/>
              <a:cxnLst/>
              <a:rect l="l" t="t" r="r" b="b"/>
              <a:pathLst>
                <a:path w="7064" h="4187" extrusionOk="0">
                  <a:moveTo>
                    <a:pt x="5625" y="524"/>
                  </a:moveTo>
                  <a:lnTo>
                    <a:pt x="6018" y="654"/>
                  </a:lnTo>
                  <a:lnTo>
                    <a:pt x="6410" y="916"/>
                  </a:lnTo>
                  <a:lnTo>
                    <a:pt x="6410" y="1309"/>
                  </a:lnTo>
                  <a:lnTo>
                    <a:pt x="6279" y="1963"/>
                  </a:lnTo>
                  <a:lnTo>
                    <a:pt x="6018" y="2355"/>
                  </a:lnTo>
                  <a:lnTo>
                    <a:pt x="5625" y="2617"/>
                  </a:lnTo>
                  <a:lnTo>
                    <a:pt x="4709" y="3009"/>
                  </a:lnTo>
                  <a:lnTo>
                    <a:pt x="3663" y="3271"/>
                  </a:lnTo>
                  <a:lnTo>
                    <a:pt x="2747" y="3401"/>
                  </a:lnTo>
                  <a:lnTo>
                    <a:pt x="262" y="3663"/>
                  </a:lnTo>
                  <a:lnTo>
                    <a:pt x="1439" y="2617"/>
                  </a:lnTo>
                  <a:lnTo>
                    <a:pt x="2617" y="1701"/>
                  </a:lnTo>
                  <a:lnTo>
                    <a:pt x="3925" y="916"/>
                  </a:lnTo>
                  <a:lnTo>
                    <a:pt x="4709" y="654"/>
                  </a:lnTo>
                  <a:lnTo>
                    <a:pt x="5233" y="524"/>
                  </a:lnTo>
                  <a:close/>
                  <a:moveTo>
                    <a:pt x="4840" y="0"/>
                  </a:moveTo>
                  <a:lnTo>
                    <a:pt x="4055" y="262"/>
                  </a:lnTo>
                  <a:lnTo>
                    <a:pt x="2878" y="916"/>
                  </a:lnTo>
                  <a:lnTo>
                    <a:pt x="1701" y="1701"/>
                  </a:lnTo>
                  <a:lnTo>
                    <a:pt x="785" y="2747"/>
                  </a:lnTo>
                  <a:lnTo>
                    <a:pt x="1" y="3794"/>
                  </a:lnTo>
                  <a:lnTo>
                    <a:pt x="1" y="3925"/>
                  </a:lnTo>
                  <a:lnTo>
                    <a:pt x="1" y="4055"/>
                  </a:lnTo>
                  <a:lnTo>
                    <a:pt x="262" y="4186"/>
                  </a:lnTo>
                  <a:lnTo>
                    <a:pt x="2878" y="3925"/>
                  </a:lnTo>
                  <a:lnTo>
                    <a:pt x="4186" y="3794"/>
                  </a:lnTo>
                  <a:lnTo>
                    <a:pt x="5364" y="3401"/>
                  </a:lnTo>
                  <a:lnTo>
                    <a:pt x="6018" y="3009"/>
                  </a:lnTo>
                  <a:lnTo>
                    <a:pt x="6672" y="2355"/>
                  </a:lnTo>
                  <a:lnTo>
                    <a:pt x="6802" y="2093"/>
                  </a:lnTo>
                  <a:lnTo>
                    <a:pt x="6933" y="1701"/>
                  </a:lnTo>
                  <a:lnTo>
                    <a:pt x="7064" y="1309"/>
                  </a:lnTo>
                  <a:lnTo>
                    <a:pt x="6933" y="916"/>
                  </a:lnTo>
                  <a:lnTo>
                    <a:pt x="6672" y="524"/>
                  </a:lnTo>
                  <a:lnTo>
                    <a:pt x="6410" y="262"/>
                  </a:lnTo>
                  <a:lnTo>
                    <a:pt x="601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1"/>
            <p:cNvSpPr/>
            <p:nvPr/>
          </p:nvSpPr>
          <p:spPr>
            <a:xfrm>
              <a:off x="4591550" y="2504325"/>
              <a:ext cx="680200" cy="2253125"/>
            </a:xfrm>
            <a:custGeom>
              <a:avLst/>
              <a:gdLst/>
              <a:ahLst/>
              <a:cxnLst/>
              <a:rect l="l" t="t" r="r" b="b"/>
              <a:pathLst>
                <a:path w="27208" h="90125" extrusionOk="0">
                  <a:moveTo>
                    <a:pt x="27208" y="0"/>
                  </a:moveTo>
                  <a:lnTo>
                    <a:pt x="9549" y="131"/>
                  </a:lnTo>
                  <a:lnTo>
                    <a:pt x="6148" y="21583"/>
                  </a:lnTo>
                  <a:lnTo>
                    <a:pt x="3794" y="38457"/>
                  </a:lnTo>
                  <a:lnTo>
                    <a:pt x="2747" y="45389"/>
                  </a:lnTo>
                  <a:lnTo>
                    <a:pt x="2224" y="50360"/>
                  </a:lnTo>
                  <a:lnTo>
                    <a:pt x="1832" y="54153"/>
                  </a:lnTo>
                  <a:lnTo>
                    <a:pt x="1439" y="59647"/>
                  </a:lnTo>
                  <a:lnTo>
                    <a:pt x="785" y="72989"/>
                  </a:lnTo>
                  <a:lnTo>
                    <a:pt x="0" y="90125"/>
                  </a:lnTo>
                  <a:lnTo>
                    <a:pt x="20929" y="90125"/>
                  </a:lnTo>
                  <a:lnTo>
                    <a:pt x="21845" y="54153"/>
                  </a:lnTo>
                  <a:lnTo>
                    <a:pt x="21976" y="51407"/>
                  </a:lnTo>
                  <a:lnTo>
                    <a:pt x="24723" y="25507"/>
                  </a:lnTo>
                  <a:lnTo>
                    <a:pt x="27208"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1"/>
            <p:cNvSpPr/>
            <p:nvPr/>
          </p:nvSpPr>
          <p:spPr>
            <a:xfrm>
              <a:off x="5046100" y="2550100"/>
              <a:ext cx="170075" cy="2122325"/>
            </a:xfrm>
            <a:custGeom>
              <a:avLst/>
              <a:gdLst/>
              <a:ahLst/>
              <a:cxnLst/>
              <a:rect l="l" t="t" r="r" b="b"/>
              <a:pathLst>
                <a:path w="6803" h="84893" extrusionOk="0">
                  <a:moveTo>
                    <a:pt x="6671" y="0"/>
                  </a:moveTo>
                  <a:lnTo>
                    <a:pt x="5363" y="9287"/>
                  </a:lnTo>
                  <a:lnTo>
                    <a:pt x="4186" y="18444"/>
                  </a:lnTo>
                  <a:lnTo>
                    <a:pt x="3270" y="26685"/>
                  </a:lnTo>
                  <a:lnTo>
                    <a:pt x="2486" y="34925"/>
                  </a:lnTo>
                  <a:lnTo>
                    <a:pt x="1832" y="43166"/>
                  </a:lnTo>
                  <a:lnTo>
                    <a:pt x="1308" y="51407"/>
                  </a:lnTo>
                  <a:lnTo>
                    <a:pt x="916" y="59778"/>
                  </a:lnTo>
                  <a:lnTo>
                    <a:pt x="524" y="68150"/>
                  </a:lnTo>
                  <a:lnTo>
                    <a:pt x="0" y="84893"/>
                  </a:lnTo>
                  <a:lnTo>
                    <a:pt x="262" y="84893"/>
                  </a:lnTo>
                  <a:lnTo>
                    <a:pt x="916" y="66057"/>
                  </a:lnTo>
                  <a:lnTo>
                    <a:pt x="1308" y="57816"/>
                  </a:lnTo>
                  <a:lnTo>
                    <a:pt x="1832" y="49576"/>
                  </a:lnTo>
                  <a:lnTo>
                    <a:pt x="2355" y="41204"/>
                  </a:lnTo>
                  <a:lnTo>
                    <a:pt x="3009" y="32963"/>
                  </a:lnTo>
                  <a:lnTo>
                    <a:pt x="3794" y="24723"/>
                  </a:lnTo>
                  <a:lnTo>
                    <a:pt x="4709" y="16482"/>
                  </a:lnTo>
                  <a:lnTo>
                    <a:pt x="5625" y="8241"/>
                  </a:lnTo>
                  <a:lnTo>
                    <a:pt x="680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1"/>
            <p:cNvSpPr/>
            <p:nvPr/>
          </p:nvSpPr>
          <p:spPr>
            <a:xfrm>
              <a:off x="4624250" y="4665875"/>
              <a:ext cx="470925" cy="13100"/>
            </a:xfrm>
            <a:custGeom>
              <a:avLst/>
              <a:gdLst/>
              <a:ahLst/>
              <a:cxnLst/>
              <a:rect l="l" t="t" r="r" b="b"/>
              <a:pathLst>
                <a:path w="18837" h="524" extrusionOk="0">
                  <a:moveTo>
                    <a:pt x="7326" y="0"/>
                  </a:moveTo>
                  <a:lnTo>
                    <a:pt x="3663" y="131"/>
                  </a:lnTo>
                  <a:lnTo>
                    <a:pt x="1701" y="262"/>
                  </a:lnTo>
                  <a:lnTo>
                    <a:pt x="0" y="262"/>
                  </a:lnTo>
                  <a:lnTo>
                    <a:pt x="0" y="393"/>
                  </a:lnTo>
                  <a:lnTo>
                    <a:pt x="2093" y="393"/>
                  </a:lnTo>
                  <a:lnTo>
                    <a:pt x="4055" y="524"/>
                  </a:lnTo>
                  <a:lnTo>
                    <a:pt x="15043" y="524"/>
                  </a:lnTo>
                  <a:lnTo>
                    <a:pt x="18706" y="393"/>
                  </a:lnTo>
                  <a:lnTo>
                    <a:pt x="18836" y="393"/>
                  </a:lnTo>
                  <a:lnTo>
                    <a:pt x="18836" y="262"/>
                  </a:lnTo>
                  <a:lnTo>
                    <a:pt x="18706" y="262"/>
                  </a:lnTo>
                  <a:lnTo>
                    <a:pt x="16613" y="131"/>
                  </a:lnTo>
                  <a:lnTo>
                    <a:pt x="14651" y="131"/>
                  </a:lnTo>
                  <a:lnTo>
                    <a:pt x="1098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1"/>
            <p:cNvSpPr/>
            <p:nvPr/>
          </p:nvSpPr>
          <p:spPr>
            <a:xfrm>
              <a:off x="4892400" y="2504325"/>
              <a:ext cx="379350" cy="1353850"/>
            </a:xfrm>
            <a:custGeom>
              <a:avLst/>
              <a:gdLst/>
              <a:ahLst/>
              <a:cxnLst/>
              <a:rect l="l" t="t" r="r" b="b"/>
              <a:pathLst>
                <a:path w="15174" h="54154" extrusionOk="0">
                  <a:moveTo>
                    <a:pt x="0" y="0"/>
                  </a:moveTo>
                  <a:lnTo>
                    <a:pt x="9811" y="54153"/>
                  </a:lnTo>
                  <a:lnTo>
                    <a:pt x="9942" y="51407"/>
                  </a:lnTo>
                  <a:lnTo>
                    <a:pt x="12689" y="25507"/>
                  </a:lnTo>
                  <a:lnTo>
                    <a:pt x="1517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1"/>
            <p:cNvSpPr/>
            <p:nvPr/>
          </p:nvSpPr>
          <p:spPr>
            <a:xfrm>
              <a:off x="5883250" y="3782925"/>
              <a:ext cx="850250" cy="1066100"/>
            </a:xfrm>
            <a:custGeom>
              <a:avLst/>
              <a:gdLst/>
              <a:ahLst/>
              <a:cxnLst/>
              <a:rect l="l" t="t" r="r" b="b"/>
              <a:pathLst>
                <a:path w="34010" h="42644" extrusionOk="0">
                  <a:moveTo>
                    <a:pt x="11380" y="1"/>
                  </a:moveTo>
                  <a:lnTo>
                    <a:pt x="0" y="14520"/>
                  </a:lnTo>
                  <a:lnTo>
                    <a:pt x="8895" y="21061"/>
                  </a:lnTo>
                  <a:lnTo>
                    <a:pt x="12558" y="23807"/>
                  </a:lnTo>
                  <a:lnTo>
                    <a:pt x="15305" y="25770"/>
                  </a:lnTo>
                  <a:lnTo>
                    <a:pt x="13866" y="31917"/>
                  </a:lnTo>
                  <a:lnTo>
                    <a:pt x="12819" y="36496"/>
                  </a:lnTo>
                  <a:lnTo>
                    <a:pt x="12427" y="38196"/>
                  </a:lnTo>
                  <a:lnTo>
                    <a:pt x="12296" y="39112"/>
                  </a:lnTo>
                  <a:lnTo>
                    <a:pt x="12427" y="39766"/>
                  </a:lnTo>
                  <a:lnTo>
                    <a:pt x="12688" y="40420"/>
                  </a:lnTo>
                  <a:lnTo>
                    <a:pt x="12950" y="40943"/>
                  </a:lnTo>
                  <a:lnTo>
                    <a:pt x="13342" y="41597"/>
                  </a:lnTo>
                  <a:lnTo>
                    <a:pt x="13735" y="42120"/>
                  </a:lnTo>
                  <a:lnTo>
                    <a:pt x="14258" y="42382"/>
                  </a:lnTo>
                  <a:lnTo>
                    <a:pt x="14651" y="42643"/>
                  </a:lnTo>
                  <a:lnTo>
                    <a:pt x="15043" y="42513"/>
                  </a:lnTo>
                  <a:lnTo>
                    <a:pt x="16089" y="41335"/>
                  </a:lnTo>
                  <a:lnTo>
                    <a:pt x="18313" y="38588"/>
                  </a:lnTo>
                  <a:lnTo>
                    <a:pt x="24722" y="30348"/>
                  </a:lnTo>
                  <a:lnTo>
                    <a:pt x="31132" y="21976"/>
                  </a:lnTo>
                  <a:lnTo>
                    <a:pt x="33225" y="19098"/>
                  </a:lnTo>
                  <a:lnTo>
                    <a:pt x="33748" y="18052"/>
                  </a:lnTo>
                  <a:lnTo>
                    <a:pt x="34010" y="17660"/>
                  </a:lnTo>
                  <a:lnTo>
                    <a:pt x="33879" y="17267"/>
                  </a:lnTo>
                  <a:lnTo>
                    <a:pt x="33486" y="16875"/>
                  </a:lnTo>
                  <a:lnTo>
                    <a:pt x="31917" y="15305"/>
                  </a:lnTo>
                  <a:lnTo>
                    <a:pt x="29693" y="13343"/>
                  </a:lnTo>
                  <a:lnTo>
                    <a:pt x="26946" y="10989"/>
                  </a:lnTo>
                  <a:lnTo>
                    <a:pt x="25638" y="9942"/>
                  </a:lnTo>
                  <a:lnTo>
                    <a:pt x="24199" y="8896"/>
                  </a:lnTo>
                  <a:lnTo>
                    <a:pt x="20668" y="6280"/>
                  </a:lnTo>
                  <a:lnTo>
                    <a:pt x="14127" y="1832"/>
                  </a:lnTo>
                  <a:lnTo>
                    <a:pt x="11380"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1"/>
            <p:cNvSpPr/>
            <p:nvPr/>
          </p:nvSpPr>
          <p:spPr>
            <a:xfrm>
              <a:off x="6105625" y="3939900"/>
              <a:ext cx="627875" cy="909125"/>
            </a:xfrm>
            <a:custGeom>
              <a:avLst/>
              <a:gdLst/>
              <a:ahLst/>
              <a:cxnLst/>
              <a:rect l="l" t="t" r="r" b="b"/>
              <a:pathLst>
                <a:path w="25115" h="36365" extrusionOk="0">
                  <a:moveTo>
                    <a:pt x="11773" y="1"/>
                  </a:moveTo>
                  <a:lnTo>
                    <a:pt x="0" y="14782"/>
                  </a:lnTo>
                  <a:lnTo>
                    <a:pt x="3663" y="17528"/>
                  </a:lnTo>
                  <a:lnTo>
                    <a:pt x="6410" y="19491"/>
                  </a:lnTo>
                  <a:lnTo>
                    <a:pt x="4971" y="25638"/>
                  </a:lnTo>
                  <a:lnTo>
                    <a:pt x="3924" y="30217"/>
                  </a:lnTo>
                  <a:lnTo>
                    <a:pt x="3532" y="31917"/>
                  </a:lnTo>
                  <a:lnTo>
                    <a:pt x="3401" y="32833"/>
                  </a:lnTo>
                  <a:lnTo>
                    <a:pt x="3532" y="33487"/>
                  </a:lnTo>
                  <a:lnTo>
                    <a:pt x="3793" y="34141"/>
                  </a:lnTo>
                  <a:lnTo>
                    <a:pt x="4055" y="34664"/>
                  </a:lnTo>
                  <a:lnTo>
                    <a:pt x="4447" y="35318"/>
                  </a:lnTo>
                  <a:lnTo>
                    <a:pt x="4840" y="35841"/>
                  </a:lnTo>
                  <a:lnTo>
                    <a:pt x="5363" y="36103"/>
                  </a:lnTo>
                  <a:lnTo>
                    <a:pt x="5756" y="36364"/>
                  </a:lnTo>
                  <a:lnTo>
                    <a:pt x="6148" y="36234"/>
                  </a:lnTo>
                  <a:lnTo>
                    <a:pt x="7194" y="35056"/>
                  </a:lnTo>
                  <a:lnTo>
                    <a:pt x="9418" y="32309"/>
                  </a:lnTo>
                  <a:lnTo>
                    <a:pt x="15827" y="24069"/>
                  </a:lnTo>
                  <a:lnTo>
                    <a:pt x="22237" y="15697"/>
                  </a:lnTo>
                  <a:lnTo>
                    <a:pt x="24330" y="12819"/>
                  </a:lnTo>
                  <a:lnTo>
                    <a:pt x="24853" y="11773"/>
                  </a:lnTo>
                  <a:lnTo>
                    <a:pt x="25115" y="11381"/>
                  </a:lnTo>
                  <a:lnTo>
                    <a:pt x="24984" y="10988"/>
                  </a:lnTo>
                  <a:lnTo>
                    <a:pt x="24591" y="10596"/>
                  </a:lnTo>
                  <a:lnTo>
                    <a:pt x="23022" y="9026"/>
                  </a:lnTo>
                  <a:lnTo>
                    <a:pt x="20798" y="7064"/>
                  </a:lnTo>
                  <a:lnTo>
                    <a:pt x="18051" y="4710"/>
                  </a:lnTo>
                  <a:lnTo>
                    <a:pt x="16743" y="3663"/>
                  </a:lnTo>
                  <a:lnTo>
                    <a:pt x="15304" y="2617"/>
                  </a:lnTo>
                  <a:lnTo>
                    <a:pt x="117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1"/>
            <p:cNvSpPr/>
            <p:nvPr/>
          </p:nvSpPr>
          <p:spPr>
            <a:xfrm>
              <a:off x="6190650" y="4002025"/>
              <a:ext cx="542850" cy="847000"/>
            </a:xfrm>
            <a:custGeom>
              <a:avLst/>
              <a:gdLst/>
              <a:ahLst/>
              <a:cxnLst/>
              <a:rect l="l" t="t" r="r" b="b"/>
              <a:pathLst>
                <a:path w="21714" h="33880" extrusionOk="0">
                  <a:moveTo>
                    <a:pt x="12034" y="1"/>
                  </a:moveTo>
                  <a:lnTo>
                    <a:pt x="131" y="15043"/>
                  </a:lnTo>
                  <a:lnTo>
                    <a:pt x="2878" y="17006"/>
                  </a:lnTo>
                  <a:lnTo>
                    <a:pt x="1439" y="23153"/>
                  </a:lnTo>
                  <a:lnTo>
                    <a:pt x="523" y="27732"/>
                  </a:lnTo>
                  <a:lnTo>
                    <a:pt x="131" y="29432"/>
                  </a:lnTo>
                  <a:lnTo>
                    <a:pt x="0" y="30478"/>
                  </a:lnTo>
                  <a:lnTo>
                    <a:pt x="131" y="31002"/>
                  </a:lnTo>
                  <a:lnTo>
                    <a:pt x="262" y="31656"/>
                  </a:lnTo>
                  <a:lnTo>
                    <a:pt x="654" y="32310"/>
                  </a:lnTo>
                  <a:lnTo>
                    <a:pt x="1046" y="32964"/>
                  </a:lnTo>
                  <a:lnTo>
                    <a:pt x="1439" y="33356"/>
                  </a:lnTo>
                  <a:lnTo>
                    <a:pt x="1831" y="33749"/>
                  </a:lnTo>
                  <a:lnTo>
                    <a:pt x="2355" y="33879"/>
                  </a:lnTo>
                  <a:lnTo>
                    <a:pt x="2616" y="33879"/>
                  </a:lnTo>
                  <a:lnTo>
                    <a:pt x="3793" y="32702"/>
                  </a:lnTo>
                  <a:lnTo>
                    <a:pt x="6017" y="29824"/>
                  </a:lnTo>
                  <a:lnTo>
                    <a:pt x="12557" y="21584"/>
                  </a:lnTo>
                  <a:lnTo>
                    <a:pt x="18836" y="13212"/>
                  </a:lnTo>
                  <a:lnTo>
                    <a:pt x="20929" y="10204"/>
                  </a:lnTo>
                  <a:lnTo>
                    <a:pt x="21583" y="9288"/>
                  </a:lnTo>
                  <a:lnTo>
                    <a:pt x="21714" y="8765"/>
                  </a:lnTo>
                  <a:lnTo>
                    <a:pt x="21583" y="8372"/>
                  </a:lnTo>
                  <a:lnTo>
                    <a:pt x="20929" y="7718"/>
                  </a:lnTo>
                  <a:lnTo>
                    <a:pt x="18836" y="5756"/>
                  </a:lnTo>
                  <a:lnTo>
                    <a:pt x="15697" y="3009"/>
                  </a:lnTo>
                  <a:lnTo>
                    <a:pt x="12034"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1"/>
            <p:cNvSpPr/>
            <p:nvPr/>
          </p:nvSpPr>
          <p:spPr>
            <a:xfrm>
              <a:off x="6239700" y="4240750"/>
              <a:ext cx="461100" cy="582100"/>
            </a:xfrm>
            <a:custGeom>
              <a:avLst/>
              <a:gdLst/>
              <a:ahLst/>
              <a:cxnLst/>
              <a:rect l="l" t="t" r="r" b="b"/>
              <a:pathLst>
                <a:path w="18444" h="23284" extrusionOk="0">
                  <a:moveTo>
                    <a:pt x="18444" y="1"/>
                  </a:moveTo>
                  <a:lnTo>
                    <a:pt x="14519" y="4579"/>
                  </a:lnTo>
                  <a:lnTo>
                    <a:pt x="9156" y="11511"/>
                  </a:lnTo>
                  <a:lnTo>
                    <a:pt x="0" y="23284"/>
                  </a:lnTo>
                  <a:lnTo>
                    <a:pt x="131" y="23284"/>
                  </a:lnTo>
                  <a:lnTo>
                    <a:pt x="9418" y="11642"/>
                  </a:lnTo>
                  <a:lnTo>
                    <a:pt x="14781" y="4710"/>
                  </a:lnTo>
                  <a:lnTo>
                    <a:pt x="1844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1"/>
            <p:cNvSpPr/>
            <p:nvPr/>
          </p:nvSpPr>
          <p:spPr>
            <a:xfrm>
              <a:off x="6233150" y="4332325"/>
              <a:ext cx="114475" cy="94850"/>
            </a:xfrm>
            <a:custGeom>
              <a:avLst/>
              <a:gdLst/>
              <a:ahLst/>
              <a:cxnLst/>
              <a:rect l="l" t="t" r="r" b="b"/>
              <a:pathLst>
                <a:path w="4579" h="3794" extrusionOk="0">
                  <a:moveTo>
                    <a:pt x="4579" y="0"/>
                  </a:moveTo>
                  <a:lnTo>
                    <a:pt x="3794" y="131"/>
                  </a:lnTo>
                  <a:lnTo>
                    <a:pt x="3140" y="393"/>
                  </a:lnTo>
                  <a:lnTo>
                    <a:pt x="2486" y="785"/>
                  </a:lnTo>
                  <a:lnTo>
                    <a:pt x="1832" y="1308"/>
                  </a:lnTo>
                  <a:lnTo>
                    <a:pt x="1309" y="1831"/>
                  </a:lnTo>
                  <a:lnTo>
                    <a:pt x="785" y="2485"/>
                  </a:lnTo>
                  <a:lnTo>
                    <a:pt x="0" y="3663"/>
                  </a:lnTo>
                  <a:lnTo>
                    <a:pt x="0" y="3794"/>
                  </a:lnTo>
                  <a:lnTo>
                    <a:pt x="131" y="3794"/>
                  </a:lnTo>
                  <a:lnTo>
                    <a:pt x="1178" y="2878"/>
                  </a:lnTo>
                  <a:lnTo>
                    <a:pt x="2224" y="1831"/>
                  </a:lnTo>
                  <a:lnTo>
                    <a:pt x="3401" y="916"/>
                  </a:lnTo>
                  <a:lnTo>
                    <a:pt x="4579" y="131"/>
                  </a:lnTo>
                  <a:lnTo>
                    <a:pt x="457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1"/>
            <p:cNvSpPr/>
            <p:nvPr/>
          </p:nvSpPr>
          <p:spPr>
            <a:xfrm>
              <a:off x="6226600" y="4371550"/>
              <a:ext cx="117750" cy="98125"/>
            </a:xfrm>
            <a:custGeom>
              <a:avLst/>
              <a:gdLst/>
              <a:ahLst/>
              <a:cxnLst/>
              <a:rect l="l" t="t" r="r" b="b"/>
              <a:pathLst>
                <a:path w="4710" h="3925" extrusionOk="0">
                  <a:moveTo>
                    <a:pt x="4579" y="1"/>
                  </a:moveTo>
                  <a:lnTo>
                    <a:pt x="3925" y="132"/>
                  </a:lnTo>
                  <a:lnTo>
                    <a:pt x="3140" y="524"/>
                  </a:lnTo>
                  <a:lnTo>
                    <a:pt x="2486" y="916"/>
                  </a:lnTo>
                  <a:lnTo>
                    <a:pt x="1963" y="1309"/>
                  </a:lnTo>
                  <a:lnTo>
                    <a:pt x="1309" y="1832"/>
                  </a:lnTo>
                  <a:lnTo>
                    <a:pt x="786" y="2486"/>
                  </a:lnTo>
                  <a:lnTo>
                    <a:pt x="1" y="3794"/>
                  </a:lnTo>
                  <a:lnTo>
                    <a:pt x="1" y="3925"/>
                  </a:lnTo>
                  <a:lnTo>
                    <a:pt x="262" y="3925"/>
                  </a:lnTo>
                  <a:lnTo>
                    <a:pt x="2355" y="1963"/>
                  </a:lnTo>
                  <a:lnTo>
                    <a:pt x="4710" y="132"/>
                  </a:lnTo>
                  <a:lnTo>
                    <a:pt x="471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1"/>
            <p:cNvSpPr/>
            <p:nvPr/>
          </p:nvSpPr>
          <p:spPr>
            <a:xfrm>
              <a:off x="6223350" y="4410800"/>
              <a:ext cx="114475" cy="98125"/>
            </a:xfrm>
            <a:custGeom>
              <a:avLst/>
              <a:gdLst/>
              <a:ahLst/>
              <a:cxnLst/>
              <a:rect l="l" t="t" r="r" b="b"/>
              <a:pathLst>
                <a:path w="4579" h="3925" extrusionOk="0">
                  <a:moveTo>
                    <a:pt x="4578" y="0"/>
                  </a:moveTo>
                  <a:lnTo>
                    <a:pt x="3793" y="262"/>
                  </a:lnTo>
                  <a:lnTo>
                    <a:pt x="3139" y="524"/>
                  </a:lnTo>
                  <a:lnTo>
                    <a:pt x="2485" y="916"/>
                  </a:lnTo>
                  <a:lnTo>
                    <a:pt x="1831" y="1439"/>
                  </a:lnTo>
                  <a:lnTo>
                    <a:pt x="1308" y="1963"/>
                  </a:lnTo>
                  <a:lnTo>
                    <a:pt x="785" y="2486"/>
                  </a:lnTo>
                  <a:lnTo>
                    <a:pt x="0" y="3794"/>
                  </a:lnTo>
                  <a:lnTo>
                    <a:pt x="0" y="3925"/>
                  </a:lnTo>
                  <a:lnTo>
                    <a:pt x="131" y="3925"/>
                  </a:lnTo>
                  <a:lnTo>
                    <a:pt x="2224" y="1963"/>
                  </a:lnTo>
                  <a:lnTo>
                    <a:pt x="4578" y="131"/>
                  </a:lnTo>
                  <a:lnTo>
                    <a:pt x="457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1"/>
            <p:cNvSpPr/>
            <p:nvPr/>
          </p:nvSpPr>
          <p:spPr>
            <a:xfrm>
              <a:off x="6216800" y="4453300"/>
              <a:ext cx="117750" cy="98150"/>
            </a:xfrm>
            <a:custGeom>
              <a:avLst/>
              <a:gdLst/>
              <a:ahLst/>
              <a:cxnLst/>
              <a:rect l="l" t="t" r="r" b="b"/>
              <a:pathLst>
                <a:path w="4710" h="3926" extrusionOk="0">
                  <a:moveTo>
                    <a:pt x="4579" y="1"/>
                  </a:moveTo>
                  <a:lnTo>
                    <a:pt x="3925" y="132"/>
                  </a:lnTo>
                  <a:lnTo>
                    <a:pt x="3140" y="393"/>
                  </a:lnTo>
                  <a:lnTo>
                    <a:pt x="2486" y="786"/>
                  </a:lnTo>
                  <a:lnTo>
                    <a:pt x="1832" y="1309"/>
                  </a:lnTo>
                  <a:lnTo>
                    <a:pt x="1309" y="1832"/>
                  </a:lnTo>
                  <a:lnTo>
                    <a:pt x="785" y="2486"/>
                  </a:lnTo>
                  <a:lnTo>
                    <a:pt x="0" y="3664"/>
                  </a:lnTo>
                  <a:lnTo>
                    <a:pt x="0" y="3794"/>
                  </a:lnTo>
                  <a:lnTo>
                    <a:pt x="262" y="3925"/>
                  </a:lnTo>
                  <a:lnTo>
                    <a:pt x="2355" y="1832"/>
                  </a:lnTo>
                  <a:lnTo>
                    <a:pt x="4579" y="132"/>
                  </a:lnTo>
                  <a:lnTo>
                    <a:pt x="470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1"/>
            <p:cNvSpPr/>
            <p:nvPr/>
          </p:nvSpPr>
          <p:spPr>
            <a:xfrm>
              <a:off x="6086000" y="4365025"/>
              <a:ext cx="186425" cy="88300"/>
            </a:xfrm>
            <a:custGeom>
              <a:avLst/>
              <a:gdLst/>
              <a:ahLst/>
              <a:cxnLst/>
              <a:rect l="l" t="t" r="r" b="b"/>
              <a:pathLst>
                <a:path w="7457" h="3532" extrusionOk="0">
                  <a:moveTo>
                    <a:pt x="5494" y="523"/>
                  </a:moveTo>
                  <a:lnTo>
                    <a:pt x="7064" y="654"/>
                  </a:lnTo>
                  <a:lnTo>
                    <a:pt x="4971" y="1962"/>
                  </a:lnTo>
                  <a:lnTo>
                    <a:pt x="4186" y="2355"/>
                  </a:lnTo>
                  <a:lnTo>
                    <a:pt x="3140" y="2747"/>
                  </a:lnTo>
                  <a:lnTo>
                    <a:pt x="2224" y="3009"/>
                  </a:lnTo>
                  <a:lnTo>
                    <a:pt x="1701" y="3009"/>
                  </a:lnTo>
                  <a:lnTo>
                    <a:pt x="1308" y="2878"/>
                  </a:lnTo>
                  <a:lnTo>
                    <a:pt x="785" y="2486"/>
                  </a:lnTo>
                  <a:lnTo>
                    <a:pt x="523" y="2093"/>
                  </a:lnTo>
                  <a:lnTo>
                    <a:pt x="654" y="1701"/>
                  </a:lnTo>
                  <a:lnTo>
                    <a:pt x="916" y="1439"/>
                  </a:lnTo>
                  <a:lnTo>
                    <a:pt x="1308" y="1177"/>
                  </a:lnTo>
                  <a:lnTo>
                    <a:pt x="1701" y="916"/>
                  </a:lnTo>
                  <a:lnTo>
                    <a:pt x="2486" y="654"/>
                  </a:lnTo>
                  <a:lnTo>
                    <a:pt x="3924" y="523"/>
                  </a:lnTo>
                  <a:close/>
                  <a:moveTo>
                    <a:pt x="3401" y="0"/>
                  </a:moveTo>
                  <a:lnTo>
                    <a:pt x="2093" y="131"/>
                  </a:lnTo>
                  <a:lnTo>
                    <a:pt x="1308" y="393"/>
                  </a:lnTo>
                  <a:lnTo>
                    <a:pt x="523" y="916"/>
                  </a:lnTo>
                  <a:lnTo>
                    <a:pt x="262" y="1177"/>
                  </a:lnTo>
                  <a:lnTo>
                    <a:pt x="131" y="1570"/>
                  </a:lnTo>
                  <a:lnTo>
                    <a:pt x="0" y="1962"/>
                  </a:lnTo>
                  <a:lnTo>
                    <a:pt x="131" y="2486"/>
                  </a:lnTo>
                  <a:lnTo>
                    <a:pt x="262" y="2878"/>
                  </a:lnTo>
                  <a:lnTo>
                    <a:pt x="523" y="3140"/>
                  </a:lnTo>
                  <a:lnTo>
                    <a:pt x="916" y="3401"/>
                  </a:lnTo>
                  <a:lnTo>
                    <a:pt x="1178" y="3532"/>
                  </a:lnTo>
                  <a:lnTo>
                    <a:pt x="2093" y="3532"/>
                  </a:lnTo>
                  <a:lnTo>
                    <a:pt x="2878" y="3401"/>
                  </a:lnTo>
                  <a:lnTo>
                    <a:pt x="4055" y="3009"/>
                  </a:lnTo>
                  <a:lnTo>
                    <a:pt x="5232" y="2355"/>
                  </a:lnTo>
                  <a:lnTo>
                    <a:pt x="7325" y="1047"/>
                  </a:lnTo>
                  <a:lnTo>
                    <a:pt x="7456" y="916"/>
                  </a:lnTo>
                  <a:lnTo>
                    <a:pt x="7456" y="654"/>
                  </a:lnTo>
                  <a:lnTo>
                    <a:pt x="7325" y="654"/>
                  </a:lnTo>
                  <a:lnTo>
                    <a:pt x="7325" y="523"/>
                  </a:lnTo>
                  <a:lnTo>
                    <a:pt x="6017" y="131"/>
                  </a:lnTo>
                  <a:lnTo>
                    <a:pt x="470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1"/>
            <p:cNvSpPr/>
            <p:nvPr/>
          </p:nvSpPr>
          <p:spPr>
            <a:xfrm>
              <a:off x="6249500" y="4204775"/>
              <a:ext cx="88325" cy="186425"/>
            </a:xfrm>
            <a:custGeom>
              <a:avLst/>
              <a:gdLst/>
              <a:ahLst/>
              <a:cxnLst/>
              <a:rect l="l" t="t" r="r" b="b"/>
              <a:pathLst>
                <a:path w="3533" h="7457" extrusionOk="0">
                  <a:moveTo>
                    <a:pt x="2093" y="524"/>
                  </a:moveTo>
                  <a:lnTo>
                    <a:pt x="2486" y="655"/>
                  </a:lnTo>
                  <a:lnTo>
                    <a:pt x="2878" y="1178"/>
                  </a:lnTo>
                  <a:lnTo>
                    <a:pt x="3009" y="1701"/>
                  </a:lnTo>
                  <a:lnTo>
                    <a:pt x="3009" y="2094"/>
                  </a:lnTo>
                  <a:lnTo>
                    <a:pt x="2747" y="3140"/>
                  </a:lnTo>
                  <a:lnTo>
                    <a:pt x="2355" y="4056"/>
                  </a:lnTo>
                  <a:lnTo>
                    <a:pt x="1832" y="4841"/>
                  </a:lnTo>
                  <a:lnTo>
                    <a:pt x="524" y="6933"/>
                  </a:lnTo>
                  <a:lnTo>
                    <a:pt x="524" y="5364"/>
                  </a:lnTo>
                  <a:lnTo>
                    <a:pt x="393" y="3794"/>
                  </a:lnTo>
                  <a:lnTo>
                    <a:pt x="655" y="2355"/>
                  </a:lnTo>
                  <a:lnTo>
                    <a:pt x="916" y="1570"/>
                  </a:lnTo>
                  <a:lnTo>
                    <a:pt x="1178" y="1178"/>
                  </a:lnTo>
                  <a:lnTo>
                    <a:pt x="1439" y="786"/>
                  </a:lnTo>
                  <a:lnTo>
                    <a:pt x="1832" y="524"/>
                  </a:lnTo>
                  <a:close/>
                  <a:moveTo>
                    <a:pt x="1570" y="1"/>
                  </a:moveTo>
                  <a:lnTo>
                    <a:pt x="1309" y="262"/>
                  </a:lnTo>
                  <a:lnTo>
                    <a:pt x="916" y="524"/>
                  </a:lnTo>
                  <a:lnTo>
                    <a:pt x="393" y="1178"/>
                  </a:lnTo>
                  <a:lnTo>
                    <a:pt x="131" y="1963"/>
                  </a:lnTo>
                  <a:lnTo>
                    <a:pt x="1" y="3271"/>
                  </a:lnTo>
                  <a:lnTo>
                    <a:pt x="1" y="4579"/>
                  </a:lnTo>
                  <a:lnTo>
                    <a:pt x="131" y="6018"/>
                  </a:lnTo>
                  <a:lnTo>
                    <a:pt x="524" y="7326"/>
                  </a:lnTo>
                  <a:lnTo>
                    <a:pt x="655" y="7457"/>
                  </a:lnTo>
                  <a:lnTo>
                    <a:pt x="916" y="7326"/>
                  </a:lnTo>
                  <a:lnTo>
                    <a:pt x="2355" y="5102"/>
                  </a:lnTo>
                  <a:lnTo>
                    <a:pt x="3009" y="3925"/>
                  </a:lnTo>
                  <a:lnTo>
                    <a:pt x="3401" y="2748"/>
                  </a:lnTo>
                  <a:lnTo>
                    <a:pt x="3532" y="1963"/>
                  </a:lnTo>
                  <a:lnTo>
                    <a:pt x="3532" y="1178"/>
                  </a:lnTo>
                  <a:lnTo>
                    <a:pt x="3401" y="786"/>
                  </a:lnTo>
                  <a:lnTo>
                    <a:pt x="3140" y="524"/>
                  </a:lnTo>
                  <a:lnTo>
                    <a:pt x="2878" y="262"/>
                  </a:lnTo>
                  <a:lnTo>
                    <a:pt x="248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1"/>
            <p:cNvSpPr/>
            <p:nvPr/>
          </p:nvSpPr>
          <p:spPr>
            <a:xfrm>
              <a:off x="4820450" y="2468350"/>
              <a:ext cx="1563150" cy="1808400"/>
            </a:xfrm>
            <a:custGeom>
              <a:avLst/>
              <a:gdLst/>
              <a:ahLst/>
              <a:cxnLst/>
              <a:rect l="l" t="t" r="r" b="b"/>
              <a:pathLst>
                <a:path w="62526" h="72336" extrusionOk="0">
                  <a:moveTo>
                    <a:pt x="26031" y="0"/>
                  </a:moveTo>
                  <a:lnTo>
                    <a:pt x="1" y="1177"/>
                  </a:lnTo>
                  <a:lnTo>
                    <a:pt x="393" y="2485"/>
                  </a:lnTo>
                  <a:lnTo>
                    <a:pt x="786" y="3794"/>
                  </a:lnTo>
                  <a:lnTo>
                    <a:pt x="1440" y="5494"/>
                  </a:lnTo>
                  <a:lnTo>
                    <a:pt x="2355" y="7325"/>
                  </a:lnTo>
                  <a:lnTo>
                    <a:pt x="3532" y="9157"/>
                  </a:lnTo>
                  <a:lnTo>
                    <a:pt x="4317" y="10072"/>
                  </a:lnTo>
                  <a:lnTo>
                    <a:pt x="5102" y="10988"/>
                  </a:lnTo>
                  <a:lnTo>
                    <a:pt x="5887" y="11773"/>
                  </a:lnTo>
                  <a:lnTo>
                    <a:pt x="6803" y="12557"/>
                  </a:lnTo>
                  <a:lnTo>
                    <a:pt x="8895" y="18051"/>
                  </a:lnTo>
                  <a:lnTo>
                    <a:pt x="13735" y="30347"/>
                  </a:lnTo>
                  <a:lnTo>
                    <a:pt x="16482" y="37018"/>
                  </a:lnTo>
                  <a:lnTo>
                    <a:pt x="19098" y="43297"/>
                  </a:lnTo>
                  <a:lnTo>
                    <a:pt x="21191" y="48006"/>
                  </a:lnTo>
                  <a:lnTo>
                    <a:pt x="22107" y="49706"/>
                  </a:lnTo>
                  <a:lnTo>
                    <a:pt x="22761" y="50753"/>
                  </a:lnTo>
                  <a:lnTo>
                    <a:pt x="23807" y="51930"/>
                  </a:lnTo>
                  <a:lnTo>
                    <a:pt x="25246" y="53369"/>
                  </a:lnTo>
                  <a:lnTo>
                    <a:pt x="28909" y="56639"/>
                  </a:lnTo>
                  <a:lnTo>
                    <a:pt x="33225" y="60171"/>
                  </a:lnTo>
                  <a:lnTo>
                    <a:pt x="37803" y="63833"/>
                  </a:lnTo>
                  <a:lnTo>
                    <a:pt x="45913" y="69719"/>
                  </a:lnTo>
                  <a:lnTo>
                    <a:pt x="49445" y="72335"/>
                  </a:lnTo>
                  <a:lnTo>
                    <a:pt x="62526" y="55592"/>
                  </a:lnTo>
                  <a:lnTo>
                    <a:pt x="59125" y="53369"/>
                  </a:lnTo>
                  <a:lnTo>
                    <a:pt x="51669" y="48398"/>
                  </a:lnTo>
                  <a:lnTo>
                    <a:pt x="43690" y="43035"/>
                  </a:lnTo>
                  <a:lnTo>
                    <a:pt x="40943" y="40942"/>
                  </a:lnTo>
                  <a:lnTo>
                    <a:pt x="39896" y="40157"/>
                  </a:lnTo>
                  <a:lnTo>
                    <a:pt x="39373" y="39634"/>
                  </a:lnTo>
                  <a:lnTo>
                    <a:pt x="38588" y="38195"/>
                  </a:lnTo>
                  <a:lnTo>
                    <a:pt x="37280" y="35318"/>
                  </a:lnTo>
                  <a:lnTo>
                    <a:pt x="33879" y="27208"/>
                  </a:lnTo>
                  <a:lnTo>
                    <a:pt x="30609" y="19229"/>
                  </a:lnTo>
                  <a:lnTo>
                    <a:pt x="29563" y="16482"/>
                  </a:lnTo>
                  <a:lnTo>
                    <a:pt x="29170" y="15174"/>
                  </a:lnTo>
                  <a:lnTo>
                    <a:pt x="29432" y="13473"/>
                  </a:lnTo>
                  <a:lnTo>
                    <a:pt x="29432" y="11903"/>
                  </a:lnTo>
                  <a:lnTo>
                    <a:pt x="29432" y="10334"/>
                  </a:lnTo>
                  <a:lnTo>
                    <a:pt x="29301" y="8895"/>
                  </a:lnTo>
                  <a:lnTo>
                    <a:pt x="29039" y="7587"/>
                  </a:lnTo>
                  <a:lnTo>
                    <a:pt x="28778" y="6279"/>
                  </a:lnTo>
                  <a:lnTo>
                    <a:pt x="28124" y="4055"/>
                  </a:lnTo>
                  <a:lnTo>
                    <a:pt x="27339" y="2355"/>
                  </a:lnTo>
                  <a:lnTo>
                    <a:pt x="26685" y="1047"/>
                  </a:lnTo>
                  <a:lnTo>
                    <a:pt x="26031"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1"/>
            <p:cNvSpPr/>
            <p:nvPr/>
          </p:nvSpPr>
          <p:spPr>
            <a:xfrm>
              <a:off x="5431975" y="2504325"/>
              <a:ext cx="843700" cy="1353850"/>
            </a:xfrm>
            <a:custGeom>
              <a:avLst/>
              <a:gdLst/>
              <a:ahLst/>
              <a:cxnLst/>
              <a:rect l="l" t="t" r="r" b="b"/>
              <a:pathLst>
                <a:path w="33748" h="54154" extrusionOk="0">
                  <a:moveTo>
                    <a:pt x="0" y="0"/>
                  </a:moveTo>
                  <a:lnTo>
                    <a:pt x="0" y="131"/>
                  </a:lnTo>
                  <a:lnTo>
                    <a:pt x="654" y="1570"/>
                  </a:lnTo>
                  <a:lnTo>
                    <a:pt x="1308" y="3139"/>
                  </a:lnTo>
                  <a:lnTo>
                    <a:pt x="1701" y="4578"/>
                  </a:lnTo>
                  <a:lnTo>
                    <a:pt x="2093" y="6148"/>
                  </a:lnTo>
                  <a:lnTo>
                    <a:pt x="2224" y="7848"/>
                  </a:lnTo>
                  <a:lnTo>
                    <a:pt x="2355" y="9418"/>
                  </a:lnTo>
                  <a:lnTo>
                    <a:pt x="2355" y="11118"/>
                  </a:lnTo>
                  <a:lnTo>
                    <a:pt x="2355" y="12819"/>
                  </a:lnTo>
                  <a:lnTo>
                    <a:pt x="2486" y="14519"/>
                  </a:lnTo>
                  <a:lnTo>
                    <a:pt x="3009" y="16089"/>
                  </a:lnTo>
                  <a:lnTo>
                    <a:pt x="3532" y="17659"/>
                  </a:lnTo>
                  <a:lnTo>
                    <a:pt x="4578" y="20798"/>
                  </a:lnTo>
                  <a:lnTo>
                    <a:pt x="7064" y="27208"/>
                  </a:lnTo>
                  <a:lnTo>
                    <a:pt x="8372" y="30347"/>
                  </a:lnTo>
                  <a:lnTo>
                    <a:pt x="9680" y="33355"/>
                  </a:lnTo>
                  <a:lnTo>
                    <a:pt x="11119" y="36495"/>
                  </a:lnTo>
                  <a:lnTo>
                    <a:pt x="11904" y="37803"/>
                  </a:lnTo>
                  <a:lnTo>
                    <a:pt x="12558" y="39242"/>
                  </a:lnTo>
                  <a:lnTo>
                    <a:pt x="13473" y="40419"/>
                  </a:lnTo>
                  <a:lnTo>
                    <a:pt x="14650" y="41334"/>
                  </a:lnTo>
                  <a:lnTo>
                    <a:pt x="17397" y="43166"/>
                  </a:lnTo>
                  <a:lnTo>
                    <a:pt x="23284" y="47221"/>
                  </a:lnTo>
                  <a:lnTo>
                    <a:pt x="33617" y="54153"/>
                  </a:lnTo>
                  <a:lnTo>
                    <a:pt x="33748" y="54153"/>
                  </a:lnTo>
                  <a:lnTo>
                    <a:pt x="33748" y="54023"/>
                  </a:lnTo>
                  <a:lnTo>
                    <a:pt x="33617" y="54023"/>
                  </a:lnTo>
                  <a:lnTo>
                    <a:pt x="22106" y="46043"/>
                  </a:lnTo>
                  <a:lnTo>
                    <a:pt x="16220" y="42119"/>
                  </a:lnTo>
                  <a:lnTo>
                    <a:pt x="14912" y="41204"/>
                  </a:lnTo>
                  <a:lnTo>
                    <a:pt x="13604" y="40157"/>
                  </a:lnTo>
                  <a:lnTo>
                    <a:pt x="12688" y="38980"/>
                  </a:lnTo>
                  <a:lnTo>
                    <a:pt x="12034" y="37541"/>
                  </a:lnTo>
                  <a:lnTo>
                    <a:pt x="9157" y="31393"/>
                  </a:lnTo>
                  <a:lnTo>
                    <a:pt x="6541" y="25115"/>
                  </a:lnTo>
                  <a:lnTo>
                    <a:pt x="4186" y="18705"/>
                  </a:lnTo>
                  <a:lnTo>
                    <a:pt x="3140" y="15566"/>
                  </a:lnTo>
                  <a:lnTo>
                    <a:pt x="2747" y="13996"/>
                  </a:lnTo>
                  <a:lnTo>
                    <a:pt x="2616" y="12296"/>
                  </a:lnTo>
                  <a:lnTo>
                    <a:pt x="2616" y="10595"/>
                  </a:lnTo>
                  <a:lnTo>
                    <a:pt x="2616" y="8895"/>
                  </a:lnTo>
                  <a:lnTo>
                    <a:pt x="2486" y="7325"/>
                  </a:lnTo>
                  <a:lnTo>
                    <a:pt x="2224" y="5755"/>
                  </a:lnTo>
                  <a:lnTo>
                    <a:pt x="1832" y="4317"/>
                  </a:lnTo>
                  <a:lnTo>
                    <a:pt x="1308" y="2878"/>
                  </a:lnTo>
                  <a:lnTo>
                    <a:pt x="654" y="1439"/>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1"/>
            <p:cNvSpPr/>
            <p:nvPr/>
          </p:nvSpPr>
          <p:spPr>
            <a:xfrm>
              <a:off x="5248850" y="2517400"/>
              <a:ext cx="189675" cy="143900"/>
            </a:xfrm>
            <a:custGeom>
              <a:avLst/>
              <a:gdLst/>
              <a:ahLst/>
              <a:cxnLst/>
              <a:rect l="l" t="t" r="r" b="b"/>
              <a:pathLst>
                <a:path w="7587" h="5756" extrusionOk="0">
                  <a:moveTo>
                    <a:pt x="0" y="0"/>
                  </a:moveTo>
                  <a:lnTo>
                    <a:pt x="0" y="131"/>
                  </a:lnTo>
                  <a:lnTo>
                    <a:pt x="262" y="1308"/>
                  </a:lnTo>
                  <a:lnTo>
                    <a:pt x="916" y="2486"/>
                  </a:lnTo>
                  <a:lnTo>
                    <a:pt x="1570" y="3532"/>
                  </a:lnTo>
                  <a:lnTo>
                    <a:pt x="2616" y="4317"/>
                  </a:lnTo>
                  <a:lnTo>
                    <a:pt x="3663" y="4971"/>
                  </a:lnTo>
                  <a:lnTo>
                    <a:pt x="4840" y="5363"/>
                  </a:lnTo>
                  <a:lnTo>
                    <a:pt x="6017" y="5756"/>
                  </a:lnTo>
                  <a:lnTo>
                    <a:pt x="7456" y="5756"/>
                  </a:lnTo>
                  <a:lnTo>
                    <a:pt x="7587" y="5625"/>
                  </a:lnTo>
                  <a:lnTo>
                    <a:pt x="7456" y="5494"/>
                  </a:lnTo>
                  <a:lnTo>
                    <a:pt x="7325" y="5363"/>
                  </a:lnTo>
                  <a:lnTo>
                    <a:pt x="6148" y="5232"/>
                  </a:lnTo>
                  <a:lnTo>
                    <a:pt x="4840" y="4840"/>
                  </a:lnTo>
                  <a:lnTo>
                    <a:pt x="3794" y="4448"/>
                  </a:lnTo>
                  <a:lnTo>
                    <a:pt x="2747" y="3794"/>
                  </a:lnTo>
                  <a:lnTo>
                    <a:pt x="1831" y="3009"/>
                  </a:lnTo>
                  <a:lnTo>
                    <a:pt x="1047" y="2093"/>
                  </a:lnTo>
                  <a:lnTo>
                    <a:pt x="523" y="1178"/>
                  </a:lnTo>
                  <a:lnTo>
                    <a:pt x="131" y="131"/>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1"/>
            <p:cNvSpPr/>
            <p:nvPr/>
          </p:nvSpPr>
          <p:spPr>
            <a:xfrm>
              <a:off x="4905475" y="2723400"/>
              <a:ext cx="176625" cy="107950"/>
            </a:xfrm>
            <a:custGeom>
              <a:avLst/>
              <a:gdLst/>
              <a:ahLst/>
              <a:cxnLst/>
              <a:rect l="l" t="t" r="r" b="b"/>
              <a:pathLst>
                <a:path w="7065" h="4318" extrusionOk="0">
                  <a:moveTo>
                    <a:pt x="1" y="1"/>
                  </a:moveTo>
                  <a:lnTo>
                    <a:pt x="131" y="132"/>
                  </a:lnTo>
                  <a:lnTo>
                    <a:pt x="1701" y="1309"/>
                  </a:lnTo>
                  <a:lnTo>
                    <a:pt x="3402" y="2355"/>
                  </a:lnTo>
                  <a:lnTo>
                    <a:pt x="7064" y="4318"/>
                  </a:lnTo>
                  <a:lnTo>
                    <a:pt x="7064" y="4318"/>
                  </a:lnTo>
                  <a:lnTo>
                    <a:pt x="5364" y="3010"/>
                  </a:lnTo>
                  <a:lnTo>
                    <a:pt x="3663" y="1963"/>
                  </a:lnTo>
                  <a:lnTo>
                    <a:pt x="1963" y="917"/>
                  </a:lnTo>
                  <a:lnTo>
                    <a:pt x="13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1"/>
            <p:cNvSpPr/>
            <p:nvPr/>
          </p:nvSpPr>
          <p:spPr>
            <a:xfrm>
              <a:off x="4895675" y="2546825"/>
              <a:ext cx="111200" cy="238750"/>
            </a:xfrm>
            <a:custGeom>
              <a:avLst/>
              <a:gdLst/>
              <a:ahLst/>
              <a:cxnLst/>
              <a:rect l="l" t="t" r="r" b="b"/>
              <a:pathLst>
                <a:path w="4448" h="9550" extrusionOk="0">
                  <a:moveTo>
                    <a:pt x="0" y="1"/>
                  </a:moveTo>
                  <a:lnTo>
                    <a:pt x="393" y="2617"/>
                  </a:lnTo>
                  <a:lnTo>
                    <a:pt x="523" y="3794"/>
                  </a:lnTo>
                  <a:lnTo>
                    <a:pt x="785" y="4971"/>
                  </a:lnTo>
                  <a:lnTo>
                    <a:pt x="1047" y="5364"/>
                  </a:lnTo>
                  <a:lnTo>
                    <a:pt x="1308" y="5887"/>
                  </a:lnTo>
                  <a:lnTo>
                    <a:pt x="1701" y="6279"/>
                  </a:lnTo>
                  <a:lnTo>
                    <a:pt x="2093" y="6672"/>
                  </a:lnTo>
                  <a:lnTo>
                    <a:pt x="3009" y="7326"/>
                  </a:lnTo>
                  <a:lnTo>
                    <a:pt x="3924" y="7849"/>
                  </a:lnTo>
                  <a:lnTo>
                    <a:pt x="3924" y="8110"/>
                  </a:lnTo>
                  <a:lnTo>
                    <a:pt x="4186" y="8764"/>
                  </a:lnTo>
                  <a:lnTo>
                    <a:pt x="4317" y="9418"/>
                  </a:lnTo>
                  <a:lnTo>
                    <a:pt x="4448" y="9549"/>
                  </a:lnTo>
                  <a:lnTo>
                    <a:pt x="4448" y="9418"/>
                  </a:lnTo>
                  <a:lnTo>
                    <a:pt x="4448" y="8764"/>
                  </a:lnTo>
                  <a:lnTo>
                    <a:pt x="4317" y="8110"/>
                  </a:lnTo>
                  <a:lnTo>
                    <a:pt x="3532" y="4055"/>
                  </a:lnTo>
                  <a:lnTo>
                    <a:pt x="2355" y="262"/>
                  </a:lnTo>
                  <a:lnTo>
                    <a:pt x="3140" y="4186"/>
                  </a:lnTo>
                  <a:lnTo>
                    <a:pt x="3532" y="6148"/>
                  </a:lnTo>
                  <a:lnTo>
                    <a:pt x="3794" y="7064"/>
                  </a:lnTo>
                  <a:lnTo>
                    <a:pt x="3794" y="7326"/>
                  </a:lnTo>
                  <a:lnTo>
                    <a:pt x="3270" y="7064"/>
                  </a:lnTo>
                  <a:lnTo>
                    <a:pt x="2355" y="6279"/>
                  </a:lnTo>
                  <a:lnTo>
                    <a:pt x="1701" y="5494"/>
                  </a:lnTo>
                  <a:lnTo>
                    <a:pt x="1177" y="4448"/>
                  </a:lnTo>
                  <a:lnTo>
                    <a:pt x="654" y="2355"/>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1"/>
            <p:cNvSpPr/>
            <p:nvPr/>
          </p:nvSpPr>
          <p:spPr>
            <a:xfrm>
              <a:off x="6004250" y="3831975"/>
              <a:ext cx="294325" cy="369550"/>
            </a:xfrm>
            <a:custGeom>
              <a:avLst/>
              <a:gdLst/>
              <a:ahLst/>
              <a:cxnLst/>
              <a:rect l="l" t="t" r="r" b="b"/>
              <a:pathLst>
                <a:path w="11773" h="14782" extrusionOk="0">
                  <a:moveTo>
                    <a:pt x="11642" y="1"/>
                  </a:moveTo>
                  <a:lnTo>
                    <a:pt x="10203" y="1701"/>
                  </a:lnTo>
                  <a:lnTo>
                    <a:pt x="8895" y="3140"/>
                  </a:lnTo>
                  <a:lnTo>
                    <a:pt x="6671" y="6018"/>
                  </a:lnTo>
                  <a:lnTo>
                    <a:pt x="4317" y="8896"/>
                  </a:lnTo>
                  <a:lnTo>
                    <a:pt x="2224" y="11904"/>
                  </a:lnTo>
                  <a:lnTo>
                    <a:pt x="1047" y="13343"/>
                  </a:lnTo>
                  <a:lnTo>
                    <a:pt x="523" y="13997"/>
                  </a:lnTo>
                  <a:lnTo>
                    <a:pt x="0" y="14782"/>
                  </a:lnTo>
                  <a:lnTo>
                    <a:pt x="131" y="14782"/>
                  </a:lnTo>
                  <a:lnTo>
                    <a:pt x="785" y="14128"/>
                  </a:lnTo>
                  <a:lnTo>
                    <a:pt x="1439" y="13212"/>
                  </a:lnTo>
                  <a:lnTo>
                    <a:pt x="2747" y="11643"/>
                  </a:lnTo>
                  <a:lnTo>
                    <a:pt x="5102" y="8896"/>
                  </a:lnTo>
                  <a:lnTo>
                    <a:pt x="7325" y="6018"/>
                  </a:lnTo>
                  <a:lnTo>
                    <a:pt x="9549" y="3140"/>
                  </a:lnTo>
                  <a:lnTo>
                    <a:pt x="10595" y="1571"/>
                  </a:lnTo>
                  <a:lnTo>
                    <a:pt x="11773" y="132"/>
                  </a:lnTo>
                  <a:lnTo>
                    <a:pt x="1164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1"/>
            <p:cNvSpPr/>
            <p:nvPr/>
          </p:nvSpPr>
          <p:spPr>
            <a:xfrm>
              <a:off x="4539225" y="1202800"/>
              <a:ext cx="644250" cy="680225"/>
            </a:xfrm>
            <a:custGeom>
              <a:avLst/>
              <a:gdLst/>
              <a:ahLst/>
              <a:cxnLst/>
              <a:rect l="l" t="t" r="r" b="b"/>
              <a:pathLst>
                <a:path w="25770" h="27209" extrusionOk="0">
                  <a:moveTo>
                    <a:pt x="8764" y="1"/>
                  </a:moveTo>
                  <a:lnTo>
                    <a:pt x="7980" y="262"/>
                  </a:lnTo>
                  <a:lnTo>
                    <a:pt x="7326" y="524"/>
                  </a:lnTo>
                  <a:lnTo>
                    <a:pt x="6672" y="916"/>
                  </a:lnTo>
                  <a:lnTo>
                    <a:pt x="6018" y="1309"/>
                  </a:lnTo>
                  <a:lnTo>
                    <a:pt x="5494" y="1832"/>
                  </a:lnTo>
                  <a:lnTo>
                    <a:pt x="5102" y="2486"/>
                  </a:lnTo>
                  <a:lnTo>
                    <a:pt x="4709" y="3140"/>
                  </a:lnTo>
                  <a:lnTo>
                    <a:pt x="4448" y="3794"/>
                  </a:lnTo>
                  <a:lnTo>
                    <a:pt x="4186" y="4448"/>
                  </a:lnTo>
                  <a:lnTo>
                    <a:pt x="3925" y="5756"/>
                  </a:lnTo>
                  <a:lnTo>
                    <a:pt x="3532" y="8634"/>
                  </a:lnTo>
                  <a:lnTo>
                    <a:pt x="3271" y="11381"/>
                  </a:lnTo>
                  <a:lnTo>
                    <a:pt x="2878" y="13473"/>
                  </a:lnTo>
                  <a:lnTo>
                    <a:pt x="2486" y="14520"/>
                  </a:lnTo>
                  <a:lnTo>
                    <a:pt x="2093" y="15697"/>
                  </a:lnTo>
                  <a:lnTo>
                    <a:pt x="1570" y="16874"/>
                  </a:lnTo>
                  <a:lnTo>
                    <a:pt x="1047" y="18313"/>
                  </a:lnTo>
                  <a:lnTo>
                    <a:pt x="524" y="19883"/>
                  </a:lnTo>
                  <a:lnTo>
                    <a:pt x="131" y="21845"/>
                  </a:lnTo>
                  <a:lnTo>
                    <a:pt x="1" y="24200"/>
                  </a:lnTo>
                  <a:lnTo>
                    <a:pt x="1" y="27077"/>
                  </a:lnTo>
                  <a:lnTo>
                    <a:pt x="131" y="27208"/>
                  </a:lnTo>
                  <a:lnTo>
                    <a:pt x="1178" y="27208"/>
                  </a:lnTo>
                  <a:lnTo>
                    <a:pt x="2093" y="24069"/>
                  </a:lnTo>
                  <a:lnTo>
                    <a:pt x="2355" y="23284"/>
                  </a:lnTo>
                  <a:lnTo>
                    <a:pt x="2355" y="23415"/>
                  </a:lnTo>
                  <a:lnTo>
                    <a:pt x="2093" y="25246"/>
                  </a:lnTo>
                  <a:lnTo>
                    <a:pt x="2224" y="27077"/>
                  </a:lnTo>
                  <a:lnTo>
                    <a:pt x="4055" y="26946"/>
                  </a:lnTo>
                  <a:lnTo>
                    <a:pt x="4317" y="23938"/>
                  </a:lnTo>
                  <a:lnTo>
                    <a:pt x="4579" y="21714"/>
                  </a:lnTo>
                  <a:lnTo>
                    <a:pt x="4840" y="20406"/>
                  </a:lnTo>
                  <a:lnTo>
                    <a:pt x="4840" y="20145"/>
                  </a:lnTo>
                  <a:lnTo>
                    <a:pt x="4971" y="20406"/>
                  </a:lnTo>
                  <a:lnTo>
                    <a:pt x="5102" y="22891"/>
                  </a:lnTo>
                  <a:lnTo>
                    <a:pt x="5364" y="24592"/>
                  </a:lnTo>
                  <a:lnTo>
                    <a:pt x="5625" y="25769"/>
                  </a:lnTo>
                  <a:lnTo>
                    <a:pt x="6018" y="26816"/>
                  </a:lnTo>
                  <a:lnTo>
                    <a:pt x="13473" y="26031"/>
                  </a:lnTo>
                  <a:lnTo>
                    <a:pt x="20799" y="25246"/>
                  </a:lnTo>
                  <a:lnTo>
                    <a:pt x="21060" y="21845"/>
                  </a:lnTo>
                  <a:lnTo>
                    <a:pt x="21191" y="20799"/>
                  </a:lnTo>
                  <a:lnTo>
                    <a:pt x="21322" y="20406"/>
                  </a:lnTo>
                  <a:lnTo>
                    <a:pt x="21845" y="21453"/>
                  </a:lnTo>
                  <a:lnTo>
                    <a:pt x="22237" y="22630"/>
                  </a:lnTo>
                  <a:lnTo>
                    <a:pt x="22499" y="23807"/>
                  </a:lnTo>
                  <a:lnTo>
                    <a:pt x="22630" y="24984"/>
                  </a:lnTo>
                  <a:lnTo>
                    <a:pt x="24461" y="24723"/>
                  </a:lnTo>
                  <a:lnTo>
                    <a:pt x="25769" y="24461"/>
                  </a:lnTo>
                  <a:lnTo>
                    <a:pt x="25769" y="21845"/>
                  </a:lnTo>
                  <a:lnTo>
                    <a:pt x="25769" y="20537"/>
                  </a:lnTo>
                  <a:lnTo>
                    <a:pt x="25507" y="19360"/>
                  </a:lnTo>
                  <a:lnTo>
                    <a:pt x="25115" y="18182"/>
                  </a:lnTo>
                  <a:lnTo>
                    <a:pt x="24723" y="17005"/>
                  </a:lnTo>
                  <a:lnTo>
                    <a:pt x="23545" y="14782"/>
                  </a:lnTo>
                  <a:lnTo>
                    <a:pt x="22107" y="12689"/>
                  </a:lnTo>
                  <a:lnTo>
                    <a:pt x="21322" y="11381"/>
                  </a:lnTo>
                  <a:lnTo>
                    <a:pt x="20668" y="9811"/>
                  </a:lnTo>
                  <a:lnTo>
                    <a:pt x="20275" y="8765"/>
                  </a:lnTo>
                  <a:lnTo>
                    <a:pt x="20014" y="7587"/>
                  </a:lnTo>
                  <a:lnTo>
                    <a:pt x="19752" y="6541"/>
                  </a:lnTo>
                  <a:lnTo>
                    <a:pt x="19360" y="5494"/>
                  </a:lnTo>
                  <a:lnTo>
                    <a:pt x="18836" y="4710"/>
                  </a:lnTo>
                  <a:lnTo>
                    <a:pt x="18313" y="3925"/>
                  </a:lnTo>
                  <a:lnTo>
                    <a:pt x="17659" y="3271"/>
                  </a:lnTo>
                  <a:lnTo>
                    <a:pt x="16874" y="2617"/>
                  </a:lnTo>
                  <a:lnTo>
                    <a:pt x="15959" y="2224"/>
                  </a:lnTo>
                  <a:lnTo>
                    <a:pt x="15043" y="2093"/>
                  </a:lnTo>
                  <a:lnTo>
                    <a:pt x="13997" y="1309"/>
                  </a:lnTo>
                  <a:lnTo>
                    <a:pt x="13081" y="785"/>
                  </a:lnTo>
                  <a:lnTo>
                    <a:pt x="12165" y="393"/>
                  </a:lnTo>
                  <a:lnTo>
                    <a:pt x="11250" y="131"/>
                  </a:lnTo>
                  <a:lnTo>
                    <a:pt x="1033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1"/>
            <p:cNvSpPr/>
            <p:nvPr/>
          </p:nvSpPr>
          <p:spPr>
            <a:xfrm>
              <a:off x="4941450" y="1268200"/>
              <a:ext cx="255100" cy="542875"/>
            </a:xfrm>
            <a:custGeom>
              <a:avLst/>
              <a:gdLst/>
              <a:ahLst/>
              <a:cxnLst/>
              <a:rect l="l" t="t" r="r" b="b"/>
              <a:pathLst>
                <a:path w="10204" h="21715" extrusionOk="0">
                  <a:moveTo>
                    <a:pt x="1" y="1"/>
                  </a:moveTo>
                  <a:lnTo>
                    <a:pt x="1" y="131"/>
                  </a:lnTo>
                  <a:lnTo>
                    <a:pt x="1" y="262"/>
                  </a:lnTo>
                  <a:lnTo>
                    <a:pt x="785" y="655"/>
                  </a:lnTo>
                  <a:lnTo>
                    <a:pt x="1570" y="1178"/>
                  </a:lnTo>
                  <a:lnTo>
                    <a:pt x="2093" y="1832"/>
                  </a:lnTo>
                  <a:lnTo>
                    <a:pt x="2617" y="2486"/>
                  </a:lnTo>
                  <a:lnTo>
                    <a:pt x="3009" y="3271"/>
                  </a:lnTo>
                  <a:lnTo>
                    <a:pt x="3140" y="3925"/>
                  </a:lnTo>
                  <a:lnTo>
                    <a:pt x="3532" y="5494"/>
                  </a:lnTo>
                  <a:lnTo>
                    <a:pt x="3925" y="6803"/>
                  </a:lnTo>
                  <a:lnTo>
                    <a:pt x="4448" y="7849"/>
                  </a:lnTo>
                  <a:lnTo>
                    <a:pt x="5102" y="8895"/>
                  </a:lnTo>
                  <a:lnTo>
                    <a:pt x="5887" y="9942"/>
                  </a:lnTo>
                  <a:lnTo>
                    <a:pt x="6933" y="11119"/>
                  </a:lnTo>
                  <a:lnTo>
                    <a:pt x="7980" y="12166"/>
                  </a:lnTo>
                  <a:lnTo>
                    <a:pt x="8764" y="13474"/>
                  </a:lnTo>
                  <a:lnTo>
                    <a:pt x="9026" y="14128"/>
                  </a:lnTo>
                  <a:lnTo>
                    <a:pt x="9418" y="14912"/>
                  </a:lnTo>
                  <a:lnTo>
                    <a:pt x="9811" y="16613"/>
                  </a:lnTo>
                  <a:lnTo>
                    <a:pt x="9942" y="18313"/>
                  </a:lnTo>
                  <a:lnTo>
                    <a:pt x="10073" y="20014"/>
                  </a:lnTo>
                  <a:lnTo>
                    <a:pt x="9942" y="21714"/>
                  </a:lnTo>
                  <a:lnTo>
                    <a:pt x="10203" y="20145"/>
                  </a:lnTo>
                  <a:lnTo>
                    <a:pt x="10203" y="18444"/>
                  </a:lnTo>
                  <a:lnTo>
                    <a:pt x="10073" y="16875"/>
                  </a:lnTo>
                  <a:lnTo>
                    <a:pt x="9811" y="15174"/>
                  </a:lnTo>
                  <a:lnTo>
                    <a:pt x="9288" y="13866"/>
                  </a:lnTo>
                  <a:lnTo>
                    <a:pt x="8764" y="12558"/>
                  </a:lnTo>
                  <a:lnTo>
                    <a:pt x="7980" y="11381"/>
                  </a:lnTo>
                  <a:lnTo>
                    <a:pt x="6933" y="10334"/>
                  </a:lnTo>
                  <a:lnTo>
                    <a:pt x="5756" y="9026"/>
                  </a:lnTo>
                  <a:lnTo>
                    <a:pt x="4710" y="7457"/>
                  </a:lnTo>
                  <a:lnTo>
                    <a:pt x="4055" y="5756"/>
                  </a:lnTo>
                  <a:lnTo>
                    <a:pt x="3532" y="3925"/>
                  </a:lnTo>
                  <a:lnTo>
                    <a:pt x="3401" y="3271"/>
                  </a:lnTo>
                  <a:lnTo>
                    <a:pt x="3140" y="2617"/>
                  </a:lnTo>
                  <a:lnTo>
                    <a:pt x="2747" y="2094"/>
                  </a:lnTo>
                  <a:lnTo>
                    <a:pt x="2355" y="1570"/>
                  </a:lnTo>
                  <a:lnTo>
                    <a:pt x="1832" y="1047"/>
                  </a:lnTo>
                  <a:lnTo>
                    <a:pt x="1309" y="655"/>
                  </a:lnTo>
                  <a:lnTo>
                    <a:pt x="785" y="262"/>
                  </a:lnTo>
                  <a:lnTo>
                    <a:pt x="13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1"/>
            <p:cNvSpPr/>
            <p:nvPr/>
          </p:nvSpPr>
          <p:spPr>
            <a:xfrm>
              <a:off x="4513075" y="1346675"/>
              <a:ext cx="124275" cy="523250"/>
            </a:xfrm>
            <a:custGeom>
              <a:avLst/>
              <a:gdLst/>
              <a:ahLst/>
              <a:cxnLst/>
              <a:rect l="l" t="t" r="r" b="b"/>
              <a:pathLst>
                <a:path w="4971" h="20930" extrusionOk="0">
                  <a:moveTo>
                    <a:pt x="4971" y="1"/>
                  </a:moveTo>
                  <a:lnTo>
                    <a:pt x="4447" y="2879"/>
                  </a:lnTo>
                  <a:lnTo>
                    <a:pt x="4055" y="5887"/>
                  </a:lnTo>
                  <a:lnTo>
                    <a:pt x="3663" y="7326"/>
                  </a:lnTo>
                  <a:lnTo>
                    <a:pt x="3009" y="8634"/>
                  </a:lnTo>
                  <a:lnTo>
                    <a:pt x="1570" y="11250"/>
                  </a:lnTo>
                  <a:lnTo>
                    <a:pt x="1047" y="12427"/>
                  </a:lnTo>
                  <a:lnTo>
                    <a:pt x="654" y="13605"/>
                  </a:lnTo>
                  <a:lnTo>
                    <a:pt x="262" y="14782"/>
                  </a:lnTo>
                  <a:lnTo>
                    <a:pt x="131" y="15959"/>
                  </a:lnTo>
                  <a:lnTo>
                    <a:pt x="0" y="17136"/>
                  </a:lnTo>
                  <a:lnTo>
                    <a:pt x="0" y="18445"/>
                  </a:lnTo>
                  <a:lnTo>
                    <a:pt x="0" y="19622"/>
                  </a:lnTo>
                  <a:lnTo>
                    <a:pt x="262" y="20799"/>
                  </a:lnTo>
                  <a:lnTo>
                    <a:pt x="262" y="20930"/>
                  </a:lnTo>
                  <a:lnTo>
                    <a:pt x="392" y="20799"/>
                  </a:lnTo>
                  <a:lnTo>
                    <a:pt x="262" y="19360"/>
                  </a:lnTo>
                  <a:lnTo>
                    <a:pt x="262" y="17790"/>
                  </a:lnTo>
                  <a:lnTo>
                    <a:pt x="392" y="16221"/>
                  </a:lnTo>
                  <a:lnTo>
                    <a:pt x="785" y="14782"/>
                  </a:lnTo>
                  <a:lnTo>
                    <a:pt x="1177" y="13474"/>
                  </a:lnTo>
                  <a:lnTo>
                    <a:pt x="1701" y="12166"/>
                  </a:lnTo>
                  <a:lnTo>
                    <a:pt x="3009" y="9681"/>
                  </a:lnTo>
                  <a:lnTo>
                    <a:pt x="3532" y="8634"/>
                  </a:lnTo>
                  <a:lnTo>
                    <a:pt x="3924" y="7457"/>
                  </a:lnTo>
                  <a:lnTo>
                    <a:pt x="4186" y="6149"/>
                  </a:lnTo>
                  <a:lnTo>
                    <a:pt x="4447" y="4972"/>
                  </a:lnTo>
                  <a:lnTo>
                    <a:pt x="4709" y="2486"/>
                  </a:lnTo>
                  <a:lnTo>
                    <a:pt x="497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1"/>
            <p:cNvSpPr/>
            <p:nvPr/>
          </p:nvSpPr>
          <p:spPr>
            <a:xfrm>
              <a:off x="3957150" y="1042575"/>
              <a:ext cx="974525" cy="824100"/>
            </a:xfrm>
            <a:custGeom>
              <a:avLst/>
              <a:gdLst/>
              <a:ahLst/>
              <a:cxnLst/>
              <a:rect l="l" t="t" r="r" b="b"/>
              <a:pathLst>
                <a:path w="38981" h="32964" extrusionOk="0">
                  <a:moveTo>
                    <a:pt x="9680" y="0"/>
                  </a:moveTo>
                  <a:lnTo>
                    <a:pt x="8895" y="131"/>
                  </a:lnTo>
                  <a:lnTo>
                    <a:pt x="7064" y="654"/>
                  </a:lnTo>
                  <a:lnTo>
                    <a:pt x="5102" y="1439"/>
                  </a:lnTo>
                  <a:lnTo>
                    <a:pt x="3140" y="2485"/>
                  </a:lnTo>
                  <a:lnTo>
                    <a:pt x="1439" y="3532"/>
                  </a:lnTo>
                  <a:lnTo>
                    <a:pt x="785" y="3924"/>
                  </a:lnTo>
                  <a:lnTo>
                    <a:pt x="393" y="4447"/>
                  </a:lnTo>
                  <a:lnTo>
                    <a:pt x="131" y="4840"/>
                  </a:lnTo>
                  <a:lnTo>
                    <a:pt x="0" y="5101"/>
                  </a:lnTo>
                  <a:lnTo>
                    <a:pt x="654" y="6802"/>
                  </a:lnTo>
                  <a:lnTo>
                    <a:pt x="1308" y="8895"/>
                  </a:lnTo>
                  <a:lnTo>
                    <a:pt x="2355" y="11380"/>
                  </a:lnTo>
                  <a:lnTo>
                    <a:pt x="3532" y="14127"/>
                  </a:lnTo>
                  <a:lnTo>
                    <a:pt x="4971" y="16874"/>
                  </a:lnTo>
                  <a:lnTo>
                    <a:pt x="6540" y="19490"/>
                  </a:lnTo>
                  <a:lnTo>
                    <a:pt x="8241" y="22106"/>
                  </a:lnTo>
                  <a:lnTo>
                    <a:pt x="9157" y="23283"/>
                  </a:lnTo>
                  <a:lnTo>
                    <a:pt x="10072" y="24330"/>
                  </a:lnTo>
                  <a:lnTo>
                    <a:pt x="10857" y="25115"/>
                  </a:lnTo>
                  <a:lnTo>
                    <a:pt x="12034" y="25900"/>
                  </a:lnTo>
                  <a:lnTo>
                    <a:pt x="13342" y="26554"/>
                  </a:lnTo>
                  <a:lnTo>
                    <a:pt x="14912" y="27469"/>
                  </a:lnTo>
                  <a:lnTo>
                    <a:pt x="18705" y="28908"/>
                  </a:lnTo>
                  <a:lnTo>
                    <a:pt x="22760" y="30347"/>
                  </a:lnTo>
                  <a:lnTo>
                    <a:pt x="27077" y="31655"/>
                  </a:lnTo>
                  <a:lnTo>
                    <a:pt x="31001" y="32440"/>
                  </a:lnTo>
                  <a:lnTo>
                    <a:pt x="32832" y="32832"/>
                  </a:lnTo>
                  <a:lnTo>
                    <a:pt x="34533" y="32963"/>
                  </a:lnTo>
                  <a:lnTo>
                    <a:pt x="35841" y="32963"/>
                  </a:lnTo>
                  <a:lnTo>
                    <a:pt x="37018" y="32832"/>
                  </a:lnTo>
                  <a:lnTo>
                    <a:pt x="37934" y="32571"/>
                  </a:lnTo>
                  <a:lnTo>
                    <a:pt x="38326" y="32440"/>
                  </a:lnTo>
                  <a:lnTo>
                    <a:pt x="38588" y="32047"/>
                  </a:lnTo>
                  <a:lnTo>
                    <a:pt x="38849" y="31786"/>
                  </a:lnTo>
                  <a:lnTo>
                    <a:pt x="38980" y="31393"/>
                  </a:lnTo>
                  <a:lnTo>
                    <a:pt x="38980" y="31001"/>
                  </a:lnTo>
                  <a:lnTo>
                    <a:pt x="38849" y="30609"/>
                  </a:lnTo>
                  <a:lnTo>
                    <a:pt x="38718" y="30085"/>
                  </a:lnTo>
                  <a:lnTo>
                    <a:pt x="38326" y="29562"/>
                  </a:lnTo>
                  <a:lnTo>
                    <a:pt x="37934" y="29039"/>
                  </a:lnTo>
                  <a:lnTo>
                    <a:pt x="37280" y="28385"/>
                  </a:lnTo>
                  <a:lnTo>
                    <a:pt x="35710" y="27208"/>
                  </a:lnTo>
                  <a:lnTo>
                    <a:pt x="33355" y="25769"/>
                  </a:lnTo>
                  <a:lnTo>
                    <a:pt x="31263" y="24591"/>
                  </a:lnTo>
                  <a:lnTo>
                    <a:pt x="28908" y="23153"/>
                  </a:lnTo>
                  <a:lnTo>
                    <a:pt x="24199" y="20144"/>
                  </a:lnTo>
                  <a:lnTo>
                    <a:pt x="20275" y="17397"/>
                  </a:lnTo>
                  <a:lnTo>
                    <a:pt x="18967" y="16351"/>
                  </a:lnTo>
                  <a:lnTo>
                    <a:pt x="18182" y="15697"/>
                  </a:lnTo>
                  <a:lnTo>
                    <a:pt x="17659" y="14912"/>
                  </a:lnTo>
                  <a:lnTo>
                    <a:pt x="17005" y="13342"/>
                  </a:lnTo>
                  <a:lnTo>
                    <a:pt x="14912" y="8895"/>
                  </a:lnTo>
                  <a:lnTo>
                    <a:pt x="10988" y="262"/>
                  </a:lnTo>
                  <a:lnTo>
                    <a:pt x="10726"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1"/>
            <p:cNvSpPr/>
            <p:nvPr/>
          </p:nvSpPr>
          <p:spPr>
            <a:xfrm>
              <a:off x="3855775" y="666500"/>
              <a:ext cx="395700" cy="595200"/>
            </a:xfrm>
            <a:custGeom>
              <a:avLst/>
              <a:gdLst/>
              <a:ahLst/>
              <a:cxnLst/>
              <a:rect l="l" t="t" r="r" b="b"/>
              <a:pathLst>
                <a:path w="15828" h="23808" extrusionOk="0">
                  <a:moveTo>
                    <a:pt x="785" y="0"/>
                  </a:moveTo>
                  <a:lnTo>
                    <a:pt x="523" y="131"/>
                  </a:lnTo>
                  <a:lnTo>
                    <a:pt x="131" y="524"/>
                  </a:lnTo>
                  <a:lnTo>
                    <a:pt x="0" y="916"/>
                  </a:lnTo>
                  <a:lnTo>
                    <a:pt x="0" y="1439"/>
                  </a:lnTo>
                  <a:lnTo>
                    <a:pt x="262" y="1963"/>
                  </a:lnTo>
                  <a:lnTo>
                    <a:pt x="654" y="2617"/>
                  </a:lnTo>
                  <a:lnTo>
                    <a:pt x="1308" y="3271"/>
                  </a:lnTo>
                  <a:lnTo>
                    <a:pt x="2224" y="4055"/>
                  </a:lnTo>
                  <a:lnTo>
                    <a:pt x="3270" y="4840"/>
                  </a:lnTo>
                  <a:lnTo>
                    <a:pt x="4317" y="5756"/>
                  </a:lnTo>
                  <a:lnTo>
                    <a:pt x="4971" y="6672"/>
                  </a:lnTo>
                  <a:lnTo>
                    <a:pt x="5494" y="7587"/>
                  </a:lnTo>
                  <a:lnTo>
                    <a:pt x="5756" y="8372"/>
                  </a:lnTo>
                  <a:lnTo>
                    <a:pt x="5887" y="9288"/>
                  </a:lnTo>
                  <a:lnTo>
                    <a:pt x="5887" y="9942"/>
                  </a:lnTo>
                  <a:lnTo>
                    <a:pt x="5625" y="11381"/>
                  </a:lnTo>
                  <a:lnTo>
                    <a:pt x="5232" y="12950"/>
                  </a:lnTo>
                  <a:lnTo>
                    <a:pt x="4971" y="14389"/>
                  </a:lnTo>
                  <a:lnTo>
                    <a:pt x="4840" y="15959"/>
                  </a:lnTo>
                  <a:lnTo>
                    <a:pt x="4709" y="17528"/>
                  </a:lnTo>
                  <a:lnTo>
                    <a:pt x="4840" y="19098"/>
                  </a:lnTo>
                  <a:lnTo>
                    <a:pt x="4971" y="20668"/>
                  </a:lnTo>
                  <a:lnTo>
                    <a:pt x="5232" y="22237"/>
                  </a:lnTo>
                  <a:lnTo>
                    <a:pt x="5494" y="23807"/>
                  </a:lnTo>
                  <a:lnTo>
                    <a:pt x="7195" y="23284"/>
                  </a:lnTo>
                  <a:lnTo>
                    <a:pt x="8895" y="22630"/>
                  </a:lnTo>
                  <a:lnTo>
                    <a:pt x="10857" y="21845"/>
                  </a:lnTo>
                  <a:lnTo>
                    <a:pt x="12688" y="20929"/>
                  </a:lnTo>
                  <a:lnTo>
                    <a:pt x="14389" y="19883"/>
                  </a:lnTo>
                  <a:lnTo>
                    <a:pt x="15043" y="19360"/>
                  </a:lnTo>
                  <a:lnTo>
                    <a:pt x="15566" y="18706"/>
                  </a:lnTo>
                  <a:lnTo>
                    <a:pt x="15828" y="18182"/>
                  </a:lnTo>
                  <a:lnTo>
                    <a:pt x="15828" y="17659"/>
                  </a:lnTo>
                  <a:lnTo>
                    <a:pt x="15435" y="16220"/>
                  </a:lnTo>
                  <a:lnTo>
                    <a:pt x="14389" y="13604"/>
                  </a:lnTo>
                  <a:lnTo>
                    <a:pt x="13081" y="10857"/>
                  </a:lnTo>
                  <a:lnTo>
                    <a:pt x="12558" y="9680"/>
                  </a:lnTo>
                  <a:lnTo>
                    <a:pt x="11904" y="8895"/>
                  </a:lnTo>
                  <a:lnTo>
                    <a:pt x="10857" y="7326"/>
                  </a:lnTo>
                  <a:lnTo>
                    <a:pt x="9549" y="5887"/>
                  </a:lnTo>
                  <a:lnTo>
                    <a:pt x="8241" y="4579"/>
                  </a:lnTo>
                  <a:lnTo>
                    <a:pt x="6802" y="3401"/>
                  </a:lnTo>
                  <a:lnTo>
                    <a:pt x="4578" y="1832"/>
                  </a:lnTo>
                  <a:lnTo>
                    <a:pt x="2747" y="655"/>
                  </a:lnTo>
                  <a:lnTo>
                    <a:pt x="1962" y="393"/>
                  </a:lnTo>
                  <a:lnTo>
                    <a:pt x="1308" y="131"/>
                  </a:lnTo>
                  <a:lnTo>
                    <a:pt x="785"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1"/>
            <p:cNvSpPr/>
            <p:nvPr/>
          </p:nvSpPr>
          <p:spPr>
            <a:xfrm>
              <a:off x="3849225" y="803850"/>
              <a:ext cx="166800" cy="434950"/>
            </a:xfrm>
            <a:custGeom>
              <a:avLst/>
              <a:gdLst/>
              <a:ahLst/>
              <a:cxnLst/>
              <a:rect l="l" t="t" r="r" b="b"/>
              <a:pathLst>
                <a:path w="6672" h="17398" extrusionOk="0">
                  <a:moveTo>
                    <a:pt x="916" y="0"/>
                  </a:moveTo>
                  <a:lnTo>
                    <a:pt x="524" y="131"/>
                  </a:lnTo>
                  <a:lnTo>
                    <a:pt x="131" y="393"/>
                  </a:lnTo>
                  <a:lnTo>
                    <a:pt x="1" y="785"/>
                  </a:lnTo>
                  <a:lnTo>
                    <a:pt x="1" y="1308"/>
                  </a:lnTo>
                  <a:lnTo>
                    <a:pt x="131" y="1962"/>
                  </a:lnTo>
                  <a:lnTo>
                    <a:pt x="524" y="3270"/>
                  </a:lnTo>
                  <a:lnTo>
                    <a:pt x="1309" y="5494"/>
                  </a:lnTo>
                  <a:lnTo>
                    <a:pt x="1832" y="7456"/>
                  </a:lnTo>
                  <a:lnTo>
                    <a:pt x="2617" y="10988"/>
                  </a:lnTo>
                  <a:lnTo>
                    <a:pt x="2878" y="12558"/>
                  </a:lnTo>
                  <a:lnTo>
                    <a:pt x="3402" y="14127"/>
                  </a:lnTo>
                  <a:lnTo>
                    <a:pt x="4056" y="15435"/>
                  </a:lnTo>
                  <a:lnTo>
                    <a:pt x="4448" y="16220"/>
                  </a:lnTo>
                  <a:lnTo>
                    <a:pt x="4971" y="16874"/>
                  </a:lnTo>
                  <a:lnTo>
                    <a:pt x="5494" y="17267"/>
                  </a:lnTo>
                  <a:lnTo>
                    <a:pt x="5625" y="17397"/>
                  </a:lnTo>
                  <a:lnTo>
                    <a:pt x="5887" y="17397"/>
                  </a:lnTo>
                  <a:lnTo>
                    <a:pt x="6149" y="17005"/>
                  </a:lnTo>
                  <a:lnTo>
                    <a:pt x="6410" y="16482"/>
                  </a:lnTo>
                  <a:lnTo>
                    <a:pt x="6541" y="15697"/>
                  </a:lnTo>
                  <a:lnTo>
                    <a:pt x="6672" y="14781"/>
                  </a:lnTo>
                  <a:lnTo>
                    <a:pt x="6672" y="12427"/>
                  </a:lnTo>
                  <a:lnTo>
                    <a:pt x="6410" y="9811"/>
                  </a:lnTo>
                  <a:lnTo>
                    <a:pt x="6279" y="7587"/>
                  </a:lnTo>
                  <a:lnTo>
                    <a:pt x="6018" y="5233"/>
                  </a:lnTo>
                  <a:lnTo>
                    <a:pt x="5887" y="5494"/>
                  </a:lnTo>
                  <a:lnTo>
                    <a:pt x="5756" y="5625"/>
                  </a:lnTo>
                  <a:lnTo>
                    <a:pt x="5625" y="5494"/>
                  </a:lnTo>
                  <a:lnTo>
                    <a:pt x="5364" y="5233"/>
                  </a:lnTo>
                  <a:lnTo>
                    <a:pt x="4971" y="4578"/>
                  </a:lnTo>
                  <a:lnTo>
                    <a:pt x="4317" y="3532"/>
                  </a:lnTo>
                  <a:lnTo>
                    <a:pt x="3663" y="2355"/>
                  </a:lnTo>
                  <a:lnTo>
                    <a:pt x="3009" y="1308"/>
                  </a:lnTo>
                  <a:lnTo>
                    <a:pt x="2224" y="524"/>
                  </a:lnTo>
                  <a:lnTo>
                    <a:pt x="1963" y="262"/>
                  </a:lnTo>
                  <a:lnTo>
                    <a:pt x="1570"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1"/>
            <p:cNvSpPr/>
            <p:nvPr/>
          </p:nvSpPr>
          <p:spPr>
            <a:xfrm>
              <a:off x="3980025" y="1107975"/>
              <a:ext cx="971250" cy="768500"/>
            </a:xfrm>
            <a:custGeom>
              <a:avLst/>
              <a:gdLst/>
              <a:ahLst/>
              <a:cxnLst/>
              <a:rect l="l" t="t" r="r" b="b"/>
              <a:pathLst>
                <a:path w="38850" h="30740" extrusionOk="0">
                  <a:moveTo>
                    <a:pt x="12166" y="0"/>
                  </a:moveTo>
                  <a:lnTo>
                    <a:pt x="1" y="7194"/>
                  </a:lnTo>
                  <a:lnTo>
                    <a:pt x="1047" y="9157"/>
                  </a:lnTo>
                  <a:lnTo>
                    <a:pt x="3533" y="13866"/>
                  </a:lnTo>
                  <a:lnTo>
                    <a:pt x="5102" y="16482"/>
                  </a:lnTo>
                  <a:lnTo>
                    <a:pt x="6672" y="19098"/>
                  </a:lnTo>
                  <a:lnTo>
                    <a:pt x="8111" y="21191"/>
                  </a:lnTo>
                  <a:lnTo>
                    <a:pt x="8765" y="21975"/>
                  </a:lnTo>
                  <a:lnTo>
                    <a:pt x="9419" y="22630"/>
                  </a:lnTo>
                  <a:lnTo>
                    <a:pt x="10988" y="23676"/>
                  </a:lnTo>
                  <a:lnTo>
                    <a:pt x="12951" y="24722"/>
                  </a:lnTo>
                  <a:lnTo>
                    <a:pt x="15436" y="25900"/>
                  </a:lnTo>
                  <a:lnTo>
                    <a:pt x="18183" y="26946"/>
                  </a:lnTo>
                  <a:lnTo>
                    <a:pt x="21191" y="27862"/>
                  </a:lnTo>
                  <a:lnTo>
                    <a:pt x="24461" y="28908"/>
                  </a:lnTo>
                  <a:lnTo>
                    <a:pt x="27732" y="29693"/>
                  </a:lnTo>
                  <a:lnTo>
                    <a:pt x="30871" y="30347"/>
                  </a:lnTo>
                  <a:lnTo>
                    <a:pt x="32440" y="30609"/>
                  </a:lnTo>
                  <a:lnTo>
                    <a:pt x="33749" y="30739"/>
                  </a:lnTo>
                  <a:lnTo>
                    <a:pt x="34926" y="30739"/>
                  </a:lnTo>
                  <a:lnTo>
                    <a:pt x="35972" y="30609"/>
                  </a:lnTo>
                  <a:lnTo>
                    <a:pt x="36888" y="30478"/>
                  </a:lnTo>
                  <a:lnTo>
                    <a:pt x="37542" y="30216"/>
                  </a:lnTo>
                  <a:lnTo>
                    <a:pt x="38065" y="29824"/>
                  </a:lnTo>
                  <a:lnTo>
                    <a:pt x="38458" y="29431"/>
                  </a:lnTo>
                  <a:lnTo>
                    <a:pt x="38719" y="28908"/>
                  </a:lnTo>
                  <a:lnTo>
                    <a:pt x="38850" y="28385"/>
                  </a:lnTo>
                  <a:lnTo>
                    <a:pt x="38719" y="27862"/>
                  </a:lnTo>
                  <a:lnTo>
                    <a:pt x="38458" y="27338"/>
                  </a:lnTo>
                  <a:lnTo>
                    <a:pt x="38065" y="26815"/>
                  </a:lnTo>
                  <a:lnTo>
                    <a:pt x="37542" y="26161"/>
                  </a:lnTo>
                  <a:lnTo>
                    <a:pt x="36888" y="25638"/>
                  </a:lnTo>
                  <a:lnTo>
                    <a:pt x="36103" y="25115"/>
                  </a:lnTo>
                  <a:lnTo>
                    <a:pt x="31394" y="22237"/>
                  </a:lnTo>
                  <a:lnTo>
                    <a:pt x="25377" y="18444"/>
                  </a:lnTo>
                  <a:lnTo>
                    <a:pt x="20145" y="14781"/>
                  </a:lnTo>
                  <a:lnTo>
                    <a:pt x="18444" y="13473"/>
                  </a:lnTo>
                  <a:lnTo>
                    <a:pt x="17529" y="12688"/>
                  </a:lnTo>
                  <a:lnTo>
                    <a:pt x="17006" y="11773"/>
                  </a:lnTo>
                  <a:lnTo>
                    <a:pt x="16351" y="10203"/>
                  </a:lnTo>
                  <a:lnTo>
                    <a:pt x="14520" y="5886"/>
                  </a:lnTo>
                  <a:lnTo>
                    <a:pt x="12166"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1"/>
            <p:cNvSpPr/>
            <p:nvPr/>
          </p:nvSpPr>
          <p:spPr>
            <a:xfrm>
              <a:off x="4022550" y="1170100"/>
              <a:ext cx="268175" cy="150450"/>
            </a:xfrm>
            <a:custGeom>
              <a:avLst/>
              <a:gdLst/>
              <a:ahLst/>
              <a:cxnLst/>
              <a:rect l="l" t="t" r="r" b="b"/>
              <a:pathLst>
                <a:path w="10727" h="6018" extrusionOk="0">
                  <a:moveTo>
                    <a:pt x="10596" y="0"/>
                  </a:moveTo>
                  <a:lnTo>
                    <a:pt x="6410" y="2224"/>
                  </a:lnTo>
                  <a:lnTo>
                    <a:pt x="3140" y="4055"/>
                  </a:lnTo>
                  <a:lnTo>
                    <a:pt x="0" y="5887"/>
                  </a:lnTo>
                  <a:lnTo>
                    <a:pt x="0" y="6018"/>
                  </a:lnTo>
                  <a:lnTo>
                    <a:pt x="3663" y="4186"/>
                  </a:lnTo>
                  <a:lnTo>
                    <a:pt x="6933" y="2355"/>
                  </a:lnTo>
                  <a:lnTo>
                    <a:pt x="1072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1"/>
            <p:cNvSpPr/>
            <p:nvPr/>
          </p:nvSpPr>
          <p:spPr>
            <a:xfrm>
              <a:off x="4679850" y="1663900"/>
              <a:ext cx="817550" cy="974525"/>
            </a:xfrm>
            <a:custGeom>
              <a:avLst/>
              <a:gdLst/>
              <a:ahLst/>
              <a:cxnLst/>
              <a:rect l="l" t="t" r="r" b="b"/>
              <a:pathLst>
                <a:path w="32702" h="38981" extrusionOk="0">
                  <a:moveTo>
                    <a:pt x="10726" y="0"/>
                  </a:moveTo>
                  <a:lnTo>
                    <a:pt x="9418" y="131"/>
                  </a:lnTo>
                  <a:lnTo>
                    <a:pt x="8241" y="393"/>
                  </a:lnTo>
                  <a:lnTo>
                    <a:pt x="7194" y="916"/>
                  </a:lnTo>
                  <a:lnTo>
                    <a:pt x="6279" y="1701"/>
                  </a:lnTo>
                  <a:lnTo>
                    <a:pt x="5494" y="2747"/>
                  </a:lnTo>
                  <a:lnTo>
                    <a:pt x="4447" y="4840"/>
                  </a:lnTo>
                  <a:lnTo>
                    <a:pt x="2616" y="9287"/>
                  </a:lnTo>
                  <a:lnTo>
                    <a:pt x="1570" y="11642"/>
                  </a:lnTo>
                  <a:lnTo>
                    <a:pt x="785" y="14127"/>
                  </a:lnTo>
                  <a:lnTo>
                    <a:pt x="131" y="16220"/>
                  </a:lnTo>
                  <a:lnTo>
                    <a:pt x="0" y="17136"/>
                  </a:lnTo>
                  <a:lnTo>
                    <a:pt x="0" y="17920"/>
                  </a:lnTo>
                  <a:lnTo>
                    <a:pt x="131" y="19228"/>
                  </a:lnTo>
                  <a:lnTo>
                    <a:pt x="393" y="20275"/>
                  </a:lnTo>
                  <a:lnTo>
                    <a:pt x="785" y="21452"/>
                  </a:lnTo>
                  <a:lnTo>
                    <a:pt x="1308" y="22368"/>
                  </a:lnTo>
                  <a:lnTo>
                    <a:pt x="2224" y="23676"/>
                  </a:lnTo>
                  <a:lnTo>
                    <a:pt x="2747" y="24330"/>
                  </a:lnTo>
                  <a:lnTo>
                    <a:pt x="3532" y="38980"/>
                  </a:lnTo>
                  <a:lnTo>
                    <a:pt x="16089" y="36626"/>
                  </a:lnTo>
                  <a:lnTo>
                    <a:pt x="25769" y="34533"/>
                  </a:lnTo>
                  <a:lnTo>
                    <a:pt x="29824" y="33617"/>
                  </a:lnTo>
                  <a:lnTo>
                    <a:pt x="32701" y="32963"/>
                  </a:lnTo>
                  <a:lnTo>
                    <a:pt x="31001" y="28777"/>
                  </a:lnTo>
                  <a:lnTo>
                    <a:pt x="29039" y="24461"/>
                  </a:lnTo>
                  <a:lnTo>
                    <a:pt x="26684" y="19359"/>
                  </a:lnTo>
                  <a:lnTo>
                    <a:pt x="23807" y="13996"/>
                  </a:lnTo>
                  <a:lnTo>
                    <a:pt x="22368" y="11249"/>
                  </a:lnTo>
                  <a:lnTo>
                    <a:pt x="20798" y="8764"/>
                  </a:lnTo>
                  <a:lnTo>
                    <a:pt x="19359" y="6540"/>
                  </a:lnTo>
                  <a:lnTo>
                    <a:pt x="17790" y="4578"/>
                  </a:lnTo>
                  <a:lnTo>
                    <a:pt x="16220" y="2878"/>
                  </a:lnTo>
                  <a:lnTo>
                    <a:pt x="14781" y="1570"/>
                  </a:lnTo>
                  <a:lnTo>
                    <a:pt x="13342" y="785"/>
                  </a:lnTo>
                  <a:lnTo>
                    <a:pt x="12034" y="262"/>
                  </a:lnTo>
                  <a:lnTo>
                    <a:pt x="10726"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1"/>
            <p:cNvSpPr/>
            <p:nvPr/>
          </p:nvSpPr>
          <p:spPr>
            <a:xfrm>
              <a:off x="4800825" y="1510200"/>
              <a:ext cx="150450" cy="284525"/>
            </a:xfrm>
            <a:custGeom>
              <a:avLst/>
              <a:gdLst/>
              <a:ahLst/>
              <a:cxnLst/>
              <a:rect l="l" t="t" r="r" b="b"/>
              <a:pathLst>
                <a:path w="6018" h="11381" extrusionOk="0">
                  <a:moveTo>
                    <a:pt x="5364" y="0"/>
                  </a:moveTo>
                  <a:lnTo>
                    <a:pt x="4710" y="393"/>
                  </a:lnTo>
                  <a:lnTo>
                    <a:pt x="1" y="3270"/>
                  </a:lnTo>
                  <a:lnTo>
                    <a:pt x="786" y="7195"/>
                  </a:lnTo>
                  <a:lnTo>
                    <a:pt x="917" y="7587"/>
                  </a:lnTo>
                  <a:lnTo>
                    <a:pt x="917" y="9418"/>
                  </a:lnTo>
                  <a:lnTo>
                    <a:pt x="1178" y="10726"/>
                  </a:lnTo>
                  <a:lnTo>
                    <a:pt x="1309" y="11249"/>
                  </a:lnTo>
                  <a:lnTo>
                    <a:pt x="1571" y="11380"/>
                  </a:lnTo>
                  <a:lnTo>
                    <a:pt x="2355" y="11249"/>
                  </a:lnTo>
                  <a:lnTo>
                    <a:pt x="3140" y="10988"/>
                  </a:lnTo>
                  <a:lnTo>
                    <a:pt x="3925" y="10465"/>
                  </a:lnTo>
                  <a:lnTo>
                    <a:pt x="4579" y="9941"/>
                  </a:lnTo>
                  <a:lnTo>
                    <a:pt x="5626" y="8764"/>
                  </a:lnTo>
                  <a:lnTo>
                    <a:pt x="6018" y="7979"/>
                  </a:lnTo>
                  <a:lnTo>
                    <a:pt x="6018" y="6279"/>
                  </a:lnTo>
                  <a:lnTo>
                    <a:pt x="6018" y="4448"/>
                  </a:lnTo>
                  <a:lnTo>
                    <a:pt x="5887" y="4055"/>
                  </a:lnTo>
                  <a:lnTo>
                    <a:pt x="5887" y="3532"/>
                  </a:lnTo>
                  <a:lnTo>
                    <a:pt x="5756" y="2878"/>
                  </a:lnTo>
                  <a:lnTo>
                    <a:pt x="5756" y="2616"/>
                  </a:lnTo>
                  <a:lnTo>
                    <a:pt x="5756" y="2486"/>
                  </a:lnTo>
                  <a:lnTo>
                    <a:pt x="5364"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1"/>
            <p:cNvSpPr/>
            <p:nvPr/>
          </p:nvSpPr>
          <p:spPr>
            <a:xfrm>
              <a:off x="4800825" y="1510200"/>
              <a:ext cx="143925" cy="179875"/>
            </a:xfrm>
            <a:custGeom>
              <a:avLst/>
              <a:gdLst/>
              <a:ahLst/>
              <a:cxnLst/>
              <a:rect l="l" t="t" r="r" b="b"/>
              <a:pathLst>
                <a:path w="5757" h="7195" extrusionOk="0">
                  <a:moveTo>
                    <a:pt x="5364" y="0"/>
                  </a:moveTo>
                  <a:lnTo>
                    <a:pt x="4710" y="393"/>
                  </a:lnTo>
                  <a:lnTo>
                    <a:pt x="1" y="3270"/>
                  </a:lnTo>
                  <a:lnTo>
                    <a:pt x="786" y="7195"/>
                  </a:lnTo>
                  <a:lnTo>
                    <a:pt x="1701" y="6933"/>
                  </a:lnTo>
                  <a:lnTo>
                    <a:pt x="2486" y="6410"/>
                  </a:lnTo>
                  <a:lnTo>
                    <a:pt x="3140" y="6017"/>
                  </a:lnTo>
                  <a:lnTo>
                    <a:pt x="3794" y="5363"/>
                  </a:lnTo>
                  <a:lnTo>
                    <a:pt x="4448" y="4709"/>
                  </a:lnTo>
                  <a:lnTo>
                    <a:pt x="4971" y="4055"/>
                  </a:lnTo>
                  <a:lnTo>
                    <a:pt x="5364" y="3270"/>
                  </a:lnTo>
                  <a:lnTo>
                    <a:pt x="5756" y="2486"/>
                  </a:lnTo>
                  <a:lnTo>
                    <a:pt x="536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1"/>
            <p:cNvSpPr/>
            <p:nvPr/>
          </p:nvSpPr>
          <p:spPr>
            <a:xfrm>
              <a:off x="4656950" y="1232225"/>
              <a:ext cx="317225" cy="418600"/>
            </a:xfrm>
            <a:custGeom>
              <a:avLst/>
              <a:gdLst/>
              <a:ahLst/>
              <a:cxnLst/>
              <a:rect l="l" t="t" r="r" b="b"/>
              <a:pathLst>
                <a:path w="12689" h="16744" extrusionOk="0">
                  <a:moveTo>
                    <a:pt x="6541" y="1"/>
                  </a:moveTo>
                  <a:lnTo>
                    <a:pt x="5363" y="132"/>
                  </a:lnTo>
                  <a:lnTo>
                    <a:pt x="4186" y="393"/>
                  </a:lnTo>
                  <a:lnTo>
                    <a:pt x="3009" y="1047"/>
                  </a:lnTo>
                  <a:lnTo>
                    <a:pt x="2486" y="1440"/>
                  </a:lnTo>
                  <a:lnTo>
                    <a:pt x="1963" y="1832"/>
                  </a:lnTo>
                  <a:lnTo>
                    <a:pt x="1570" y="2486"/>
                  </a:lnTo>
                  <a:lnTo>
                    <a:pt x="1047" y="3140"/>
                  </a:lnTo>
                  <a:lnTo>
                    <a:pt x="785" y="3794"/>
                  </a:lnTo>
                  <a:lnTo>
                    <a:pt x="393" y="4710"/>
                  </a:lnTo>
                  <a:lnTo>
                    <a:pt x="262" y="5625"/>
                  </a:lnTo>
                  <a:lnTo>
                    <a:pt x="0" y="6672"/>
                  </a:lnTo>
                  <a:lnTo>
                    <a:pt x="0" y="7849"/>
                  </a:lnTo>
                  <a:lnTo>
                    <a:pt x="0" y="9157"/>
                  </a:lnTo>
                  <a:lnTo>
                    <a:pt x="131" y="10334"/>
                  </a:lnTo>
                  <a:lnTo>
                    <a:pt x="262" y="11512"/>
                  </a:lnTo>
                  <a:lnTo>
                    <a:pt x="524" y="12427"/>
                  </a:lnTo>
                  <a:lnTo>
                    <a:pt x="785" y="13343"/>
                  </a:lnTo>
                  <a:lnTo>
                    <a:pt x="1178" y="13997"/>
                  </a:lnTo>
                  <a:lnTo>
                    <a:pt x="1570" y="14651"/>
                  </a:lnTo>
                  <a:lnTo>
                    <a:pt x="2093" y="15174"/>
                  </a:lnTo>
                  <a:lnTo>
                    <a:pt x="2486" y="15567"/>
                  </a:lnTo>
                  <a:lnTo>
                    <a:pt x="3532" y="16221"/>
                  </a:lnTo>
                  <a:lnTo>
                    <a:pt x="4448" y="16613"/>
                  </a:lnTo>
                  <a:lnTo>
                    <a:pt x="5363" y="16744"/>
                  </a:lnTo>
                  <a:lnTo>
                    <a:pt x="6672" y="16744"/>
                  </a:lnTo>
                  <a:lnTo>
                    <a:pt x="7587" y="16613"/>
                  </a:lnTo>
                  <a:lnTo>
                    <a:pt x="8634" y="16221"/>
                  </a:lnTo>
                  <a:lnTo>
                    <a:pt x="9680" y="15697"/>
                  </a:lnTo>
                  <a:lnTo>
                    <a:pt x="10203" y="15305"/>
                  </a:lnTo>
                  <a:lnTo>
                    <a:pt x="10726" y="14782"/>
                  </a:lnTo>
                  <a:lnTo>
                    <a:pt x="11250" y="14128"/>
                  </a:lnTo>
                  <a:lnTo>
                    <a:pt x="11642" y="13474"/>
                  </a:lnTo>
                  <a:lnTo>
                    <a:pt x="12035" y="12558"/>
                  </a:lnTo>
                  <a:lnTo>
                    <a:pt x="12296" y="11642"/>
                  </a:lnTo>
                  <a:lnTo>
                    <a:pt x="12558" y="10465"/>
                  </a:lnTo>
                  <a:lnTo>
                    <a:pt x="12689" y="9288"/>
                  </a:lnTo>
                  <a:lnTo>
                    <a:pt x="12689" y="7980"/>
                  </a:lnTo>
                  <a:lnTo>
                    <a:pt x="12689" y="6803"/>
                  </a:lnTo>
                  <a:lnTo>
                    <a:pt x="12558" y="5756"/>
                  </a:lnTo>
                  <a:lnTo>
                    <a:pt x="12296" y="4841"/>
                  </a:lnTo>
                  <a:lnTo>
                    <a:pt x="12035" y="4056"/>
                  </a:lnTo>
                  <a:lnTo>
                    <a:pt x="11773" y="3271"/>
                  </a:lnTo>
                  <a:lnTo>
                    <a:pt x="11381" y="2617"/>
                  </a:lnTo>
                  <a:lnTo>
                    <a:pt x="10988" y="1963"/>
                  </a:lnTo>
                  <a:lnTo>
                    <a:pt x="10465" y="1570"/>
                  </a:lnTo>
                  <a:lnTo>
                    <a:pt x="9942" y="1047"/>
                  </a:lnTo>
                  <a:lnTo>
                    <a:pt x="8895" y="524"/>
                  </a:lnTo>
                  <a:lnTo>
                    <a:pt x="7718" y="132"/>
                  </a:lnTo>
                  <a:lnTo>
                    <a:pt x="6541"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1"/>
            <p:cNvSpPr/>
            <p:nvPr/>
          </p:nvSpPr>
          <p:spPr>
            <a:xfrm>
              <a:off x="4673300" y="1389200"/>
              <a:ext cx="32725" cy="19650"/>
            </a:xfrm>
            <a:custGeom>
              <a:avLst/>
              <a:gdLst/>
              <a:ahLst/>
              <a:cxnLst/>
              <a:rect l="l" t="t" r="r" b="b"/>
              <a:pathLst>
                <a:path w="1309" h="786" extrusionOk="0">
                  <a:moveTo>
                    <a:pt x="655" y="0"/>
                  </a:moveTo>
                  <a:lnTo>
                    <a:pt x="262" y="131"/>
                  </a:lnTo>
                  <a:lnTo>
                    <a:pt x="1" y="393"/>
                  </a:lnTo>
                  <a:lnTo>
                    <a:pt x="1" y="654"/>
                  </a:lnTo>
                  <a:lnTo>
                    <a:pt x="131" y="785"/>
                  </a:lnTo>
                  <a:lnTo>
                    <a:pt x="262" y="785"/>
                  </a:lnTo>
                  <a:lnTo>
                    <a:pt x="785" y="654"/>
                  </a:lnTo>
                  <a:lnTo>
                    <a:pt x="1047" y="654"/>
                  </a:lnTo>
                  <a:lnTo>
                    <a:pt x="1178" y="524"/>
                  </a:lnTo>
                  <a:lnTo>
                    <a:pt x="1309" y="262"/>
                  </a:lnTo>
                  <a:lnTo>
                    <a:pt x="1178" y="131"/>
                  </a:lnTo>
                  <a:lnTo>
                    <a:pt x="91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1"/>
            <p:cNvSpPr/>
            <p:nvPr/>
          </p:nvSpPr>
          <p:spPr>
            <a:xfrm>
              <a:off x="4771400" y="1385925"/>
              <a:ext cx="32725" cy="19650"/>
            </a:xfrm>
            <a:custGeom>
              <a:avLst/>
              <a:gdLst/>
              <a:ahLst/>
              <a:cxnLst/>
              <a:rect l="l" t="t" r="r" b="b"/>
              <a:pathLst>
                <a:path w="1309" h="786" extrusionOk="0">
                  <a:moveTo>
                    <a:pt x="393" y="1"/>
                  </a:moveTo>
                  <a:lnTo>
                    <a:pt x="131" y="262"/>
                  </a:lnTo>
                  <a:lnTo>
                    <a:pt x="1" y="393"/>
                  </a:lnTo>
                  <a:lnTo>
                    <a:pt x="131" y="524"/>
                  </a:lnTo>
                  <a:lnTo>
                    <a:pt x="262" y="655"/>
                  </a:lnTo>
                  <a:lnTo>
                    <a:pt x="524" y="655"/>
                  </a:lnTo>
                  <a:lnTo>
                    <a:pt x="1047" y="785"/>
                  </a:lnTo>
                  <a:lnTo>
                    <a:pt x="1309" y="785"/>
                  </a:lnTo>
                  <a:lnTo>
                    <a:pt x="1309" y="524"/>
                  </a:lnTo>
                  <a:lnTo>
                    <a:pt x="1309" y="393"/>
                  </a:lnTo>
                  <a:lnTo>
                    <a:pt x="1047" y="131"/>
                  </a:lnTo>
                  <a:lnTo>
                    <a:pt x="65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1"/>
            <p:cNvSpPr/>
            <p:nvPr/>
          </p:nvSpPr>
          <p:spPr>
            <a:xfrm>
              <a:off x="4774675" y="1451325"/>
              <a:ext cx="16375" cy="32725"/>
            </a:xfrm>
            <a:custGeom>
              <a:avLst/>
              <a:gdLst/>
              <a:ahLst/>
              <a:cxnLst/>
              <a:rect l="l" t="t" r="r" b="b"/>
              <a:pathLst>
                <a:path w="655" h="1309" extrusionOk="0">
                  <a:moveTo>
                    <a:pt x="0" y="1"/>
                  </a:moveTo>
                  <a:lnTo>
                    <a:pt x="0" y="393"/>
                  </a:lnTo>
                  <a:lnTo>
                    <a:pt x="131" y="786"/>
                  </a:lnTo>
                  <a:lnTo>
                    <a:pt x="131" y="1"/>
                  </a:lnTo>
                  <a:close/>
                  <a:moveTo>
                    <a:pt x="131" y="786"/>
                  </a:moveTo>
                  <a:lnTo>
                    <a:pt x="262" y="1178"/>
                  </a:lnTo>
                  <a:lnTo>
                    <a:pt x="654" y="1309"/>
                  </a:lnTo>
                  <a:lnTo>
                    <a:pt x="654" y="1309"/>
                  </a:lnTo>
                  <a:lnTo>
                    <a:pt x="262" y="1047"/>
                  </a:lnTo>
                  <a:lnTo>
                    <a:pt x="131" y="786"/>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1"/>
            <p:cNvSpPr/>
            <p:nvPr/>
          </p:nvSpPr>
          <p:spPr>
            <a:xfrm>
              <a:off x="4774675" y="1438250"/>
              <a:ext cx="26175" cy="39275"/>
            </a:xfrm>
            <a:custGeom>
              <a:avLst/>
              <a:gdLst/>
              <a:ahLst/>
              <a:cxnLst/>
              <a:rect l="l" t="t" r="r" b="b"/>
              <a:pathLst>
                <a:path w="1047" h="1571" extrusionOk="0">
                  <a:moveTo>
                    <a:pt x="393" y="1"/>
                  </a:moveTo>
                  <a:lnTo>
                    <a:pt x="262" y="131"/>
                  </a:lnTo>
                  <a:lnTo>
                    <a:pt x="131" y="262"/>
                  </a:lnTo>
                  <a:lnTo>
                    <a:pt x="0" y="916"/>
                  </a:lnTo>
                  <a:lnTo>
                    <a:pt x="131" y="1439"/>
                  </a:lnTo>
                  <a:lnTo>
                    <a:pt x="393" y="1570"/>
                  </a:lnTo>
                  <a:lnTo>
                    <a:pt x="654" y="1570"/>
                  </a:lnTo>
                  <a:lnTo>
                    <a:pt x="785" y="1439"/>
                  </a:lnTo>
                  <a:lnTo>
                    <a:pt x="1047" y="1309"/>
                  </a:lnTo>
                  <a:lnTo>
                    <a:pt x="1047" y="785"/>
                  </a:lnTo>
                  <a:lnTo>
                    <a:pt x="1047" y="524"/>
                  </a:lnTo>
                  <a:lnTo>
                    <a:pt x="916" y="262"/>
                  </a:lnTo>
                  <a:lnTo>
                    <a:pt x="654" y="131"/>
                  </a:lnTo>
                  <a:lnTo>
                    <a:pt x="39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1"/>
            <p:cNvSpPr/>
            <p:nvPr/>
          </p:nvSpPr>
          <p:spPr>
            <a:xfrm>
              <a:off x="4791025" y="1438250"/>
              <a:ext cx="26175" cy="16375"/>
            </a:xfrm>
            <a:custGeom>
              <a:avLst/>
              <a:gdLst/>
              <a:ahLst/>
              <a:cxnLst/>
              <a:rect l="l" t="t" r="r" b="b"/>
              <a:pathLst>
                <a:path w="1047" h="655" extrusionOk="0">
                  <a:moveTo>
                    <a:pt x="1047" y="1"/>
                  </a:moveTo>
                  <a:lnTo>
                    <a:pt x="785" y="262"/>
                  </a:lnTo>
                  <a:lnTo>
                    <a:pt x="524" y="393"/>
                  </a:lnTo>
                  <a:lnTo>
                    <a:pt x="262" y="262"/>
                  </a:lnTo>
                  <a:lnTo>
                    <a:pt x="131" y="131"/>
                  </a:lnTo>
                  <a:lnTo>
                    <a:pt x="0" y="131"/>
                  </a:lnTo>
                  <a:lnTo>
                    <a:pt x="262" y="524"/>
                  </a:lnTo>
                  <a:lnTo>
                    <a:pt x="393" y="655"/>
                  </a:lnTo>
                  <a:lnTo>
                    <a:pt x="655" y="655"/>
                  </a:lnTo>
                  <a:lnTo>
                    <a:pt x="785" y="524"/>
                  </a:lnTo>
                  <a:lnTo>
                    <a:pt x="916" y="393"/>
                  </a:lnTo>
                  <a:lnTo>
                    <a:pt x="104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1"/>
            <p:cNvSpPr/>
            <p:nvPr/>
          </p:nvSpPr>
          <p:spPr>
            <a:xfrm>
              <a:off x="4696200" y="1454600"/>
              <a:ext cx="9825" cy="29450"/>
            </a:xfrm>
            <a:custGeom>
              <a:avLst/>
              <a:gdLst/>
              <a:ahLst/>
              <a:cxnLst/>
              <a:rect l="l" t="t" r="r" b="b"/>
              <a:pathLst>
                <a:path w="393" h="1178" extrusionOk="0">
                  <a:moveTo>
                    <a:pt x="393" y="1"/>
                  </a:moveTo>
                  <a:lnTo>
                    <a:pt x="262" y="655"/>
                  </a:lnTo>
                  <a:lnTo>
                    <a:pt x="131" y="1047"/>
                  </a:lnTo>
                  <a:lnTo>
                    <a:pt x="0" y="1178"/>
                  </a:lnTo>
                  <a:lnTo>
                    <a:pt x="262" y="1047"/>
                  </a:lnTo>
                  <a:lnTo>
                    <a:pt x="393" y="655"/>
                  </a:lnTo>
                  <a:lnTo>
                    <a:pt x="393" y="262"/>
                  </a:lnTo>
                  <a:lnTo>
                    <a:pt x="39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1"/>
            <p:cNvSpPr/>
            <p:nvPr/>
          </p:nvSpPr>
          <p:spPr>
            <a:xfrm>
              <a:off x="4679850" y="1441525"/>
              <a:ext cx="26175" cy="39250"/>
            </a:xfrm>
            <a:custGeom>
              <a:avLst/>
              <a:gdLst/>
              <a:ahLst/>
              <a:cxnLst/>
              <a:rect l="l" t="t" r="r" b="b"/>
              <a:pathLst>
                <a:path w="1047" h="1570" extrusionOk="0">
                  <a:moveTo>
                    <a:pt x="262" y="0"/>
                  </a:moveTo>
                  <a:lnTo>
                    <a:pt x="131" y="262"/>
                  </a:lnTo>
                  <a:lnTo>
                    <a:pt x="0" y="524"/>
                  </a:lnTo>
                  <a:lnTo>
                    <a:pt x="0" y="785"/>
                  </a:lnTo>
                  <a:lnTo>
                    <a:pt x="0" y="1047"/>
                  </a:lnTo>
                  <a:lnTo>
                    <a:pt x="131" y="1308"/>
                  </a:lnTo>
                  <a:lnTo>
                    <a:pt x="262" y="1439"/>
                  </a:lnTo>
                  <a:lnTo>
                    <a:pt x="523" y="1570"/>
                  </a:lnTo>
                  <a:lnTo>
                    <a:pt x="785" y="1439"/>
                  </a:lnTo>
                  <a:lnTo>
                    <a:pt x="916" y="1308"/>
                  </a:lnTo>
                  <a:lnTo>
                    <a:pt x="1047" y="785"/>
                  </a:lnTo>
                  <a:lnTo>
                    <a:pt x="916" y="262"/>
                  </a:lnTo>
                  <a:lnTo>
                    <a:pt x="78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1"/>
            <p:cNvSpPr/>
            <p:nvPr/>
          </p:nvSpPr>
          <p:spPr>
            <a:xfrm>
              <a:off x="4666750" y="1441525"/>
              <a:ext cx="22925" cy="16375"/>
            </a:xfrm>
            <a:custGeom>
              <a:avLst/>
              <a:gdLst/>
              <a:ahLst/>
              <a:cxnLst/>
              <a:rect l="l" t="t" r="r" b="b"/>
              <a:pathLst>
                <a:path w="917" h="655" extrusionOk="0">
                  <a:moveTo>
                    <a:pt x="1" y="0"/>
                  </a:moveTo>
                  <a:lnTo>
                    <a:pt x="132" y="393"/>
                  </a:lnTo>
                  <a:lnTo>
                    <a:pt x="132" y="654"/>
                  </a:lnTo>
                  <a:lnTo>
                    <a:pt x="524" y="654"/>
                  </a:lnTo>
                  <a:lnTo>
                    <a:pt x="655" y="524"/>
                  </a:lnTo>
                  <a:lnTo>
                    <a:pt x="917" y="131"/>
                  </a:lnTo>
                  <a:lnTo>
                    <a:pt x="786" y="131"/>
                  </a:lnTo>
                  <a:lnTo>
                    <a:pt x="655" y="262"/>
                  </a:lnTo>
                  <a:lnTo>
                    <a:pt x="393" y="393"/>
                  </a:lnTo>
                  <a:lnTo>
                    <a:pt x="132" y="262"/>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1"/>
            <p:cNvSpPr/>
            <p:nvPr/>
          </p:nvSpPr>
          <p:spPr>
            <a:xfrm>
              <a:off x="4758325" y="1546175"/>
              <a:ext cx="26175" cy="13100"/>
            </a:xfrm>
            <a:custGeom>
              <a:avLst/>
              <a:gdLst/>
              <a:ahLst/>
              <a:cxnLst/>
              <a:rect l="l" t="t" r="r" b="b"/>
              <a:pathLst>
                <a:path w="1047" h="524" extrusionOk="0">
                  <a:moveTo>
                    <a:pt x="916" y="0"/>
                  </a:moveTo>
                  <a:lnTo>
                    <a:pt x="785" y="262"/>
                  </a:lnTo>
                  <a:lnTo>
                    <a:pt x="524" y="393"/>
                  </a:lnTo>
                  <a:lnTo>
                    <a:pt x="0" y="262"/>
                  </a:lnTo>
                  <a:lnTo>
                    <a:pt x="0" y="262"/>
                  </a:lnTo>
                  <a:lnTo>
                    <a:pt x="262" y="523"/>
                  </a:lnTo>
                  <a:lnTo>
                    <a:pt x="654" y="523"/>
                  </a:lnTo>
                  <a:lnTo>
                    <a:pt x="916" y="393"/>
                  </a:lnTo>
                  <a:lnTo>
                    <a:pt x="104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1"/>
            <p:cNvSpPr/>
            <p:nvPr/>
          </p:nvSpPr>
          <p:spPr>
            <a:xfrm>
              <a:off x="4709275" y="1389200"/>
              <a:ext cx="62150" cy="143900"/>
            </a:xfrm>
            <a:custGeom>
              <a:avLst/>
              <a:gdLst/>
              <a:ahLst/>
              <a:cxnLst/>
              <a:rect l="l" t="t" r="r" b="b"/>
              <a:pathLst>
                <a:path w="2486" h="5756" extrusionOk="0">
                  <a:moveTo>
                    <a:pt x="785" y="0"/>
                  </a:moveTo>
                  <a:lnTo>
                    <a:pt x="262" y="2355"/>
                  </a:lnTo>
                  <a:lnTo>
                    <a:pt x="0" y="4840"/>
                  </a:lnTo>
                  <a:lnTo>
                    <a:pt x="393" y="4840"/>
                  </a:lnTo>
                  <a:lnTo>
                    <a:pt x="785" y="4709"/>
                  </a:lnTo>
                  <a:lnTo>
                    <a:pt x="785" y="5756"/>
                  </a:lnTo>
                  <a:lnTo>
                    <a:pt x="1439" y="5756"/>
                  </a:lnTo>
                  <a:lnTo>
                    <a:pt x="1832" y="5625"/>
                  </a:lnTo>
                  <a:lnTo>
                    <a:pt x="2224" y="5494"/>
                  </a:lnTo>
                  <a:lnTo>
                    <a:pt x="2486" y="5102"/>
                  </a:lnTo>
                  <a:lnTo>
                    <a:pt x="1701" y="5363"/>
                  </a:lnTo>
                  <a:lnTo>
                    <a:pt x="1047" y="5494"/>
                  </a:lnTo>
                  <a:lnTo>
                    <a:pt x="1047" y="4840"/>
                  </a:lnTo>
                  <a:lnTo>
                    <a:pt x="1047" y="4317"/>
                  </a:lnTo>
                  <a:lnTo>
                    <a:pt x="393" y="4448"/>
                  </a:lnTo>
                  <a:lnTo>
                    <a:pt x="393" y="4448"/>
                  </a:lnTo>
                  <a:lnTo>
                    <a:pt x="654" y="2224"/>
                  </a:lnTo>
                  <a:lnTo>
                    <a:pt x="91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1"/>
            <p:cNvSpPr/>
            <p:nvPr/>
          </p:nvSpPr>
          <p:spPr>
            <a:xfrm>
              <a:off x="4732175" y="1516725"/>
              <a:ext cx="42525" cy="29475"/>
            </a:xfrm>
            <a:custGeom>
              <a:avLst/>
              <a:gdLst/>
              <a:ahLst/>
              <a:cxnLst/>
              <a:rect l="l" t="t" r="r" b="b"/>
              <a:pathLst>
                <a:path w="1701" h="1179" extrusionOk="0">
                  <a:moveTo>
                    <a:pt x="1570" y="1"/>
                  </a:moveTo>
                  <a:lnTo>
                    <a:pt x="785" y="393"/>
                  </a:lnTo>
                  <a:lnTo>
                    <a:pt x="0" y="524"/>
                  </a:lnTo>
                  <a:lnTo>
                    <a:pt x="392" y="786"/>
                  </a:lnTo>
                  <a:lnTo>
                    <a:pt x="785" y="1178"/>
                  </a:lnTo>
                  <a:lnTo>
                    <a:pt x="1308" y="1178"/>
                  </a:lnTo>
                  <a:lnTo>
                    <a:pt x="1570" y="1047"/>
                  </a:lnTo>
                  <a:lnTo>
                    <a:pt x="1700" y="916"/>
                  </a:lnTo>
                  <a:lnTo>
                    <a:pt x="1700" y="393"/>
                  </a:lnTo>
                  <a:lnTo>
                    <a:pt x="157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1"/>
            <p:cNvSpPr/>
            <p:nvPr/>
          </p:nvSpPr>
          <p:spPr>
            <a:xfrm>
              <a:off x="4751775" y="1526550"/>
              <a:ext cx="22925" cy="19650"/>
            </a:xfrm>
            <a:custGeom>
              <a:avLst/>
              <a:gdLst/>
              <a:ahLst/>
              <a:cxnLst/>
              <a:rect l="l" t="t" r="r" b="b"/>
              <a:pathLst>
                <a:path w="917" h="786" extrusionOk="0">
                  <a:moveTo>
                    <a:pt x="916" y="0"/>
                  </a:moveTo>
                  <a:lnTo>
                    <a:pt x="655" y="131"/>
                  </a:lnTo>
                  <a:lnTo>
                    <a:pt x="393" y="262"/>
                  </a:lnTo>
                  <a:lnTo>
                    <a:pt x="132" y="393"/>
                  </a:lnTo>
                  <a:lnTo>
                    <a:pt x="1" y="785"/>
                  </a:lnTo>
                  <a:lnTo>
                    <a:pt x="524" y="785"/>
                  </a:lnTo>
                  <a:lnTo>
                    <a:pt x="786" y="654"/>
                  </a:lnTo>
                  <a:lnTo>
                    <a:pt x="916" y="523"/>
                  </a:lnTo>
                  <a:lnTo>
                    <a:pt x="916" y="0"/>
                  </a:lnTo>
                  <a:close/>
                </a:path>
              </a:pathLst>
            </a:custGeom>
            <a:solidFill>
              <a:srgbClr val="FF9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1"/>
            <p:cNvSpPr/>
            <p:nvPr/>
          </p:nvSpPr>
          <p:spPr>
            <a:xfrm>
              <a:off x="4647150" y="1193000"/>
              <a:ext cx="366275" cy="264900"/>
            </a:xfrm>
            <a:custGeom>
              <a:avLst/>
              <a:gdLst/>
              <a:ahLst/>
              <a:cxnLst/>
              <a:rect l="l" t="t" r="r" b="b"/>
              <a:pathLst>
                <a:path w="14651" h="10596" extrusionOk="0">
                  <a:moveTo>
                    <a:pt x="6671" y="0"/>
                  </a:moveTo>
                  <a:lnTo>
                    <a:pt x="5494" y="131"/>
                  </a:lnTo>
                  <a:lnTo>
                    <a:pt x="4317" y="393"/>
                  </a:lnTo>
                  <a:lnTo>
                    <a:pt x="3139" y="785"/>
                  </a:lnTo>
                  <a:lnTo>
                    <a:pt x="2485" y="1177"/>
                  </a:lnTo>
                  <a:lnTo>
                    <a:pt x="1962" y="1570"/>
                  </a:lnTo>
                  <a:lnTo>
                    <a:pt x="1177" y="2616"/>
                  </a:lnTo>
                  <a:lnTo>
                    <a:pt x="654" y="3663"/>
                  </a:lnTo>
                  <a:lnTo>
                    <a:pt x="262" y="4709"/>
                  </a:lnTo>
                  <a:lnTo>
                    <a:pt x="0" y="5756"/>
                  </a:lnTo>
                  <a:lnTo>
                    <a:pt x="0" y="6540"/>
                  </a:lnTo>
                  <a:lnTo>
                    <a:pt x="0" y="7194"/>
                  </a:lnTo>
                  <a:lnTo>
                    <a:pt x="131" y="7325"/>
                  </a:lnTo>
                  <a:lnTo>
                    <a:pt x="1570" y="7456"/>
                  </a:lnTo>
                  <a:lnTo>
                    <a:pt x="2878" y="7325"/>
                  </a:lnTo>
                  <a:lnTo>
                    <a:pt x="3924" y="7194"/>
                  </a:lnTo>
                  <a:lnTo>
                    <a:pt x="4840" y="6802"/>
                  </a:lnTo>
                  <a:lnTo>
                    <a:pt x="5494" y="6410"/>
                  </a:lnTo>
                  <a:lnTo>
                    <a:pt x="6017" y="6148"/>
                  </a:lnTo>
                  <a:lnTo>
                    <a:pt x="5625" y="6540"/>
                  </a:lnTo>
                  <a:lnTo>
                    <a:pt x="5101" y="7064"/>
                  </a:lnTo>
                  <a:lnTo>
                    <a:pt x="5101" y="7194"/>
                  </a:lnTo>
                  <a:lnTo>
                    <a:pt x="5232" y="7194"/>
                  </a:lnTo>
                  <a:lnTo>
                    <a:pt x="6279" y="6933"/>
                  </a:lnTo>
                  <a:lnTo>
                    <a:pt x="7194" y="6410"/>
                  </a:lnTo>
                  <a:lnTo>
                    <a:pt x="7979" y="5756"/>
                  </a:lnTo>
                  <a:lnTo>
                    <a:pt x="8633" y="4840"/>
                  </a:lnTo>
                  <a:lnTo>
                    <a:pt x="8895" y="5886"/>
                  </a:lnTo>
                  <a:lnTo>
                    <a:pt x="9156" y="6671"/>
                  </a:lnTo>
                  <a:lnTo>
                    <a:pt x="9549" y="7194"/>
                  </a:lnTo>
                  <a:lnTo>
                    <a:pt x="9941" y="7587"/>
                  </a:lnTo>
                  <a:lnTo>
                    <a:pt x="10334" y="7848"/>
                  </a:lnTo>
                  <a:lnTo>
                    <a:pt x="10595" y="7979"/>
                  </a:lnTo>
                  <a:lnTo>
                    <a:pt x="10857" y="7979"/>
                  </a:lnTo>
                  <a:lnTo>
                    <a:pt x="10988" y="8502"/>
                  </a:lnTo>
                  <a:lnTo>
                    <a:pt x="11249" y="9418"/>
                  </a:lnTo>
                  <a:lnTo>
                    <a:pt x="11380" y="9811"/>
                  </a:lnTo>
                  <a:lnTo>
                    <a:pt x="11773" y="10203"/>
                  </a:lnTo>
                  <a:lnTo>
                    <a:pt x="12165" y="10595"/>
                  </a:lnTo>
                  <a:lnTo>
                    <a:pt x="12688" y="10595"/>
                  </a:lnTo>
                  <a:lnTo>
                    <a:pt x="13081" y="10465"/>
                  </a:lnTo>
                  <a:lnTo>
                    <a:pt x="13342" y="10203"/>
                  </a:lnTo>
                  <a:lnTo>
                    <a:pt x="13735" y="9549"/>
                  </a:lnTo>
                  <a:lnTo>
                    <a:pt x="13996" y="8895"/>
                  </a:lnTo>
                  <a:lnTo>
                    <a:pt x="14389" y="8110"/>
                  </a:lnTo>
                  <a:lnTo>
                    <a:pt x="14519" y="7325"/>
                  </a:lnTo>
                  <a:lnTo>
                    <a:pt x="14650" y="6410"/>
                  </a:lnTo>
                  <a:lnTo>
                    <a:pt x="14519" y="5494"/>
                  </a:lnTo>
                  <a:lnTo>
                    <a:pt x="14389" y="4709"/>
                  </a:lnTo>
                  <a:lnTo>
                    <a:pt x="13996" y="4055"/>
                  </a:lnTo>
                  <a:lnTo>
                    <a:pt x="13473" y="3532"/>
                  </a:lnTo>
                  <a:lnTo>
                    <a:pt x="12950" y="3009"/>
                  </a:lnTo>
                  <a:lnTo>
                    <a:pt x="12165" y="2485"/>
                  </a:lnTo>
                  <a:lnTo>
                    <a:pt x="11773" y="2355"/>
                  </a:lnTo>
                  <a:lnTo>
                    <a:pt x="10857" y="1570"/>
                  </a:lnTo>
                  <a:lnTo>
                    <a:pt x="9941" y="1047"/>
                  </a:lnTo>
                  <a:lnTo>
                    <a:pt x="8895" y="523"/>
                  </a:lnTo>
                  <a:lnTo>
                    <a:pt x="7848" y="262"/>
                  </a:lnTo>
                  <a:lnTo>
                    <a:pt x="667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1"/>
            <p:cNvSpPr/>
            <p:nvPr/>
          </p:nvSpPr>
          <p:spPr>
            <a:xfrm>
              <a:off x="4941450" y="1428450"/>
              <a:ext cx="75250" cy="114475"/>
            </a:xfrm>
            <a:custGeom>
              <a:avLst/>
              <a:gdLst/>
              <a:ahLst/>
              <a:cxnLst/>
              <a:rect l="l" t="t" r="r" b="b"/>
              <a:pathLst>
                <a:path w="3010" h="4579" extrusionOk="0">
                  <a:moveTo>
                    <a:pt x="2093" y="0"/>
                  </a:moveTo>
                  <a:lnTo>
                    <a:pt x="1701" y="131"/>
                  </a:lnTo>
                  <a:lnTo>
                    <a:pt x="1309" y="523"/>
                  </a:lnTo>
                  <a:lnTo>
                    <a:pt x="916" y="916"/>
                  </a:lnTo>
                  <a:lnTo>
                    <a:pt x="393" y="1701"/>
                  </a:lnTo>
                  <a:lnTo>
                    <a:pt x="131" y="1962"/>
                  </a:lnTo>
                  <a:lnTo>
                    <a:pt x="1" y="3924"/>
                  </a:lnTo>
                  <a:lnTo>
                    <a:pt x="1" y="4055"/>
                  </a:lnTo>
                  <a:lnTo>
                    <a:pt x="393" y="4317"/>
                  </a:lnTo>
                  <a:lnTo>
                    <a:pt x="785" y="4578"/>
                  </a:lnTo>
                  <a:lnTo>
                    <a:pt x="1178" y="4578"/>
                  </a:lnTo>
                  <a:lnTo>
                    <a:pt x="1701" y="4447"/>
                  </a:lnTo>
                  <a:lnTo>
                    <a:pt x="2093" y="4055"/>
                  </a:lnTo>
                  <a:lnTo>
                    <a:pt x="2486" y="3532"/>
                  </a:lnTo>
                  <a:lnTo>
                    <a:pt x="2747" y="2878"/>
                  </a:lnTo>
                  <a:lnTo>
                    <a:pt x="2878" y="2224"/>
                  </a:lnTo>
                  <a:lnTo>
                    <a:pt x="3009" y="1439"/>
                  </a:lnTo>
                  <a:lnTo>
                    <a:pt x="3009" y="785"/>
                  </a:lnTo>
                  <a:lnTo>
                    <a:pt x="2747" y="393"/>
                  </a:lnTo>
                  <a:lnTo>
                    <a:pt x="2486"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1"/>
            <p:cNvSpPr/>
            <p:nvPr/>
          </p:nvSpPr>
          <p:spPr>
            <a:xfrm>
              <a:off x="4957800" y="1454600"/>
              <a:ext cx="39275" cy="71975"/>
            </a:xfrm>
            <a:custGeom>
              <a:avLst/>
              <a:gdLst/>
              <a:ahLst/>
              <a:cxnLst/>
              <a:rect l="l" t="t" r="r" b="b"/>
              <a:pathLst>
                <a:path w="1571" h="2879" extrusionOk="0">
                  <a:moveTo>
                    <a:pt x="1570" y="1"/>
                  </a:moveTo>
                  <a:lnTo>
                    <a:pt x="1178" y="131"/>
                  </a:lnTo>
                  <a:lnTo>
                    <a:pt x="916" y="393"/>
                  </a:lnTo>
                  <a:lnTo>
                    <a:pt x="524" y="655"/>
                  </a:lnTo>
                  <a:lnTo>
                    <a:pt x="262" y="1047"/>
                  </a:lnTo>
                  <a:lnTo>
                    <a:pt x="1" y="1963"/>
                  </a:lnTo>
                  <a:lnTo>
                    <a:pt x="1" y="2878"/>
                  </a:lnTo>
                  <a:lnTo>
                    <a:pt x="131" y="2878"/>
                  </a:lnTo>
                  <a:lnTo>
                    <a:pt x="524" y="2224"/>
                  </a:lnTo>
                  <a:lnTo>
                    <a:pt x="785" y="1832"/>
                  </a:lnTo>
                  <a:lnTo>
                    <a:pt x="1178" y="1832"/>
                  </a:lnTo>
                  <a:lnTo>
                    <a:pt x="1178" y="1701"/>
                  </a:lnTo>
                  <a:lnTo>
                    <a:pt x="655" y="1701"/>
                  </a:lnTo>
                  <a:lnTo>
                    <a:pt x="393" y="1832"/>
                  </a:lnTo>
                  <a:lnTo>
                    <a:pt x="262" y="2093"/>
                  </a:lnTo>
                  <a:lnTo>
                    <a:pt x="393" y="1439"/>
                  </a:lnTo>
                  <a:lnTo>
                    <a:pt x="655" y="916"/>
                  </a:lnTo>
                  <a:lnTo>
                    <a:pt x="1047" y="393"/>
                  </a:lnTo>
                  <a:lnTo>
                    <a:pt x="157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1"/>
            <p:cNvSpPr/>
            <p:nvPr/>
          </p:nvSpPr>
          <p:spPr>
            <a:xfrm>
              <a:off x="4846625" y="1690050"/>
              <a:ext cx="585375" cy="879700"/>
            </a:xfrm>
            <a:custGeom>
              <a:avLst/>
              <a:gdLst/>
              <a:ahLst/>
              <a:cxnLst/>
              <a:rect l="l" t="t" r="r" b="b"/>
              <a:pathLst>
                <a:path w="23415" h="35188" extrusionOk="0">
                  <a:moveTo>
                    <a:pt x="5102" y="1"/>
                  </a:moveTo>
                  <a:lnTo>
                    <a:pt x="4840" y="131"/>
                  </a:lnTo>
                  <a:lnTo>
                    <a:pt x="4578" y="393"/>
                  </a:lnTo>
                  <a:lnTo>
                    <a:pt x="4448" y="916"/>
                  </a:lnTo>
                  <a:lnTo>
                    <a:pt x="4448" y="1570"/>
                  </a:lnTo>
                  <a:lnTo>
                    <a:pt x="4578" y="2355"/>
                  </a:lnTo>
                  <a:lnTo>
                    <a:pt x="5102" y="4579"/>
                  </a:lnTo>
                  <a:lnTo>
                    <a:pt x="6671" y="9549"/>
                  </a:lnTo>
                  <a:lnTo>
                    <a:pt x="8633" y="15566"/>
                  </a:lnTo>
                  <a:lnTo>
                    <a:pt x="10203" y="20668"/>
                  </a:lnTo>
                  <a:lnTo>
                    <a:pt x="10726" y="22237"/>
                  </a:lnTo>
                  <a:lnTo>
                    <a:pt x="10726" y="22630"/>
                  </a:lnTo>
                  <a:lnTo>
                    <a:pt x="10726" y="22761"/>
                  </a:lnTo>
                  <a:lnTo>
                    <a:pt x="7848" y="22368"/>
                  </a:lnTo>
                  <a:lnTo>
                    <a:pt x="5494" y="21976"/>
                  </a:lnTo>
                  <a:lnTo>
                    <a:pt x="3532" y="21583"/>
                  </a:lnTo>
                  <a:lnTo>
                    <a:pt x="3270" y="21714"/>
                  </a:lnTo>
                  <a:lnTo>
                    <a:pt x="2878" y="21976"/>
                  </a:lnTo>
                  <a:lnTo>
                    <a:pt x="2616" y="22499"/>
                  </a:lnTo>
                  <a:lnTo>
                    <a:pt x="2224" y="23284"/>
                  </a:lnTo>
                  <a:lnTo>
                    <a:pt x="1439" y="25115"/>
                  </a:lnTo>
                  <a:lnTo>
                    <a:pt x="785" y="27208"/>
                  </a:lnTo>
                  <a:lnTo>
                    <a:pt x="262" y="29432"/>
                  </a:lnTo>
                  <a:lnTo>
                    <a:pt x="0" y="31263"/>
                  </a:lnTo>
                  <a:lnTo>
                    <a:pt x="0" y="32048"/>
                  </a:lnTo>
                  <a:lnTo>
                    <a:pt x="0" y="32702"/>
                  </a:lnTo>
                  <a:lnTo>
                    <a:pt x="131" y="33225"/>
                  </a:lnTo>
                  <a:lnTo>
                    <a:pt x="393" y="33356"/>
                  </a:lnTo>
                  <a:lnTo>
                    <a:pt x="2616" y="33879"/>
                  </a:lnTo>
                  <a:lnTo>
                    <a:pt x="5363" y="34272"/>
                  </a:lnTo>
                  <a:lnTo>
                    <a:pt x="8503" y="34664"/>
                  </a:lnTo>
                  <a:lnTo>
                    <a:pt x="11773" y="35056"/>
                  </a:lnTo>
                  <a:lnTo>
                    <a:pt x="14912" y="35187"/>
                  </a:lnTo>
                  <a:lnTo>
                    <a:pt x="17790" y="35187"/>
                  </a:lnTo>
                  <a:lnTo>
                    <a:pt x="20275" y="34926"/>
                  </a:lnTo>
                  <a:lnTo>
                    <a:pt x="21321" y="34795"/>
                  </a:lnTo>
                  <a:lnTo>
                    <a:pt x="22106" y="34402"/>
                  </a:lnTo>
                  <a:lnTo>
                    <a:pt x="22499" y="34272"/>
                  </a:lnTo>
                  <a:lnTo>
                    <a:pt x="22760" y="33879"/>
                  </a:lnTo>
                  <a:lnTo>
                    <a:pt x="23022" y="33487"/>
                  </a:lnTo>
                  <a:lnTo>
                    <a:pt x="23153" y="32963"/>
                  </a:lnTo>
                  <a:lnTo>
                    <a:pt x="23414" y="31786"/>
                  </a:lnTo>
                  <a:lnTo>
                    <a:pt x="23283" y="30217"/>
                  </a:lnTo>
                  <a:lnTo>
                    <a:pt x="23022" y="28385"/>
                  </a:lnTo>
                  <a:lnTo>
                    <a:pt x="22629" y="26292"/>
                  </a:lnTo>
                  <a:lnTo>
                    <a:pt x="21845" y="24069"/>
                  </a:lnTo>
                  <a:lnTo>
                    <a:pt x="21060" y="21714"/>
                  </a:lnTo>
                  <a:lnTo>
                    <a:pt x="20144" y="19360"/>
                  </a:lnTo>
                  <a:lnTo>
                    <a:pt x="18967" y="16874"/>
                  </a:lnTo>
                  <a:lnTo>
                    <a:pt x="17659" y="14389"/>
                  </a:lnTo>
                  <a:lnTo>
                    <a:pt x="16351" y="11904"/>
                  </a:lnTo>
                  <a:lnTo>
                    <a:pt x="14912" y="9549"/>
                  </a:lnTo>
                  <a:lnTo>
                    <a:pt x="13342" y="7326"/>
                  </a:lnTo>
                  <a:lnTo>
                    <a:pt x="11642" y="5233"/>
                  </a:lnTo>
                  <a:lnTo>
                    <a:pt x="10072" y="3271"/>
                  </a:lnTo>
                  <a:lnTo>
                    <a:pt x="8764" y="2093"/>
                  </a:lnTo>
                  <a:lnTo>
                    <a:pt x="7587" y="1047"/>
                  </a:lnTo>
                  <a:lnTo>
                    <a:pt x="6410" y="262"/>
                  </a:lnTo>
                  <a:lnTo>
                    <a:pt x="5886" y="131"/>
                  </a:lnTo>
                  <a:lnTo>
                    <a:pt x="5494" y="1"/>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1"/>
            <p:cNvSpPr/>
            <p:nvPr/>
          </p:nvSpPr>
          <p:spPr>
            <a:xfrm>
              <a:off x="4509800" y="2128250"/>
              <a:ext cx="438225" cy="405525"/>
            </a:xfrm>
            <a:custGeom>
              <a:avLst/>
              <a:gdLst/>
              <a:ahLst/>
              <a:cxnLst/>
              <a:rect l="l" t="t" r="r" b="b"/>
              <a:pathLst>
                <a:path w="17529" h="16221" extrusionOk="0">
                  <a:moveTo>
                    <a:pt x="6148" y="0"/>
                  </a:moveTo>
                  <a:lnTo>
                    <a:pt x="4186" y="131"/>
                  </a:lnTo>
                  <a:lnTo>
                    <a:pt x="3270" y="393"/>
                  </a:lnTo>
                  <a:lnTo>
                    <a:pt x="2486" y="654"/>
                  </a:lnTo>
                  <a:lnTo>
                    <a:pt x="1832" y="916"/>
                  </a:lnTo>
                  <a:lnTo>
                    <a:pt x="1439" y="1439"/>
                  </a:lnTo>
                  <a:lnTo>
                    <a:pt x="1178" y="1963"/>
                  </a:lnTo>
                  <a:lnTo>
                    <a:pt x="1178" y="2486"/>
                  </a:lnTo>
                  <a:lnTo>
                    <a:pt x="1308" y="3009"/>
                  </a:lnTo>
                  <a:lnTo>
                    <a:pt x="1570" y="3532"/>
                  </a:lnTo>
                  <a:lnTo>
                    <a:pt x="1178" y="3663"/>
                  </a:lnTo>
                  <a:lnTo>
                    <a:pt x="785" y="4055"/>
                  </a:lnTo>
                  <a:lnTo>
                    <a:pt x="523" y="4448"/>
                  </a:lnTo>
                  <a:lnTo>
                    <a:pt x="262" y="4840"/>
                  </a:lnTo>
                  <a:lnTo>
                    <a:pt x="131" y="5233"/>
                  </a:lnTo>
                  <a:lnTo>
                    <a:pt x="262" y="5625"/>
                  </a:lnTo>
                  <a:lnTo>
                    <a:pt x="393" y="6017"/>
                  </a:lnTo>
                  <a:lnTo>
                    <a:pt x="654" y="6279"/>
                  </a:lnTo>
                  <a:lnTo>
                    <a:pt x="1047" y="6802"/>
                  </a:lnTo>
                  <a:lnTo>
                    <a:pt x="1308" y="6933"/>
                  </a:lnTo>
                  <a:lnTo>
                    <a:pt x="523" y="7718"/>
                  </a:lnTo>
                  <a:lnTo>
                    <a:pt x="131" y="8634"/>
                  </a:lnTo>
                  <a:lnTo>
                    <a:pt x="0" y="9026"/>
                  </a:lnTo>
                  <a:lnTo>
                    <a:pt x="131" y="9418"/>
                  </a:lnTo>
                  <a:lnTo>
                    <a:pt x="523" y="10203"/>
                  </a:lnTo>
                  <a:lnTo>
                    <a:pt x="916" y="10857"/>
                  </a:lnTo>
                  <a:lnTo>
                    <a:pt x="1178" y="10988"/>
                  </a:lnTo>
                  <a:lnTo>
                    <a:pt x="916" y="11511"/>
                  </a:lnTo>
                  <a:lnTo>
                    <a:pt x="916" y="12035"/>
                  </a:lnTo>
                  <a:lnTo>
                    <a:pt x="916" y="12558"/>
                  </a:lnTo>
                  <a:lnTo>
                    <a:pt x="1047" y="13081"/>
                  </a:lnTo>
                  <a:lnTo>
                    <a:pt x="1308" y="13735"/>
                  </a:lnTo>
                  <a:lnTo>
                    <a:pt x="1832" y="14258"/>
                  </a:lnTo>
                  <a:lnTo>
                    <a:pt x="2486" y="14651"/>
                  </a:lnTo>
                  <a:lnTo>
                    <a:pt x="3140" y="15043"/>
                  </a:lnTo>
                  <a:lnTo>
                    <a:pt x="4840" y="15566"/>
                  </a:lnTo>
                  <a:lnTo>
                    <a:pt x="6279" y="15959"/>
                  </a:lnTo>
                  <a:lnTo>
                    <a:pt x="7064" y="16089"/>
                  </a:lnTo>
                  <a:lnTo>
                    <a:pt x="8241" y="16220"/>
                  </a:lnTo>
                  <a:lnTo>
                    <a:pt x="10726" y="16089"/>
                  </a:lnTo>
                  <a:lnTo>
                    <a:pt x="14650" y="15959"/>
                  </a:lnTo>
                  <a:lnTo>
                    <a:pt x="17528" y="4448"/>
                  </a:lnTo>
                  <a:lnTo>
                    <a:pt x="16351" y="3794"/>
                  </a:lnTo>
                  <a:lnTo>
                    <a:pt x="13473" y="2224"/>
                  </a:lnTo>
                  <a:lnTo>
                    <a:pt x="10203" y="785"/>
                  </a:lnTo>
                  <a:lnTo>
                    <a:pt x="8764" y="262"/>
                  </a:lnTo>
                  <a:lnTo>
                    <a:pt x="7718" y="0"/>
                  </a:ln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1"/>
            <p:cNvSpPr/>
            <p:nvPr/>
          </p:nvSpPr>
          <p:spPr>
            <a:xfrm>
              <a:off x="4552300" y="2210000"/>
              <a:ext cx="150450" cy="9825"/>
            </a:xfrm>
            <a:custGeom>
              <a:avLst/>
              <a:gdLst/>
              <a:ahLst/>
              <a:cxnLst/>
              <a:rect l="l" t="t" r="r" b="b"/>
              <a:pathLst>
                <a:path w="6018" h="393" extrusionOk="0">
                  <a:moveTo>
                    <a:pt x="1440" y="1"/>
                  </a:moveTo>
                  <a:lnTo>
                    <a:pt x="1" y="131"/>
                  </a:lnTo>
                  <a:lnTo>
                    <a:pt x="3009" y="262"/>
                  </a:lnTo>
                  <a:lnTo>
                    <a:pt x="4448" y="262"/>
                  </a:lnTo>
                  <a:lnTo>
                    <a:pt x="6018" y="393"/>
                  </a:lnTo>
                  <a:lnTo>
                    <a:pt x="6018" y="262"/>
                  </a:lnTo>
                  <a:lnTo>
                    <a:pt x="300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1"/>
            <p:cNvSpPr/>
            <p:nvPr/>
          </p:nvSpPr>
          <p:spPr>
            <a:xfrm>
              <a:off x="4542500" y="2301575"/>
              <a:ext cx="143900" cy="26175"/>
            </a:xfrm>
            <a:custGeom>
              <a:avLst/>
              <a:gdLst/>
              <a:ahLst/>
              <a:cxnLst/>
              <a:rect l="l" t="t" r="r" b="b"/>
              <a:pathLst>
                <a:path w="5756" h="1047" extrusionOk="0">
                  <a:moveTo>
                    <a:pt x="0" y="0"/>
                  </a:moveTo>
                  <a:lnTo>
                    <a:pt x="0" y="131"/>
                  </a:lnTo>
                  <a:lnTo>
                    <a:pt x="1439" y="262"/>
                  </a:lnTo>
                  <a:lnTo>
                    <a:pt x="2878" y="523"/>
                  </a:lnTo>
                  <a:lnTo>
                    <a:pt x="5756" y="1047"/>
                  </a:lnTo>
                  <a:lnTo>
                    <a:pt x="5756" y="916"/>
                  </a:lnTo>
                  <a:lnTo>
                    <a:pt x="2878" y="262"/>
                  </a:lnTo>
                  <a:lnTo>
                    <a:pt x="143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1"/>
            <p:cNvSpPr/>
            <p:nvPr/>
          </p:nvSpPr>
          <p:spPr>
            <a:xfrm>
              <a:off x="4539225" y="2406200"/>
              <a:ext cx="127550" cy="22925"/>
            </a:xfrm>
            <a:custGeom>
              <a:avLst/>
              <a:gdLst/>
              <a:ahLst/>
              <a:cxnLst/>
              <a:rect l="l" t="t" r="r" b="b"/>
              <a:pathLst>
                <a:path w="5102" h="917" extrusionOk="0">
                  <a:moveTo>
                    <a:pt x="1" y="1"/>
                  </a:moveTo>
                  <a:lnTo>
                    <a:pt x="524" y="132"/>
                  </a:lnTo>
                  <a:lnTo>
                    <a:pt x="1178" y="262"/>
                  </a:lnTo>
                  <a:lnTo>
                    <a:pt x="2486" y="524"/>
                  </a:lnTo>
                  <a:lnTo>
                    <a:pt x="5102" y="917"/>
                  </a:lnTo>
                  <a:lnTo>
                    <a:pt x="2486" y="393"/>
                  </a:lnTo>
                  <a:lnTo>
                    <a:pt x="1178" y="132"/>
                  </a:lnTo>
                  <a:lnTo>
                    <a:pt x="52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1"/>
            <p:cNvSpPr/>
            <p:nvPr/>
          </p:nvSpPr>
          <p:spPr>
            <a:xfrm>
              <a:off x="4915300" y="1680250"/>
              <a:ext cx="526500" cy="899300"/>
            </a:xfrm>
            <a:custGeom>
              <a:avLst/>
              <a:gdLst/>
              <a:ahLst/>
              <a:cxnLst/>
              <a:rect l="l" t="t" r="r" b="b"/>
              <a:pathLst>
                <a:path w="21060" h="35972" extrusionOk="0">
                  <a:moveTo>
                    <a:pt x="2485" y="0"/>
                  </a:moveTo>
                  <a:lnTo>
                    <a:pt x="2224" y="131"/>
                  </a:lnTo>
                  <a:lnTo>
                    <a:pt x="1962" y="262"/>
                  </a:lnTo>
                  <a:lnTo>
                    <a:pt x="1701" y="654"/>
                  </a:lnTo>
                  <a:lnTo>
                    <a:pt x="1570" y="1047"/>
                  </a:lnTo>
                  <a:lnTo>
                    <a:pt x="1570" y="1701"/>
                  </a:lnTo>
                  <a:lnTo>
                    <a:pt x="1570" y="2355"/>
                  </a:lnTo>
                  <a:lnTo>
                    <a:pt x="1831" y="4186"/>
                  </a:lnTo>
                  <a:lnTo>
                    <a:pt x="2485" y="6671"/>
                  </a:lnTo>
                  <a:lnTo>
                    <a:pt x="3401" y="9418"/>
                  </a:lnTo>
                  <a:lnTo>
                    <a:pt x="5494" y="15435"/>
                  </a:lnTo>
                  <a:lnTo>
                    <a:pt x="7064" y="20537"/>
                  </a:lnTo>
                  <a:lnTo>
                    <a:pt x="7587" y="22106"/>
                  </a:lnTo>
                  <a:lnTo>
                    <a:pt x="7587" y="22629"/>
                  </a:lnTo>
                  <a:lnTo>
                    <a:pt x="7587" y="22760"/>
                  </a:lnTo>
                  <a:lnTo>
                    <a:pt x="6540" y="22760"/>
                  </a:lnTo>
                  <a:lnTo>
                    <a:pt x="4578" y="22499"/>
                  </a:lnTo>
                  <a:lnTo>
                    <a:pt x="1831" y="22106"/>
                  </a:lnTo>
                  <a:lnTo>
                    <a:pt x="0" y="34794"/>
                  </a:lnTo>
                  <a:lnTo>
                    <a:pt x="3532" y="35318"/>
                  </a:lnTo>
                  <a:lnTo>
                    <a:pt x="6933" y="35579"/>
                  </a:lnTo>
                  <a:lnTo>
                    <a:pt x="10464" y="35841"/>
                  </a:lnTo>
                  <a:lnTo>
                    <a:pt x="13996" y="35972"/>
                  </a:lnTo>
                  <a:lnTo>
                    <a:pt x="16612" y="35841"/>
                  </a:lnTo>
                  <a:lnTo>
                    <a:pt x="17528" y="35841"/>
                  </a:lnTo>
                  <a:lnTo>
                    <a:pt x="18444" y="35579"/>
                  </a:lnTo>
                  <a:lnTo>
                    <a:pt x="19228" y="35448"/>
                  </a:lnTo>
                  <a:lnTo>
                    <a:pt x="19752" y="35056"/>
                  </a:lnTo>
                  <a:lnTo>
                    <a:pt x="20144" y="34794"/>
                  </a:lnTo>
                  <a:lnTo>
                    <a:pt x="20536" y="34402"/>
                  </a:lnTo>
                  <a:lnTo>
                    <a:pt x="20798" y="34009"/>
                  </a:lnTo>
                  <a:lnTo>
                    <a:pt x="20929" y="33617"/>
                  </a:lnTo>
                  <a:lnTo>
                    <a:pt x="21060" y="32571"/>
                  </a:lnTo>
                  <a:lnTo>
                    <a:pt x="20929" y="31393"/>
                  </a:lnTo>
                  <a:lnTo>
                    <a:pt x="20798" y="30216"/>
                  </a:lnTo>
                  <a:lnTo>
                    <a:pt x="20406" y="28123"/>
                  </a:lnTo>
                  <a:lnTo>
                    <a:pt x="19882" y="26030"/>
                  </a:lnTo>
                  <a:lnTo>
                    <a:pt x="19228" y="24068"/>
                  </a:lnTo>
                  <a:lnTo>
                    <a:pt x="18574" y="21975"/>
                  </a:lnTo>
                  <a:lnTo>
                    <a:pt x="17790" y="20013"/>
                  </a:lnTo>
                  <a:lnTo>
                    <a:pt x="16874" y="18182"/>
                  </a:lnTo>
                  <a:lnTo>
                    <a:pt x="15043" y="14519"/>
                  </a:lnTo>
                  <a:lnTo>
                    <a:pt x="13081" y="11119"/>
                  </a:lnTo>
                  <a:lnTo>
                    <a:pt x="10988" y="8110"/>
                  </a:lnTo>
                  <a:lnTo>
                    <a:pt x="9026" y="5494"/>
                  </a:lnTo>
                  <a:lnTo>
                    <a:pt x="7325" y="3401"/>
                  </a:lnTo>
                  <a:lnTo>
                    <a:pt x="5756" y="1962"/>
                  </a:lnTo>
                  <a:lnTo>
                    <a:pt x="4447" y="916"/>
                  </a:lnTo>
                  <a:lnTo>
                    <a:pt x="3401" y="262"/>
                  </a:lnTo>
                  <a:lnTo>
                    <a:pt x="2878" y="131"/>
                  </a:lnTo>
                  <a:lnTo>
                    <a:pt x="2485"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1"/>
            <p:cNvSpPr/>
            <p:nvPr/>
          </p:nvSpPr>
          <p:spPr>
            <a:xfrm>
              <a:off x="4983950" y="2262325"/>
              <a:ext cx="39275" cy="284525"/>
            </a:xfrm>
            <a:custGeom>
              <a:avLst/>
              <a:gdLst/>
              <a:ahLst/>
              <a:cxnLst/>
              <a:rect l="l" t="t" r="r" b="b"/>
              <a:pathLst>
                <a:path w="1571" h="11381" extrusionOk="0">
                  <a:moveTo>
                    <a:pt x="1571" y="0"/>
                  </a:moveTo>
                  <a:lnTo>
                    <a:pt x="917" y="4448"/>
                  </a:lnTo>
                  <a:lnTo>
                    <a:pt x="393" y="7980"/>
                  </a:lnTo>
                  <a:lnTo>
                    <a:pt x="1" y="11381"/>
                  </a:lnTo>
                  <a:lnTo>
                    <a:pt x="132" y="11381"/>
                  </a:lnTo>
                  <a:lnTo>
                    <a:pt x="786" y="7587"/>
                  </a:lnTo>
                  <a:lnTo>
                    <a:pt x="1178" y="4186"/>
                  </a:lnTo>
                  <a:lnTo>
                    <a:pt x="157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1"/>
            <p:cNvSpPr/>
            <p:nvPr/>
          </p:nvSpPr>
          <p:spPr>
            <a:xfrm>
              <a:off x="4961075" y="1951650"/>
              <a:ext cx="294325" cy="323775"/>
            </a:xfrm>
            <a:custGeom>
              <a:avLst/>
              <a:gdLst/>
              <a:ahLst/>
              <a:cxnLst/>
              <a:rect l="l" t="t" r="r" b="b"/>
              <a:pathLst>
                <a:path w="11773" h="12951" extrusionOk="0">
                  <a:moveTo>
                    <a:pt x="2093" y="1"/>
                  </a:moveTo>
                  <a:lnTo>
                    <a:pt x="3270" y="3925"/>
                  </a:lnTo>
                  <a:lnTo>
                    <a:pt x="3663" y="4972"/>
                  </a:lnTo>
                  <a:lnTo>
                    <a:pt x="3532" y="4972"/>
                  </a:lnTo>
                  <a:lnTo>
                    <a:pt x="3009" y="4187"/>
                  </a:lnTo>
                  <a:lnTo>
                    <a:pt x="1962" y="2617"/>
                  </a:lnTo>
                  <a:lnTo>
                    <a:pt x="1962" y="2748"/>
                  </a:lnTo>
                  <a:lnTo>
                    <a:pt x="2878" y="4318"/>
                  </a:lnTo>
                  <a:lnTo>
                    <a:pt x="3401" y="5102"/>
                  </a:lnTo>
                  <a:lnTo>
                    <a:pt x="3925" y="5887"/>
                  </a:lnTo>
                  <a:lnTo>
                    <a:pt x="4186" y="6672"/>
                  </a:lnTo>
                  <a:lnTo>
                    <a:pt x="4971" y="9419"/>
                  </a:lnTo>
                  <a:lnTo>
                    <a:pt x="5756" y="11904"/>
                  </a:lnTo>
                  <a:lnTo>
                    <a:pt x="3009" y="11512"/>
                  </a:lnTo>
                  <a:lnTo>
                    <a:pt x="1570" y="11381"/>
                  </a:lnTo>
                  <a:lnTo>
                    <a:pt x="0" y="11250"/>
                  </a:lnTo>
                  <a:lnTo>
                    <a:pt x="0" y="11250"/>
                  </a:lnTo>
                  <a:lnTo>
                    <a:pt x="1439" y="11512"/>
                  </a:lnTo>
                  <a:lnTo>
                    <a:pt x="2878" y="11773"/>
                  </a:lnTo>
                  <a:lnTo>
                    <a:pt x="5887" y="12297"/>
                  </a:lnTo>
                  <a:lnTo>
                    <a:pt x="8895" y="12689"/>
                  </a:lnTo>
                  <a:lnTo>
                    <a:pt x="10334" y="12820"/>
                  </a:lnTo>
                  <a:lnTo>
                    <a:pt x="11773" y="12951"/>
                  </a:lnTo>
                  <a:lnTo>
                    <a:pt x="10334" y="12689"/>
                  </a:lnTo>
                  <a:lnTo>
                    <a:pt x="8895" y="12427"/>
                  </a:lnTo>
                  <a:lnTo>
                    <a:pt x="8241" y="12297"/>
                  </a:lnTo>
                  <a:lnTo>
                    <a:pt x="8372" y="12297"/>
                  </a:lnTo>
                  <a:lnTo>
                    <a:pt x="9157" y="12166"/>
                  </a:lnTo>
                  <a:lnTo>
                    <a:pt x="9942" y="12035"/>
                  </a:lnTo>
                  <a:lnTo>
                    <a:pt x="9942" y="11904"/>
                  </a:lnTo>
                  <a:lnTo>
                    <a:pt x="9157" y="12035"/>
                  </a:lnTo>
                  <a:lnTo>
                    <a:pt x="8241" y="12035"/>
                  </a:lnTo>
                  <a:lnTo>
                    <a:pt x="7587" y="12166"/>
                  </a:lnTo>
                  <a:lnTo>
                    <a:pt x="6148" y="11904"/>
                  </a:lnTo>
                  <a:lnTo>
                    <a:pt x="5756" y="10596"/>
                  </a:lnTo>
                  <a:lnTo>
                    <a:pt x="5363" y="9288"/>
                  </a:lnTo>
                  <a:lnTo>
                    <a:pt x="4448" y="6541"/>
                  </a:lnTo>
                  <a:lnTo>
                    <a:pt x="3532" y="3925"/>
                  </a:lnTo>
                  <a:lnTo>
                    <a:pt x="209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1"/>
            <p:cNvSpPr/>
            <p:nvPr/>
          </p:nvSpPr>
          <p:spPr>
            <a:xfrm>
              <a:off x="4918550" y="2550100"/>
              <a:ext cx="395725" cy="36000"/>
            </a:xfrm>
            <a:custGeom>
              <a:avLst/>
              <a:gdLst/>
              <a:ahLst/>
              <a:cxnLst/>
              <a:rect l="l" t="t" r="r" b="b"/>
              <a:pathLst>
                <a:path w="15829" h="1440" extrusionOk="0">
                  <a:moveTo>
                    <a:pt x="1" y="0"/>
                  </a:moveTo>
                  <a:lnTo>
                    <a:pt x="3925" y="785"/>
                  </a:lnTo>
                  <a:lnTo>
                    <a:pt x="7849" y="1178"/>
                  </a:lnTo>
                  <a:lnTo>
                    <a:pt x="11773" y="1439"/>
                  </a:lnTo>
                  <a:lnTo>
                    <a:pt x="15697" y="1308"/>
                  </a:lnTo>
                  <a:lnTo>
                    <a:pt x="15828" y="1308"/>
                  </a:lnTo>
                  <a:lnTo>
                    <a:pt x="15697" y="1178"/>
                  </a:lnTo>
                  <a:lnTo>
                    <a:pt x="11904" y="1047"/>
                  </a:lnTo>
                  <a:lnTo>
                    <a:pt x="7588" y="654"/>
                  </a:lnTo>
                  <a:lnTo>
                    <a:pt x="3402" y="393"/>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1"/>
            <p:cNvSpPr/>
            <p:nvPr/>
          </p:nvSpPr>
          <p:spPr>
            <a:xfrm>
              <a:off x="5346950" y="2154400"/>
              <a:ext cx="94850" cy="349950"/>
            </a:xfrm>
            <a:custGeom>
              <a:avLst/>
              <a:gdLst/>
              <a:ahLst/>
              <a:cxnLst/>
              <a:rect l="l" t="t" r="r" b="b"/>
              <a:pathLst>
                <a:path w="3794" h="13998" extrusionOk="0">
                  <a:moveTo>
                    <a:pt x="0" y="1"/>
                  </a:moveTo>
                  <a:lnTo>
                    <a:pt x="262" y="524"/>
                  </a:lnTo>
                  <a:lnTo>
                    <a:pt x="916" y="2486"/>
                  </a:lnTo>
                  <a:lnTo>
                    <a:pt x="1570" y="4448"/>
                  </a:lnTo>
                  <a:lnTo>
                    <a:pt x="2616" y="7718"/>
                  </a:lnTo>
                  <a:lnTo>
                    <a:pt x="3009" y="9550"/>
                  </a:lnTo>
                  <a:lnTo>
                    <a:pt x="3401" y="11250"/>
                  </a:lnTo>
                  <a:lnTo>
                    <a:pt x="3663" y="12820"/>
                  </a:lnTo>
                  <a:lnTo>
                    <a:pt x="3663" y="13997"/>
                  </a:lnTo>
                  <a:lnTo>
                    <a:pt x="3794" y="12558"/>
                  </a:lnTo>
                  <a:lnTo>
                    <a:pt x="3663" y="10858"/>
                  </a:lnTo>
                  <a:lnTo>
                    <a:pt x="3401" y="9157"/>
                  </a:lnTo>
                  <a:lnTo>
                    <a:pt x="2878" y="7457"/>
                  </a:lnTo>
                  <a:lnTo>
                    <a:pt x="1962" y="4187"/>
                  </a:lnTo>
                  <a:lnTo>
                    <a:pt x="1047" y="1963"/>
                  </a:lnTo>
                  <a:lnTo>
                    <a:pt x="262" y="393"/>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1"/>
            <p:cNvSpPr/>
            <p:nvPr/>
          </p:nvSpPr>
          <p:spPr>
            <a:xfrm>
              <a:off x="1929675" y="1297625"/>
              <a:ext cx="912375" cy="1000700"/>
            </a:xfrm>
            <a:custGeom>
              <a:avLst/>
              <a:gdLst/>
              <a:ahLst/>
              <a:cxnLst/>
              <a:rect l="l" t="t" r="r" b="b"/>
              <a:pathLst>
                <a:path w="36495" h="40028" extrusionOk="0">
                  <a:moveTo>
                    <a:pt x="27731" y="1"/>
                  </a:moveTo>
                  <a:lnTo>
                    <a:pt x="26292" y="132"/>
                  </a:lnTo>
                  <a:lnTo>
                    <a:pt x="24984" y="655"/>
                  </a:lnTo>
                  <a:lnTo>
                    <a:pt x="23807" y="1309"/>
                  </a:lnTo>
                  <a:lnTo>
                    <a:pt x="22629" y="2225"/>
                  </a:lnTo>
                  <a:lnTo>
                    <a:pt x="21714" y="3271"/>
                  </a:lnTo>
                  <a:lnTo>
                    <a:pt x="21060" y="4448"/>
                  </a:lnTo>
                  <a:lnTo>
                    <a:pt x="20406" y="5626"/>
                  </a:lnTo>
                  <a:lnTo>
                    <a:pt x="19490" y="7980"/>
                  </a:lnTo>
                  <a:lnTo>
                    <a:pt x="18705" y="10204"/>
                  </a:lnTo>
                  <a:lnTo>
                    <a:pt x="18182" y="11119"/>
                  </a:lnTo>
                  <a:lnTo>
                    <a:pt x="17659" y="11904"/>
                  </a:lnTo>
                  <a:lnTo>
                    <a:pt x="17136" y="12558"/>
                  </a:lnTo>
                  <a:lnTo>
                    <a:pt x="16482" y="13081"/>
                  </a:lnTo>
                  <a:lnTo>
                    <a:pt x="15697" y="13605"/>
                  </a:lnTo>
                  <a:lnTo>
                    <a:pt x="15043" y="13997"/>
                  </a:lnTo>
                  <a:lnTo>
                    <a:pt x="13342" y="14651"/>
                  </a:lnTo>
                  <a:lnTo>
                    <a:pt x="11511" y="15305"/>
                  </a:lnTo>
                  <a:lnTo>
                    <a:pt x="9549" y="15828"/>
                  </a:lnTo>
                  <a:lnTo>
                    <a:pt x="7718" y="16613"/>
                  </a:lnTo>
                  <a:lnTo>
                    <a:pt x="6671" y="17006"/>
                  </a:lnTo>
                  <a:lnTo>
                    <a:pt x="5756" y="17529"/>
                  </a:lnTo>
                  <a:lnTo>
                    <a:pt x="4840" y="18183"/>
                  </a:lnTo>
                  <a:lnTo>
                    <a:pt x="3793" y="18968"/>
                  </a:lnTo>
                  <a:lnTo>
                    <a:pt x="3009" y="19752"/>
                  </a:lnTo>
                  <a:lnTo>
                    <a:pt x="2224" y="20668"/>
                  </a:lnTo>
                  <a:lnTo>
                    <a:pt x="1570" y="21715"/>
                  </a:lnTo>
                  <a:lnTo>
                    <a:pt x="1047" y="22892"/>
                  </a:lnTo>
                  <a:lnTo>
                    <a:pt x="523" y="23938"/>
                  </a:lnTo>
                  <a:lnTo>
                    <a:pt x="262" y="25116"/>
                  </a:lnTo>
                  <a:lnTo>
                    <a:pt x="0" y="26424"/>
                  </a:lnTo>
                  <a:lnTo>
                    <a:pt x="0" y="27601"/>
                  </a:lnTo>
                  <a:lnTo>
                    <a:pt x="0" y="28909"/>
                  </a:lnTo>
                  <a:lnTo>
                    <a:pt x="262" y="30217"/>
                  </a:lnTo>
                  <a:lnTo>
                    <a:pt x="523" y="31394"/>
                  </a:lnTo>
                  <a:lnTo>
                    <a:pt x="1047" y="32702"/>
                  </a:lnTo>
                  <a:lnTo>
                    <a:pt x="1701" y="33879"/>
                  </a:lnTo>
                  <a:lnTo>
                    <a:pt x="2485" y="35057"/>
                  </a:lnTo>
                  <a:lnTo>
                    <a:pt x="3532" y="36103"/>
                  </a:lnTo>
                  <a:lnTo>
                    <a:pt x="4578" y="37150"/>
                  </a:lnTo>
                  <a:lnTo>
                    <a:pt x="5886" y="38065"/>
                  </a:lnTo>
                  <a:lnTo>
                    <a:pt x="7325" y="38719"/>
                  </a:lnTo>
                  <a:lnTo>
                    <a:pt x="8895" y="39242"/>
                  </a:lnTo>
                  <a:lnTo>
                    <a:pt x="10595" y="39635"/>
                  </a:lnTo>
                  <a:lnTo>
                    <a:pt x="12296" y="39897"/>
                  </a:lnTo>
                  <a:lnTo>
                    <a:pt x="14258" y="40027"/>
                  </a:lnTo>
                  <a:lnTo>
                    <a:pt x="16089" y="39897"/>
                  </a:lnTo>
                  <a:lnTo>
                    <a:pt x="18051" y="39766"/>
                  </a:lnTo>
                  <a:lnTo>
                    <a:pt x="19883" y="39373"/>
                  </a:lnTo>
                  <a:lnTo>
                    <a:pt x="21845" y="38719"/>
                  </a:lnTo>
                  <a:lnTo>
                    <a:pt x="23676" y="38065"/>
                  </a:lnTo>
                  <a:lnTo>
                    <a:pt x="25507" y="37150"/>
                  </a:lnTo>
                  <a:lnTo>
                    <a:pt x="27208" y="36234"/>
                  </a:lnTo>
                  <a:lnTo>
                    <a:pt x="28777" y="35057"/>
                  </a:lnTo>
                  <a:lnTo>
                    <a:pt x="30085" y="33618"/>
                  </a:lnTo>
                  <a:lnTo>
                    <a:pt x="31393" y="32179"/>
                  </a:lnTo>
                  <a:lnTo>
                    <a:pt x="32701" y="30217"/>
                  </a:lnTo>
                  <a:lnTo>
                    <a:pt x="33748" y="28255"/>
                  </a:lnTo>
                  <a:lnTo>
                    <a:pt x="34663" y="26162"/>
                  </a:lnTo>
                  <a:lnTo>
                    <a:pt x="35317" y="23938"/>
                  </a:lnTo>
                  <a:lnTo>
                    <a:pt x="35841" y="21845"/>
                  </a:lnTo>
                  <a:lnTo>
                    <a:pt x="36233" y="19622"/>
                  </a:lnTo>
                  <a:lnTo>
                    <a:pt x="36364" y="17398"/>
                  </a:lnTo>
                  <a:lnTo>
                    <a:pt x="36495" y="15305"/>
                  </a:lnTo>
                  <a:lnTo>
                    <a:pt x="36364" y="13212"/>
                  </a:lnTo>
                  <a:lnTo>
                    <a:pt x="36102" y="11250"/>
                  </a:lnTo>
                  <a:lnTo>
                    <a:pt x="35579" y="9288"/>
                  </a:lnTo>
                  <a:lnTo>
                    <a:pt x="35056" y="7457"/>
                  </a:lnTo>
                  <a:lnTo>
                    <a:pt x="34402" y="5756"/>
                  </a:lnTo>
                  <a:lnTo>
                    <a:pt x="33617" y="4187"/>
                  </a:lnTo>
                  <a:lnTo>
                    <a:pt x="32571" y="2748"/>
                  </a:lnTo>
                  <a:lnTo>
                    <a:pt x="31524" y="1571"/>
                  </a:lnTo>
                  <a:lnTo>
                    <a:pt x="31001" y="1178"/>
                  </a:lnTo>
                  <a:lnTo>
                    <a:pt x="30347" y="655"/>
                  </a:lnTo>
                  <a:lnTo>
                    <a:pt x="29693" y="393"/>
                  </a:lnTo>
                  <a:lnTo>
                    <a:pt x="29039" y="132"/>
                  </a:lnTo>
                  <a:lnTo>
                    <a:pt x="2838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1"/>
            <p:cNvSpPr/>
            <p:nvPr/>
          </p:nvSpPr>
          <p:spPr>
            <a:xfrm>
              <a:off x="2443075" y="1153750"/>
              <a:ext cx="153725" cy="160250"/>
            </a:xfrm>
            <a:custGeom>
              <a:avLst/>
              <a:gdLst/>
              <a:ahLst/>
              <a:cxnLst/>
              <a:rect l="l" t="t" r="r" b="b"/>
              <a:pathLst>
                <a:path w="6149" h="6410" extrusionOk="0">
                  <a:moveTo>
                    <a:pt x="2617" y="0"/>
                  </a:moveTo>
                  <a:lnTo>
                    <a:pt x="1701" y="131"/>
                  </a:lnTo>
                  <a:lnTo>
                    <a:pt x="916" y="524"/>
                  </a:lnTo>
                  <a:lnTo>
                    <a:pt x="393" y="1047"/>
                  </a:lnTo>
                  <a:lnTo>
                    <a:pt x="131" y="1439"/>
                  </a:lnTo>
                  <a:lnTo>
                    <a:pt x="1" y="1832"/>
                  </a:lnTo>
                  <a:lnTo>
                    <a:pt x="1" y="2355"/>
                  </a:lnTo>
                  <a:lnTo>
                    <a:pt x="1" y="2747"/>
                  </a:lnTo>
                  <a:lnTo>
                    <a:pt x="131" y="3271"/>
                  </a:lnTo>
                  <a:lnTo>
                    <a:pt x="262" y="3925"/>
                  </a:lnTo>
                  <a:lnTo>
                    <a:pt x="655" y="4579"/>
                  </a:lnTo>
                  <a:lnTo>
                    <a:pt x="1309" y="5102"/>
                  </a:lnTo>
                  <a:lnTo>
                    <a:pt x="1963" y="5625"/>
                  </a:lnTo>
                  <a:lnTo>
                    <a:pt x="2747" y="6018"/>
                  </a:lnTo>
                  <a:lnTo>
                    <a:pt x="3532" y="6279"/>
                  </a:lnTo>
                  <a:lnTo>
                    <a:pt x="4317" y="6410"/>
                  </a:lnTo>
                  <a:lnTo>
                    <a:pt x="4971" y="6410"/>
                  </a:lnTo>
                  <a:lnTo>
                    <a:pt x="5625" y="6279"/>
                  </a:lnTo>
                  <a:lnTo>
                    <a:pt x="5887" y="6018"/>
                  </a:lnTo>
                  <a:lnTo>
                    <a:pt x="6018" y="5494"/>
                  </a:lnTo>
                  <a:lnTo>
                    <a:pt x="6148" y="4840"/>
                  </a:lnTo>
                  <a:lnTo>
                    <a:pt x="6148" y="4055"/>
                  </a:lnTo>
                  <a:lnTo>
                    <a:pt x="6018" y="3140"/>
                  </a:lnTo>
                  <a:lnTo>
                    <a:pt x="5756" y="2224"/>
                  </a:lnTo>
                  <a:lnTo>
                    <a:pt x="5233" y="1309"/>
                  </a:lnTo>
                  <a:lnTo>
                    <a:pt x="4448" y="654"/>
                  </a:lnTo>
                  <a:lnTo>
                    <a:pt x="4055" y="393"/>
                  </a:lnTo>
                  <a:lnTo>
                    <a:pt x="3532" y="131"/>
                  </a:lnTo>
                  <a:lnTo>
                    <a:pt x="261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1"/>
            <p:cNvSpPr/>
            <p:nvPr/>
          </p:nvSpPr>
          <p:spPr>
            <a:xfrm>
              <a:off x="1923125" y="1444800"/>
              <a:ext cx="513425" cy="575550"/>
            </a:xfrm>
            <a:custGeom>
              <a:avLst/>
              <a:gdLst/>
              <a:ahLst/>
              <a:cxnLst/>
              <a:rect l="l" t="t" r="r" b="b"/>
              <a:pathLst>
                <a:path w="20537" h="23022" extrusionOk="0">
                  <a:moveTo>
                    <a:pt x="20537" y="0"/>
                  </a:moveTo>
                  <a:lnTo>
                    <a:pt x="19621" y="1962"/>
                  </a:lnTo>
                  <a:lnTo>
                    <a:pt x="18706" y="3793"/>
                  </a:lnTo>
                  <a:lnTo>
                    <a:pt x="18182" y="4709"/>
                  </a:lnTo>
                  <a:lnTo>
                    <a:pt x="17528" y="5494"/>
                  </a:lnTo>
                  <a:lnTo>
                    <a:pt x="16744" y="6279"/>
                  </a:lnTo>
                  <a:lnTo>
                    <a:pt x="15959" y="6933"/>
                  </a:lnTo>
                  <a:lnTo>
                    <a:pt x="15043" y="7456"/>
                  </a:lnTo>
                  <a:lnTo>
                    <a:pt x="14127" y="7718"/>
                  </a:lnTo>
                  <a:lnTo>
                    <a:pt x="12165" y="8241"/>
                  </a:lnTo>
                  <a:lnTo>
                    <a:pt x="10073" y="8895"/>
                  </a:lnTo>
                  <a:lnTo>
                    <a:pt x="8110" y="9549"/>
                  </a:lnTo>
                  <a:lnTo>
                    <a:pt x="6148" y="10465"/>
                  </a:lnTo>
                  <a:lnTo>
                    <a:pt x="4317" y="11511"/>
                  </a:lnTo>
                  <a:lnTo>
                    <a:pt x="3401" y="12165"/>
                  </a:lnTo>
                  <a:lnTo>
                    <a:pt x="2617" y="12950"/>
                  </a:lnTo>
                  <a:lnTo>
                    <a:pt x="1963" y="13865"/>
                  </a:lnTo>
                  <a:lnTo>
                    <a:pt x="1439" y="14781"/>
                  </a:lnTo>
                  <a:lnTo>
                    <a:pt x="916" y="15697"/>
                  </a:lnTo>
                  <a:lnTo>
                    <a:pt x="524" y="16743"/>
                  </a:lnTo>
                  <a:lnTo>
                    <a:pt x="262" y="17659"/>
                  </a:lnTo>
                  <a:lnTo>
                    <a:pt x="131" y="18836"/>
                  </a:lnTo>
                  <a:lnTo>
                    <a:pt x="1" y="20929"/>
                  </a:lnTo>
                  <a:lnTo>
                    <a:pt x="262" y="23022"/>
                  </a:lnTo>
                  <a:lnTo>
                    <a:pt x="262" y="20929"/>
                  </a:lnTo>
                  <a:lnTo>
                    <a:pt x="393" y="18836"/>
                  </a:lnTo>
                  <a:lnTo>
                    <a:pt x="524" y="17790"/>
                  </a:lnTo>
                  <a:lnTo>
                    <a:pt x="916" y="16743"/>
                  </a:lnTo>
                  <a:lnTo>
                    <a:pt x="1309" y="15828"/>
                  </a:lnTo>
                  <a:lnTo>
                    <a:pt x="1701" y="14912"/>
                  </a:lnTo>
                  <a:lnTo>
                    <a:pt x="2355" y="14127"/>
                  </a:lnTo>
                  <a:lnTo>
                    <a:pt x="3009" y="13342"/>
                  </a:lnTo>
                  <a:lnTo>
                    <a:pt x="3794" y="12557"/>
                  </a:lnTo>
                  <a:lnTo>
                    <a:pt x="4579" y="11903"/>
                  </a:lnTo>
                  <a:lnTo>
                    <a:pt x="6279" y="10857"/>
                  </a:lnTo>
                  <a:lnTo>
                    <a:pt x="8241" y="10072"/>
                  </a:lnTo>
                  <a:lnTo>
                    <a:pt x="10203" y="9287"/>
                  </a:lnTo>
                  <a:lnTo>
                    <a:pt x="12165" y="8764"/>
                  </a:lnTo>
                  <a:lnTo>
                    <a:pt x="14258" y="8110"/>
                  </a:lnTo>
                  <a:lnTo>
                    <a:pt x="15305" y="7848"/>
                  </a:lnTo>
                  <a:lnTo>
                    <a:pt x="16220" y="7194"/>
                  </a:lnTo>
                  <a:lnTo>
                    <a:pt x="17005" y="6540"/>
                  </a:lnTo>
                  <a:lnTo>
                    <a:pt x="17790" y="5756"/>
                  </a:lnTo>
                  <a:lnTo>
                    <a:pt x="18313" y="4840"/>
                  </a:lnTo>
                  <a:lnTo>
                    <a:pt x="18967" y="3924"/>
                  </a:lnTo>
                  <a:lnTo>
                    <a:pt x="19752" y="2093"/>
                  </a:lnTo>
                  <a:lnTo>
                    <a:pt x="2053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1"/>
            <p:cNvSpPr/>
            <p:nvPr/>
          </p:nvSpPr>
          <p:spPr>
            <a:xfrm>
              <a:off x="2642550" y="1369575"/>
              <a:ext cx="232200" cy="807750"/>
            </a:xfrm>
            <a:custGeom>
              <a:avLst/>
              <a:gdLst/>
              <a:ahLst/>
              <a:cxnLst/>
              <a:rect l="l" t="t" r="r" b="b"/>
              <a:pathLst>
                <a:path w="9288" h="32310" extrusionOk="0">
                  <a:moveTo>
                    <a:pt x="4186" y="1"/>
                  </a:moveTo>
                  <a:lnTo>
                    <a:pt x="5233" y="1963"/>
                  </a:lnTo>
                  <a:lnTo>
                    <a:pt x="6279" y="4056"/>
                  </a:lnTo>
                  <a:lnTo>
                    <a:pt x="7064" y="6148"/>
                  </a:lnTo>
                  <a:lnTo>
                    <a:pt x="7718" y="8241"/>
                  </a:lnTo>
                  <a:lnTo>
                    <a:pt x="8241" y="10465"/>
                  </a:lnTo>
                  <a:lnTo>
                    <a:pt x="8634" y="12689"/>
                  </a:lnTo>
                  <a:lnTo>
                    <a:pt x="8765" y="14912"/>
                  </a:lnTo>
                  <a:lnTo>
                    <a:pt x="8634" y="17136"/>
                  </a:lnTo>
                  <a:lnTo>
                    <a:pt x="8372" y="19360"/>
                  </a:lnTo>
                  <a:lnTo>
                    <a:pt x="7849" y="21583"/>
                  </a:lnTo>
                  <a:lnTo>
                    <a:pt x="6933" y="23546"/>
                  </a:lnTo>
                  <a:lnTo>
                    <a:pt x="5887" y="25638"/>
                  </a:lnTo>
                  <a:lnTo>
                    <a:pt x="4710" y="27470"/>
                  </a:lnTo>
                  <a:lnTo>
                    <a:pt x="3271" y="29170"/>
                  </a:lnTo>
                  <a:lnTo>
                    <a:pt x="2486" y="29955"/>
                  </a:lnTo>
                  <a:lnTo>
                    <a:pt x="1701" y="30740"/>
                  </a:lnTo>
                  <a:lnTo>
                    <a:pt x="1" y="32310"/>
                  </a:lnTo>
                  <a:lnTo>
                    <a:pt x="1832" y="30871"/>
                  </a:lnTo>
                  <a:lnTo>
                    <a:pt x="3402" y="29301"/>
                  </a:lnTo>
                  <a:lnTo>
                    <a:pt x="4971" y="27601"/>
                  </a:lnTo>
                  <a:lnTo>
                    <a:pt x="6279" y="25769"/>
                  </a:lnTo>
                  <a:lnTo>
                    <a:pt x="6933" y="24854"/>
                  </a:lnTo>
                  <a:lnTo>
                    <a:pt x="7457" y="23807"/>
                  </a:lnTo>
                  <a:lnTo>
                    <a:pt x="7849" y="22761"/>
                  </a:lnTo>
                  <a:lnTo>
                    <a:pt x="8241" y="21714"/>
                  </a:lnTo>
                  <a:lnTo>
                    <a:pt x="8895" y="19491"/>
                  </a:lnTo>
                  <a:lnTo>
                    <a:pt x="9157" y="17136"/>
                  </a:lnTo>
                  <a:lnTo>
                    <a:pt x="9288" y="14912"/>
                  </a:lnTo>
                  <a:lnTo>
                    <a:pt x="9026" y="12689"/>
                  </a:lnTo>
                  <a:lnTo>
                    <a:pt x="8765" y="10334"/>
                  </a:lnTo>
                  <a:lnTo>
                    <a:pt x="8111" y="8111"/>
                  </a:lnTo>
                  <a:lnTo>
                    <a:pt x="7326" y="6018"/>
                  </a:lnTo>
                  <a:lnTo>
                    <a:pt x="6541" y="3925"/>
                  </a:lnTo>
                  <a:lnTo>
                    <a:pt x="5364" y="1963"/>
                  </a:lnTo>
                  <a:lnTo>
                    <a:pt x="418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1"/>
            <p:cNvSpPr/>
            <p:nvPr/>
          </p:nvSpPr>
          <p:spPr>
            <a:xfrm>
              <a:off x="2423450" y="1163550"/>
              <a:ext cx="160275" cy="157000"/>
            </a:xfrm>
            <a:custGeom>
              <a:avLst/>
              <a:gdLst/>
              <a:ahLst/>
              <a:cxnLst/>
              <a:rect l="l" t="t" r="r" b="b"/>
              <a:pathLst>
                <a:path w="6411" h="6280" extrusionOk="0">
                  <a:moveTo>
                    <a:pt x="1832" y="1"/>
                  </a:moveTo>
                  <a:lnTo>
                    <a:pt x="1309" y="393"/>
                  </a:lnTo>
                  <a:lnTo>
                    <a:pt x="786" y="917"/>
                  </a:lnTo>
                  <a:lnTo>
                    <a:pt x="393" y="1571"/>
                  </a:lnTo>
                  <a:lnTo>
                    <a:pt x="132" y="2225"/>
                  </a:lnTo>
                  <a:lnTo>
                    <a:pt x="1" y="3009"/>
                  </a:lnTo>
                  <a:lnTo>
                    <a:pt x="1" y="3794"/>
                  </a:lnTo>
                  <a:lnTo>
                    <a:pt x="393" y="4448"/>
                  </a:lnTo>
                  <a:lnTo>
                    <a:pt x="786" y="5102"/>
                  </a:lnTo>
                  <a:lnTo>
                    <a:pt x="1440" y="5495"/>
                  </a:lnTo>
                  <a:lnTo>
                    <a:pt x="2094" y="5887"/>
                  </a:lnTo>
                  <a:lnTo>
                    <a:pt x="2748" y="6149"/>
                  </a:lnTo>
                  <a:lnTo>
                    <a:pt x="3532" y="6280"/>
                  </a:lnTo>
                  <a:lnTo>
                    <a:pt x="4971" y="6280"/>
                  </a:lnTo>
                  <a:lnTo>
                    <a:pt x="5756" y="6149"/>
                  </a:lnTo>
                  <a:lnTo>
                    <a:pt x="6410" y="5887"/>
                  </a:lnTo>
                  <a:lnTo>
                    <a:pt x="5625" y="6018"/>
                  </a:lnTo>
                  <a:lnTo>
                    <a:pt x="4971" y="6018"/>
                  </a:lnTo>
                  <a:lnTo>
                    <a:pt x="3663" y="5887"/>
                  </a:lnTo>
                  <a:lnTo>
                    <a:pt x="3009" y="5756"/>
                  </a:lnTo>
                  <a:lnTo>
                    <a:pt x="2355" y="5495"/>
                  </a:lnTo>
                  <a:lnTo>
                    <a:pt x="1701" y="5102"/>
                  </a:lnTo>
                  <a:lnTo>
                    <a:pt x="1178" y="4710"/>
                  </a:lnTo>
                  <a:lnTo>
                    <a:pt x="786" y="4187"/>
                  </a:lnTo>
                  <a:lnTo>
                    <a:pt x="524" y="3663"/>
                  </a:lnTo>
                  <a:lnTo>
                    <a:pt x="393" y="3009"/>
                  </a:lnTo>
                  <a:lnTo>
                    <a:pt x="524" y="2355"/>
                  </a:lnTo>
                  <a:lnTo>
                    <a:pt x="655" y="1701"/>
                  </a:lnTo>
                  <a:lnTo>
                    <a:pt x="916" y="1047"/>
                  </a:lnTo>
                  <a:lnTo>
                    <a:pt x="1440" y="524"/>
                  </a:lnTo>
                  <a:lnTo>
                    <a:pt x="183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1"/>
            <p:cNvSpPr/>
            <p:nvPr/>
          </p:nvSpPr>
          <p:spPr>
            <a:xfrm>
              <a:off x="1906775" y="1768525"/>
              <a:ext cx="650775" cy="1043200"/>
            </a:xfrm>
            <a:custGeom>
              <a:avLst/>
              <a:gdLst/>
              <a:ahLst/>
              <a:cxnLst/>
              <a:rect l="l" t="t" r="r" b="b"/>
              <a:pathLst>
                <a:path w="26031" h="41728" extrusionOk="0">
                  <a:moveTo>
                    <a:pt x="24984" y="1"/>
                  </a:moveTo>
                  <a:lnTo>
                    <a:pt x="24199" y="393"/>
                  </a:lnTo>
                  <a:lnTo>
                    <a:pt x="23153" y="1178"/>
                  </a:lnTo>
                  <a:lnTo>
                    <a:pt x="22107" y="2225"/>
                  </a:lnTo>
                  <a:lnTo>
                    <a:pt x="20799" y="3533"/>
                  </a:lnTo>
                  <a:lnTo>
                    <a:pt x="19621" y="5102"/>
                  </a:lnTo>
                  <a:lnTo>
                    <a:pt x="17136" y="8634"/>
                  </a:lnTo>
                  <a:lnTo>
                    <a:pt x="14258" y="13081"/>
                  </a:lnTo>
                  <a:lnTo>
                    <a:pt x="11119" y="18052"/>
                  </a:lnTo>
                  <a:lnTo>
                    <a:pt x="8110" y="23023"/>
                  </a:lnTo>
                  <a:lnTo>
                    <a:pt x="2747" y="31917"/>
                  </a:lnTo>
                  <a:lnTo>
                    <a:pt x="1" y="36496"/>
                  </a:lnTo>
                  <a:lnTo>
                    <a:pt x="1" y="36757"/>
                  </a:lnTo>
                  <a:lnTo>
                    <a:pt x="131" y="37150"/>
                  </a:lnTo>
                  <a:lnTo>
                    <a:pt x="655" y="37673"/>
                  </a:lnTo>
                  <a:lnTo>
                    <a:pt x="1309" y="38196"/>
                  </a:lnTo>
                  <a:lnTo>
                    <a:pt x="3009" y="39242"/>
                  </a:lnTo>
                  <a:lnTo>
                    <a:pt x="5102" y="40158"/>
                  </a:lnTo>
                  <a:lnTo>
                    <a:pt x="7326" y="41074"/>
                  </a:lnTo>
                  <a:lnTo>
                    <a:pt x="9288" y="41597"/>
                  </a:lnTo>
                  <a:lnTo>
                    <a:pt x="10203" y="41728"/>
                  </a:lnTo>
                  <a:lnTo>
                    <a:pt x="10857" y="41728"/>
                  </a:lnTo>
                  <a:lnTo>
                    <a:pt x="11381" y="41597"/>
                  </a:lnTo>
                  <a:lnTo>
                    <a:pt x="11773" y="41335"/>
                  </a:lnTo>
                  <a:lnTo>
                    <a:pt x="12689" y="39112"/>
                  </a:lnTo>
                  <a:lnTo>
                    <a:pt x="14389" y="35318"/>
                  </a:lnTo>
                  <a:lnTo>
                    <a:pt x="16482" y="30348"/>
                  </a:lnTo>
                  <a:lnTo>
                    <a:pt x="18706" y="24592"/>
                  </a:lnTo>
                  <a:lnTo>
                    <a:pt x="21060" y="18314"/>
                  </a:lnTo>
                  <a:lnTo>
                    <a:pt x="23153" y="12035"/>
                  </a:lnTo>
                  <a:lnTo>
                    <a:pt x="24069" y="9026"/>
                  </a:lnTo>
                  <a:lnTo>
                    <a:pt x="24853" y="6149"/>
                  </a:lnTo>
                  <a:lnTo>
                    <a:pt x="25507" y="3402"/>
                  </a:lnTo>
                  <a:lnTo>
                    <a:pt x="26031" y="1047"/>
                  </a:lnTo>
                  <a:lnTo>
                    <a:pt x="26031" y="655"/>
                  </a:lnTo>
                  <a:lnTo>
                    <a:pt x="25900" y="262"/>
                  </a:lnTo>
                  <a:lnTo>
                    <a:pt x="25769" y="132"/>
                  </a:lnTo>
                  <a:lnTo>
                    <a:pt x="25638"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1"/>
            <p:cNvSpPr/>
            <p:nvPr/>
          </p:nvSpPr>
          <p:spPr>
            <a:xfrm>
              <a:off x="1792325" y="2674350"/>
              <a:ext cx="376075" cy="451325"/>
            </a:xfrm>
            <a:custGeom>
              <a:avLst/>
              <a:gdLst/>
              <a:ahLst/>
              <a:cxnLst/>
              <a:rect l="l" t="t" r="r" b="b"/>
              <a:pathLst>
                <a:path w="15043" h="18053" extrusionOk="0">
                  <a:moveTo>
                    <a:pt x="4840" y="1"/>
                  </a:moveTo>
                  <a:lnTo>
                    <a:pt x="4317" y="786"/>
                  </a:lnTo>
                  <a:lnTo>
                    <a:pt x="3663" y="1832"/>
                  </a:lnTo>
                  <a:lnTo>
                    <a:pt x="2486" y="4187"/>
                  </a:lnTo>
                  <a:lnTo>
                    <a:pt x="1570" y="6672"/>
                  </a:lnTo>
                  <a:lnTo>
                    <a:pt x="916" y="8503"/>
                  </a:lnTo>
                  <a:lnTo>
                    <a:pt x="524" y="10204"/>
                  </a:lnTo>
                  <a:lnTo>
                    <a:pt x="131" y="12558"/>
                  </a:lnTo>
                  <a:lnTo>
                    <a:pt x="0" y="13605"/>
                  </a:lnTo>
                  <a:lnTo>
                    <a:pt x="131" y="14651"/>
                  </a:lnTo>
                  <a:lnTo>
                    <a:pt x="262" y="15305"/>
                  </a:lnTo>
                  <a:lnTo>
                    <a:pt x="393" y="15567"/>
                  </a:lnTo>
                  <a:lnTo>
                    <a:pt x="654" y="15698"/>
                  </a:lnTo>
                  <a:lnTo>
                    <a:pt x="1047" y="15828"/>
                  </a:lnTo>
                  <a:lnTo>
                    <a:pt x="1439" y="15828"/>
                  </a:lnTo>
                  <a:lnTo>
                    <a:pt x="1701" y="15698"/>
                  </a:lnTo>
                  <a:lnTo>
                    <a:pt x="1962" y="15436"/>
                  </a:lnTo>
                  <a:lnTo>
                    <a:pt x="2224" y="15044"/>
                  </a:lnTo>
                  <a:lnTo>
                    <a:pt x="2355" y="14782"/>
                  </a:lnTo>
                  <a:lnTo>
                    <a:pt x="2355" y="15174"/>
                  </a:lnTo>
                  <a:lnTo>
                    <a:pt x="2486" y="15959"/>
                  </a:lnTo>
                  <a:lnTo>
                    <a:pt x="2616" y="16352"/>
                  </a:lnTo>
                  <a:lnTo>
                    <a:pt x="2747" y="16744"/>
                  </a:lnTo>
                  <a:lnTo>
                    <a:pt x="3140" y="17136"/>
                  </a:lnTo>
                  <a:lnTo>
                    <a:pt x="3532" y="17267"/>
                  </a:lnTo>
                  <a:lnTo>
                    <a:pt x="4055" y="17398"/>
                  </a:lnTo>
                  <a:lnTo>
                    <a:pt x="4448" y="17267"/>
                  </a:lnTo>
                  <a:lnTo>
                    <a:pt x="4709" y="16875"/>
                  </a:lnTo>
                  <a:lnTo>
                    <a:pt x="4971" y="16482"/>
                  </a:lnTo>
                  <a:lnTo>
                    <a:pt x="5363" y="15828"/>
                  </a:lnTo>
                  <a:lnTo>
                    <a:pt x="5494" y="15436"/>
                  </a:lnTo>
                  <a:lnTo>
                    <a:pt x="5494" y="15828"/>
                  </a:lnTo>
                  <a:lnTo>
                    <a:pt x="5625" y="16613"/>
                  </a:lnTo>
                  <a:lnTo>
                    <a:pt x="5756" y="17006"/>
                  </a:lnTo>
                  <a:lnTo>
                    <a:pt x="6017" y="17529"/>
                  </a:lnTo>
                  <a:lnTo>
                    <a:pt x="6410" y="17790"/>
                  </a:lnTo>
                  <a:lnTo>
                    <a:pt x="6802" y="18052"/>
                  </a:lnTo>
                  <a:lnTo>
                    <a:pt x="7325" y="18052"/>
                  </a:lnTo>
                  <a:lnTo>
                    <a:pt x="7587" y="17790"/>
                  </a:lnTo>
                  <a:lnTo>
                    <a:pt x="7979" y="17529"/>
                  </a:lnTo>
                  <a:lnTo>
                    <a:pt x="8110" y="17006"/>
                  </a:lnTo>
                  <a:lnTo>
                    <a:pt x="8372" y="16221"/>
                  </a:lnTo>
                  <a:lnTo>
                    <a:pt x="8503" y="16875"/>
                  </a:lnTo>
                  <a:lnTo>
                    <a:pt x="8633" y="17267"/>
                  </a:lnTo>
                  <a:lnTo>
                    <a:pt x="8895" y="17529"/>
                  </a:lnTo>
                  <a:lnTo>
                    <a:pt x="9157" y="17660"/>
                  </a:lnTo>
                  <a:lnTo>
                    <a:pt x="9549" y="17790"/>
                  </a:lnTo>
                  <a:lnTo>
                    <a:pt x="9811" y="17660"/>
                  </a:lnTo>
                  <a:lnTo>
                    <a:pt x="10072" y="17529"/>
                  </a:lnTo>
                  <a:lnTo>
                    <a:pt x="10334" y="17006"/>
                  </a:lnTo>
                  <a:lnTo>
                    <a:pt x="10596" y="16221"/>
                  </a:lnTo>
                  <a:lnTo>
                    <a:pt x="10726" y="15436"/>
                  </a:lnTo>
                  <a:lnTo>
                    <a:pt x="10988" y="13474"/>
                  </a:lnTo>
                  <a:lnTo>
                    <a:pt x="11119" y="12558"/>
                  </a:lnTo>
                  <a:lnTo>
                    <a:pt x="11380" y="11904"/>
                  </a:lnTo>
                  <a:lnTo>
                    <a:pt x="15043" y="3663"/>
                  </a:lnTo>
                  <a:lnTo>
                    <a:pt x="4840"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1"/>
            <p:cNvSpPr/>
            <p:nvPr/>
          </p:nvSpPr>
          <p:spPr>
            <a:xfrm>
              <a:off x="1985250" y="2909800"/>
              <a:ext cx="45825" cy="166800"/>
            </a:xfrm>
            <a:custGeom>
              <a:avLst/>
              <a:gdLst/>
              <a:ahLst/>
              <a:cxnLst/>
              <a:rect l="l" t="t" r="r" b="b"/>
              <a:pathLst>
                <a:path w="1833" h="6672" extrusionOk="0">
                  <a:moveTo>
                    <a:pt x="1701" y="1"/>
                  </a:moveTo>
                  <a:lnTo>
                    <a:pt x="786" y="1571"/>
                  </a:lnTo>
                  <a:lnTo>
                    <a:pt x="393" y="2355"/>
                  </a:lnTo>
                  <a:lnTo>
                    <a:pt x="132" y="3140"/>
                  </a:lnTo>
                  <a:lnTo>
                    <a:pt x="1" y="3925"/>
                  </a:lnTo>
                  <a:lnTo>
                    <a:pt x="1" y="4710"/>
                  </a:lnTo>
                  <a:lnTo>
                    <a:pt x="1" y="5626"/>
                  </a:lnTo>
                  <a:lnTo>
                    <a:pt x="262" y="6541"/>
                  </a:lnTo>
                  <a:lnTo>
                    <a:pt x="393" y="6672"/>
                  </a:lnTo>
                  <a:lnTo>
                    <a:pt x="393" y="6541"/>
                  </a:lnTo>
                  <a:lnTo>
                    <a:pt x="393" y="4710"/>
                  </a:lnTo>
                  <a:lnTo>
                    <a:pt x="524" y="3140"/>
                  </a:lnTo>
                  <a:lnTo>
                    <a:pt x="1047" y="1701"/>
                  </a:lnTo>
                  <a:lnTo>
                    <a:pt x="183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1"/>
            <p:cNvSpPr/>
            <p:nvPr/>
          </p:nvSpPr>
          <p:spPr>
            <a:xfrm>
              <a:off x="1916575" y="2886925"/>
              <a:ext cx="45825" cy="176600"/>
            </a:xfrm>
            <a:custGeom>
              <a:avLst/>
              <a:gdLst/>
              <a:ahLst/>
              <a:cxnLst/>
              <a:rect l="l" t="t" r="r" b="b"/>
              <a:pathLst>
                <a:path w="1833" h="7064" extrusionOk="0">
                  <a:moveTo>
                    <a:pt x="1701" y="0"/>
                  </a:moveTo>
                  <a:lnTo>
                    <a:pt x="786" y="1832"/>
                  </a:lnTo>
                  <a:lnTo>
                    <a:pt x="263" y="3401"/>
                  </a:lnTo>
                  <a:lnTo>
                    <a:pt x="132" y="4186"/>
                  </a:lnTo>
                  <a:lnTo>
                    <a:pt x="1" y="5102"/>
                  </a:lnTo>
                  <a:lnTo>
                    <a:pt x="1" y="6017"/>
                  </a:lnTo>
                  <a:lnTo>
                    <a:pt x="132" y="7064"/>
                  </a:lnTo>
                  <a:lnTo>
                    <a:pt x="263" y="7064"/>
                  </a:lnTo>
                  <a:lnTo>
                    <a:pt x="393" y="5102"/>
                  </a:lnTo>
                  <a:lnTo>
                    <a:pt x="655" y="3401"/>
                  </a:lnTo>
                  <a:lnTo>
                    <a:pt x="1047" y="1832"/>
                  </a:lnTo>
                  <a:lnTo>
                    <a:pt x="1832" y="131"/>
                  </a:lnTo>
                  <a:lnTo>
                    <a:pt x="170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1"/>
            <p:cNvSpPr/>
            <p:nvPr/>
          </p:nvSpPr>
          <p:spPr>
            <a:xfrm>
              <a:off x="1841375" y="2864025"/>
              <a:ext cx="55625" cy="173350"/>
            </a:xfrm>
            <a:custGeom>
              <a:avLst/>
              <a:gdLst/>
              <a:ahLst/>
              <a:cxnLst/>
              <a:rect l="l" t="t" r="r" b="b"/>
              <a:pathLst>
                <a:path w="2225" h="6934" extrusionOk="0">
                  <a:moveTo>
                    <a:pt x="2093" y="1"/>
                  </a:moveTo>
                  <a:lnTo>
                    <a:pt x="1570" y="785"/>
                  </a:lnTo>
                  <a:lnTo>
                    <a:pt x="1047" y="1570"/>
                  </a:lnTo>
                  <a:lnTo>
                    <a:pt x="785" y="2355"/>
                  </a:lnTo>
                  <a:lnTo>
                    <a:pt x="393" y="3271"/>
                  </a:lnTo>
                  <a:lnTo>
                    <a:pt x="262" y="4186"/>
                  </a:lnTo>
                  <a:lnTo>
                    <a:pt x="131" y="4971"/>
                  </a:lnTo>
                  <a:lnTo>
                    <a:pt x="0" y="5887"/>
                  </a:lnTo>
                  <a:lnTo>
                    <a:pt x="131" y="6802"/>
                  </a:lnTo>
                  <a:lnTo>
                    <a:pt x="131" y="6933"/>
                  </a:lnTo>
                  <a:lnTo>
                    <a:pt x="393" y="4971"/>
                  </a:lnTo>
                  <a:lnTo>
                    <a:pt x="785" y="3402"/>
                  </a:lnTo>
                  <a:lnTo>
                    <a:pt x="1308" y="1832"/>
                  </a:lnTo>
                  <a:lnTo>
                    <a:pt x="2224" y="131"/>
                  </a:lnTo>
                  <a:lnTo>
                    <a:pt x="222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1"/>
            <p:cNvSpPr/>
            <p:nvPr/>
          </p:nvSpPr>
          <p:spPr>
            <a:xfrm>
              <a:off x="2024500" y="2716875"/>
              <a:ext cx="192950" cy="300875"/>
            </a:xfrm>
            <a:custGeom>
              <a:avLst/>
              <a:gdLst/>
              <a:ahLst/>
              <a:cxnLst/>
              <a:rect l="l" t="t" r="r" b="b"/>
              <a:pathLst>
                <a:path w="7718" h="12035" extrusionOk="0">
                  <a:moveTo>
                    <a:pt x="2747" y="0"/>
                  </a:moveTo>
                  <a:lnTo>
                    <a:pt x="1570" y="131"/>
                  </a:lnTo>
                  <a:lnTo>
                    <a:pt x="1047" y="262"/>
                  </a:lnTo>
                  <a:lnTo>
                    <a:pt x="655" y="524"/>
                  </a:lnTo>
                  <a:lnTo>
                    <a:pt x="262" y="785"/>
                  </a:lnTo>
                  <a:lnTo>
                    <a:pt x="131" y="1308"/>
                  </a:lnTo>
                  <a:lnTo>
                    <a:pt x="0" y="1832"/>
                  </a:lnTo>
                  <a:lnTo>
                    <a:pt x="131" y="2224"/>
                  </a:lnTo>
                  <a:lnTo>
                    <a:pt x="393" y="3140"/>
                  </a:lnTo>
                  <a:lnTo>
                    <a:pt x="785" y="3925"/>
                  </a:lnTo>
                  <a:lnTo>
                    <a:pt x="1309" y="4709"/>
                  </a:lnTo>
                  <a:lnTo>
                    <a:pt x="1963" y="5233"/>
                  </a:lnTo>
                  <a:lnTo>
                    <a:pt x="2486" y="5756"/>
                  </a:lnTo>
                  <a:lnTo>
                    <a:pt x="3009" y="6017"/>
                  </a:lnTo>
                  <a:lnTo>
                    <a:pt x="2224" y="7456"/>
                  </a:lnTo>
                  <a:lnTo>
                    <a:pt x="1832" y="8372"/>
                  </a:lnTo>
                  <a:lnTo>
                    <a:pt x="1570" y="9288"/>
                  </a:lnTo>
                  <a:lnTo>
                    <a:pt x="1439" y="10072"/>
                  </a:lnTo>
                  <a:lnTo>
                    <a:pt x="1439" y="10857"/>
                  </a:lnTo>
                  <a:lnTo>
                    <a:pt x="1570" y="11511"/>
                  </a:lnTo>
                  <a:lnTo>
                    <a:pt x="1832" y="11773"/>
                  </a:lnTo>
                  <a:lnTo>
                    <a:pt x="1963" y="11904"/>
                  </a:lnTo>
                  <a:lnTo>
                    <a:pt x="2224" y="12034"/>
                  </a:lnTo>
                  <a:lnTo>
                    <a:pt x="2486" y="11904"/>
                  </a:lnTo>
                  <a:lnTo>
                    <a:pt x="3271" y="11511"/>
                  </a:lnTo>
                  <a:lnTo>
                    <a:pt x="4055" y="10726"/>
                  </a:lnTo>
                  <a:lnTo>
                    <a:pt x="4840" y="9811"/>
                  </a:lnTo>
                  <a:lnTo>
                    <a:pt x="5625" y="8764"/>
                  </a:lnTo>
                  <a:lnTo>
                    <a:pt x="6410" y="7718"/>
                  </a:lnTo>
                  <a:lnTo>
                    <a:pt x="6933" y="6671"/>
                  </a:lnTo>
                  <a:lnTo>
                    <a:pt x="7195" y="6017"/>
                  </a:lnTo>
                  <a:lnTo>
                    <a:pt x="7456" y="4579"/>
                  </a:lnTo>
                  <a:lnTo>
                    <a:pt x="7587" y="2878"/>
                  </a:lnTo>
                  <a:lnTo>
                    <a:pt x="7718" y="916"/>
                  </a:lnTo>
                  <a:lnTo>
                    <a:pt x="6672" y="654"/>
                  </a:lnTo>
                  <a:lnTo>
                    <a:pt x="5494" y="393"/>
                  </a:lnTo>
                  <a:lnTo>
                    <a:pt x="4186" y="131"/>
                  </a:lnTo>
                  <a:lnTo>
                    <a:pt x="2747" y="0"/>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1"/>
            <p:cNvSpPr/>
            <p:nvPr/>
          </p:nvSpPr>
          <p:spPr>
            <a:xfrm>
              <a:off x="2021225" y="2749575"/>
              <a:ext cx="81775" cy="255100"/>
            </a:xfrm>
            <a:custGeom>
              <a:avLst/>
              <a:gdLst/>
              <a:ahLst/>
              <a:cxnLst/>
              <a:rect l="l" t="t" r="r" b="b"/>
              <a:pathLst>
                <a:path w="3271" h="10204" extrusionOk="0">
                  <a:moveTo>
                    <a:pt x="131" y="0"/>
                  </a:moveTo>
                  <a:lnTo>
                    <a:pt x="1" y="785"/>
                  </a:lnTo>
                  <a:lnTo>
                    <a:pt x="131" y="1439"/>
                  </a:lnTo>
                  <a:lnTo>
                    <a:pt x="393" y="2093"/>
                  </a:lnTo>
                  <a:lnTo>
                    <a:pt x="786" y="2747"/>
                  </a:lnTo>
                  <a:lnTo>
                    <a:pt x="1178" y="3401"/>
                  </a:lnTo>
                  <a:lnTo>
                    <a:pt x="1701" y="3925"/>
                  </a:lnTo>
                  <a:lnTo>
                    <a:pt x="2878" y="4840"/>
                  </a:lnTo>
                  <a:lnTo>
                    <a:pt x="2224" y="6148"/>
                  </a:lnTo>
                  <a:lnTo>
                    <a:pt x="1570" y="7456"/>
                  </a:lnTo>
                  <a:lnTo>
                    <a:pt x="1440" y="8110"/>
                  </a:lnTo>
                  <a:lnTo>
                    <a:pt x="1309" y="8895"/>
                  </a:lnTo>
                  <a:lnTo>
                    <a:pt x="1440" y="9549"/>
                  </a:lnTo>
                  <a:lnTo>
                    <a:pt x="1832" y="10203"/>
                  </a:lnTo>
                  <a:lnTo>
                    <a:pt x="1832" y="10203"/>
                  </a:lnTo>
                  <a:lnTo>
                    <a:pt x="1701" y="9549"/>
                  </a:lnTo>
                  <a:lnTo>
                    <a:pt x="1570" y="8895"/>
                  </a:lnTo>
                  <a:lnTo>
                    <a:pt x="1701" y="8110"/>
                  </a:lnTo>
                  <a:lnTo>
                    <a:pt x="1963" y="7456"/>
                  </a:lnTo>
                  <a:lnTo>
                    <a:pt x="2617" y="6148"/>
                  </a:lnTo>
                  <a:lnTo>
                    <a:pt x="3271" y="4840"/>
                  </a:lnTo>
                  <a:lnTo>
                    <a:pt x="3271" y="4709"/>
                  </a:lnTo>
                  <a:lnTo>
                    <a:pt x="3271" y="4579"/>
                  </a:lnTo>
                  <a:lnTo>
                    <a:pt x="3140" y="4579"/>
                  </a:lnTo>
                  <a:lnTo>
                    <a:pt x="2094" y="3794"/>
                  </a:lnTo>
                  <a:lnTo>
                    <a:pt x="1178" y="2617"/>
                  </a:lnTo>
                  <a:lnTo>
                    <a:pt x="786" y="1963"/>
                  </a:lnTo>
                  <a:lnTo>
                    <a:pt x="393" y="1308"/>
                  </a:lnTo>
                  <a:lnTo>
                    <a:pt x="262" y="654"/>
                  </a:lnTo>
                  <a:lnTo>
                    <a:pt x="13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1"/>
            <p:cNvSpPr/>
            <p:nvPr/>
          </p:nvSpPr>
          <p:spPr>
            <a:xfrm>
              <a:off x="2204350" y="1755450"/>
              <a:ext cx="359750" cy="513450"/>
            </a:xfrm>
            <a:custGeom>
              <a:avLst/>
              <a:gdLst/>
              <a:ahLst/>
              <a:cxnLst/>
              <a:rect l="l" t="t" r="r" b="b"/>
              <a:pathLst>
                <a:path w="14390" h="20538" extrusionOk="0">
                  <a:moveTo>
                    <a:pt x="13474" y="1"/>
                  </a:moveTo>
                  <a:lnTo>
                    <a:pt x="12820" y="262"/>
                  </a:lnTo>
                  <a:lnTo>
                    <a:pt x="11773" y="785"/>
                  </a:lnTo>
                  <a:lnTo>
                    <a:pt x="10596" y="1701"/>
                  </a:lnTo>
                  <a:lnTo>
                    <a:pt x="9157" y="3140"/>
                  </a:lnTo>
                  <a:lnTo>
                    <a:pt x="7587" y="4971"/>
                  </a:lnTo>
                  <a:lnTo>
                    <a:pt x="5887" y="7064"/>
                  </a:lnTo>
                  <a:lnTo>
                    <a:pt x="4187" y="9288"/>
                  </a:lnTo>
                  <a:lnTo>
                    <a:pt x="1178" y="13474"/>
                  </a:lnTo>
                  <a:lnTo>
                    <a:pt x="1" y="15174"/>
                  </a:lnTo>
                  <a:lnTo>
                    <a:pt x="3794" y="17136"/>
                  </a:lnTo>
                  <a:lnTo>
                    <a:pt x="7718" y="19229"/>
                  </a:lnTo>
                  <a:lnTo>
                    <a:pt x="9942" y="20537"/>
                  </a:lnTo>
                  <a:lnTo>
                    <a:pt x="11773" y="14389"/>
                  </a:lnTo>
                  <a:lnTo>
                    <a:pt x="13081" y="9157"/>
                  </a:lnTo>
                  <a:lnTo>
                    <a:pt x="13735" y="6672"/>
                  </a:lnTo>
                  <a:lnTo>
                    <a:pt x="14128" y="4579"/>
                  </a:lnTo>
                  <a:lnTo>
                    <a:pt x="14389" y="3009"/>
                  </a:lnTo>
                  <a:lnTo>
                    <a:pt x="14389" y="1701"/>
                  </a:lnTo>
                  <a:lnTo>
                    <a:pt x="14259" y="785"/>
                  </a:lnTo>
                  <a:lnTo>
                    <a:pt x="14128" y="393"/>
                  </a:lnTo>
                  <a:lnTo>
                    <a:pt x="13997" y="262"/>
                  </a:lnTo>
                  <a:lnTo>
                    <a:pt x="13735" y="131"/>
                  </a:lnTo>
                  <a:lnTo>
                    <a:pt x="13474"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1"/>
            <p:cNvSpPr/>
            <p:nvPr/>
          </p:nvSpPr>
          <p:spPr>
            <a:xfrm>
              <a:off x="2204350" y="1755450"/>
              <a:ext cx="359750" cy="513450"/>
            </a:xfrm>
            <a:custGeom>
              <a:avLst/>
              <a:gdLst/>
              <a:ahLst/>
              <a:cxnLst/>
              <a:rect l="l" t="t" r="r" b="b"/>
              <a:pathLst>
                <a:path w="14390" h="20538" extrusionOk="0">
                  <a:moveTo>
                    <a:pt x="13474" y="1"/>
                  </a:moveTo>
                  <a:lnTo>
                    <a:pt x="12820" y="262"/>
                  </a:lnTo>
                  <a:lnTo>
                    <a:pt x="11773" y="785"/>
                  </a:lnTo>
                  <a:lnTo>
                    <a:pt x="10596" y="1701"/>
                  </a:lnTo>
                  <a:lnTo>
                    <a:pt x="9157" y="3140"/>
                  </a:lnTo>
                  <a:lnTo>
                    <a:pt x="7587" y="4971"/>
                  </a:lnTo>
                  <a:lnTo>
                    <a:pt x="5887" y="7064"/>
                  </a:lnTo>
                  <a:lnTo>
                    <a:pt x="4187" y="9288"/>
                  </a:lnTo>
                  <a:lnTo>
                    <a:pt x="1178" y="13474"/>
                  </a:lnTo>
                  <a:lnTo>
                    <a:pt x="1" y="15174"/>
                  </a:lnTo>
                  <a:lnTo>
                    <a:pt x="3794" y="17136"/>
                  </a:lnTo>
                  <a:lnTo>
                    <a:pt x="7718" y="19229"/>
                  </a:lnTo>
                  <a:lnTo>
                    <a:pt x="9942" y="20537"/>
                  </a:lnTo>
                  <a:lnTo>
                    <a:pt x="11773" y="14389"/>
                  </a:lnTo>
                  <a:lnTo>
                    <a:pt x="13081" y="9157"/>
                  </a:lnTo>
                  <a:lnTo>
                    <a:pt x="13735" y="6672"/>
                  </a:lnTo>
                  <a:lnTo>
                    <a:pt x="14128" y="4579"/>
                  </a:lnTo>
                  <a:lnTo>
                    <a:pt x="14389" y="3009"/>
                  </a:lnTo>
                  <a:lnTo>
                    <a:pt x="14389" y="1701"/>
                  </a:lnTo>
                  <a:lnTo>
                    <a:pt x="14259" y="785"/>
                  </a:lnTo>
                  <a:lnTo>
                    <a:pt x="14128" y="393"/>
                  </a:lnTo>
                  <a:lnTo>
                    <a:pt x="13997" y="262"/>
                  </a:lnTo>
                  <a:lnTo>
                    <a:pt x="13735" y="131"/>
                  </a:lnTo>
                  <a:lnTo>
                    <a:pt x="13474"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1"/>
            <p:cNvSpPr/>
            <p:nvPr/>
          </p:nvSpPr>
          <p:spPr>
            <a:xfrm>
              <a:off x="2204350" y="1755450"/>
              <a:ext cx="359750" cy="513450"/>
            </a:xfrm>
            <a:custGeom>
              <a:avLst/>
              <a:gdLst/>
              <a:ahLst/>
              <a:cxnLst/>
              <a:rect l="l" t="t" r="r" b="b"/>
              <a:pathLst>
                <a:path w="14390" h="20538" extrusionOk="0">
                  <a:moveTo>
                    <a:pt x="13604" y="1"/>
                  </a:moveTo>
                  <a:lnTo>
                    <a:pt x="12950" y="131"/>
                  </a:lnTo>
                  <a:lnTo>
                    <a:pt x="12035" y="655"/>
                  </a:lnTo>
                  <a:lnTo>
                    <a:pt x="10988" y="1439"/>
                  </a:lnTo>
                  <a:lnTo>
                    <a:pt x="10596" y="1701"/>
                  </a:lnTo>
                  <a:lnTo>
                    <a:pt x="9157" y="3140"/>
                  </a:lnTo>
                  <a:lnTo>
                    <a:pt x="7457" y="4971"/>
                  </a:lnTo>
                  <a:lnTo>
                    <a:pt x="5756" y="7064"/>
                  </a:lnTo>
                  <a:lnTo>
                    <a:pt x="4187" y="9288"/>
                  </a:lnTo>
                  <a:lnTo>
                    <a:pt x="1178" y="13474"/>
                  </a:lnTo>
                  <a:lnTo>
                    <a:pt x="1" y="15174"/>
                  </a:lnTo>
                  <a:lnTo>
                    <a:pt x="2224" y="16482"/>
                  </a:lnTo>
                  <a:lnTo>
                    <a:pt x="3794" y="17136"/>
                  </a:lnTo>
                  <a:lnTo>
                    <a:pt x="7718" y="19229"/>
                  </a:lnTo>
                  <a:lnTo>
                    <a:pt x="9942" y="20537"/>
                  </a:lnTo>
                  <a:lnTo>
                    <a:pt x="11773" y="14389"/>
                  </a:lnTo>
                  <a:lnTo>
                    <a:pt x="13081" y="9157"/>
                  </a:lnTo>
                  <a:lnTo>
                    <a:pt x="13735" y="6672"/>
                  </a:lnTo>
                  <a:lnTo>
                    <a:pt x="14128" y="4579"/>
                  </a:lnTo>
                  <a:lnTo>
                    <a:pt x="14259" y="3009"/>
                  </a:lnTo>
                  <a:lnTo>
                    <a:pt x="14389" y="1701"/>
                  </a:lnTo>
                  <a:lnTo>
                    <a:pt x="14259" y="785"/>
                  </a:lnTo>
                  <a:lnTo>
                    <a:pt x="13997" y="262"/>
                  </a:lnTo>
                  <a:lnTo>
                    <a:pt x="13866" y="131"/>
                  </a:lnTo>
                  <a:lnTo>
                    <a:pt x="13604"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1"/>
            <p:cNvSpPr/>
            <p:nvPr/>
          </p:nvSpPr>
          <p:spPr>
            <a:xfrm>
              <a:off x="2204350" y="1755450"/>
              <a:ext cx="359750" cy="513450"/>
            </a:xfrm>
            <a:custGeom>
              <a:avLst/>
              <a:gdLst/>
              <a:ahLst/>
              <a:cxnLst/>
              <a:rect l="l" t="t" r="r" b="b"/>
              <a:pathLst>
                <a:path w="14390" h="20538" extrusionOk="0">
                  <a:moveTo>
                    <a:pt x="13604" y="1"/>
                  </a:moveTo>
                  <a:lnTo>
                    <a:pt x="12950" y="131"/>
                  </a:lnTo>
                  <a:lnTo>
                    <a:pt x="12035" y="655"/>
                  </a:lnTo>
                  <a:lnTo>
                    <a:pt x="10988" y="1439"/>
                  </a:lnTo>
                  <a:lnTo>
                    <a:pt x="10596" y="1701"/>
                  </a:lnTo>
                  <a:lnTo>
                    <a:pt x="9157" y="3140"/>
                  </a:lnTo>
                  <a:lnTo>
                    <a:pt x="7457" y="4971"/>
                  </a:lnTo>
                  <a:lnTo>
                    <a:pt x="5756" y="7064"/>
                  </a:lnTo>
                  <a:lnTo>
                    <a:pt x="4187" y="9288"/>
                  </a:lnTo>
                  <a:lnTo>
                    <a:pt x="1178" y="13474"/>
                  </a:lnTo>
                  <a:lnTo>
                    <a:pt x="1" y="15174"/>
                  </a:lnTo>
                  <a:lnTo>
                    <a:pt x="2224" y="16482"/>
                  </a:lnTo>
                  <a:lnTo>
                    <a:pt x="3794" y="17136"/>
                  </a:lnTo>
                  <a:lnTo>
                    <a:pt x="7718" y="19229"/>
                  </a:lnTo>
                  <a:lnTo>
                    <a:pt x="9942" y="20537"/>
                  </a:lnTo>
                  <a:lnTo>
                    <a:pt x="11773" y="14389"/>
                  </a:lnTo>
                  <a:lnTo>
                    <a:pt x="13081" y="9157"/>
                  </a:lnTo>
                  <a:lnTo>
                    <a:pt x="13735" y="6672"/>
                  </a:lnTo>
                  <a:lnTo>
                    <a:pt x="14128" y="4579"/>
                  </a:lnTo>
                  <a:lnTo>
                    <a:pt x="14259" y="3009"/>
                  </a:lnTo>
                  <a:lnTo>
                    <a:pt x="14389" y="1701"/>
                  </a:lnTo>
                  <a:lnTo>
                    <a:pt x="14259" y="785"/>
                  </a:lnTo>
                  <a:lnTo>
                    <a:pt x="13997" y="262"/>
                  </a:lnTo>
                  <a:lnTo>
                    <a:pt x="13866" y="131"/>
                  </a:lnTo>
                  <a:lnTo>
                    <a:pt x="13604"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1"/>
            <p:cNvSpPr/>
            <p:nvPr/>
          </p:nvSpPr>
          <p:spPr>
            <a:xfrm>
              <a:off x="2259950" y="1755450"/>
              <a:ext cx="304150" cy="513450"/>
            </a:xfrm>
            <a:custGeom>
              <a:avLst/>
              <a:gdLst/>
              <a:ahLst/>
              <a:cxnLst/>
              <a:rect l="l" t="t" r="r" b="b"/>
              <a:pathLst>
                <a:path w="12166" h="20538" extrusionOk="0">
                  <a:moveTo>
                    <a:pt x="11380" y="1"/>
                  </a:moveTo>
                  <a:lnTo>
                    <a:pt x="10726" y="131"/>
                  </a:lnTo>
                  <a:lnTo>
                    <a:pt x="9811" y="655"/>
                  </a:lnTo>
                  <a:lnTo>
                    <a:pt x="8764" y="1439"/>
                  </a:lnTo>
                  <a:lnTo>
                    <a:pt x="0" y="16482"/>
                  </a:lnTo>
                  <a:lnTo>
                    <a:pt x="1570" y="17136"/>
                  </a:lnTo>
                  <a:lnTo>
                    <a:pt x="5494" y="19229"/>
                  </a:lnTo>
                  <a:lnTo>
                    <a:pt x="7718" y="20537"/>
                  </a:lnTo>
                  <a:lnTo>
                    <a:pt x="9549" y="14389"/>
                  </a:lnTo>
                  <a:lnTo>
                    <a:pt x="10857" y="9157"/>
                  </a:lnTo>
                  <a:lnTo>
                    <a:pt x="11511" y="6672"/>
                  </a:lnTo>
                  <a:lnTo>
                    <a:pt x="11904" y="4579"/>
                  </a:lnTo>
                  <a:lnTo>
                    <a:pt x="12035" y="3009"/>
                  </a:lnTo>
                  <a:lnTo>
                    <a:pt x="12165" y="1701"/>
                  </a:lnTo>
                  <a:lnTo>
                    <a:pt x="12035" y="785"/>
                  </a:lnTo>
                  <a:lnTo>
                    <a:pt x="11773" y="262"/>
                  </a:lnTo>
                  <a:lnTo>
                    <a:pt x="11642" y="131"/>
                  </a:lnTo>
                  <a:lnTo>
                    <a:pt x="1138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1"/>
            <p:cNvSpPr/>
            <p:nvPr/>
          </p:nvSpPr>
          <p:spPr>
            <a:xfrm>
              <a:off x="2237050" y="2095550"/>
              <a:ext cx="225675" cy="114475"/>
            </a:xfrm>
            <a:custGeom>
              <a:avLst/>
              <a:gdLst/>
              <a:ahLst/>
              <a:cxnLst/>
              <a:rect l="l" t="t" r="r" b="b"/>
              <a:pathLst>
                <a:path w="9027" h="4579" extrusionOk="0">
                  <a:moveTo>
                    <a:pt x="1" y="0"/>
                  </a:moveTo>
                  <a:lnTo>
                    <a:pt x="3533" y="1832"/>
                  </a:lnTo>
                  <a:lnTo>
                    <a:pt x="6279" y="3271"/>
                  </a:lnTo>
                  <a:lnTo>
                    <a:pt x="9026" y="4579"/>
                  </a:lnTo>
                  <a:lnTo>
                    <a:pt x="9026" y="4448"/>
                  </a:lnTo>
                  <a:lnTo>
                    <a:pt x="4579" y="2093"/>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1"/>
            <p:cNvSpPr/>
            <p:nvPr/>
          </p:nvSpPr>
          <p:spPr>
            <a:xfrm>
              <a:off x="2564075" y="1533075"/>
              <a:ext cx="160250" cy="291075"/>
            </a:xfrm>
            <a:custGeom>
              <a:avLst/>
              <a:gdLst/>
              <a:ahLst/>
              <a:cxnLst/>
              <a:rect l="l" t="t" r="r" b="b"/>
              <a:pathLst>
                <a:path w="6410" h="11643" extrusionOk="0">
                  <a:moveTo>
                    <a:pt x="1308" y="1"/>
                  </a:moveTo>
                  <a:lnTo>
                    <a:pt x="785" y="2486"/>
                  </a:lnTo>
                  <a:lnTo>
                    <a:pt x="785" y="2617"/>
                  </a:lnTo>
                  <a:lnTo>
                    <a:pt x="654" y="2879"/>
                  </a:lnTo>
                  <a:lnTo>
                    <a:pt x="524" y="3533"/>
                  </a:lnTo>
                  <a:lnTo>
                    <a:pt x="393" y="3925"/>
                  </a:lnTo>
                  <a:lnTo>
                    <a:pt x="393" y="4448"/>
                  </a:lnTo>
                  <a:lnTo>
                    <a:pt x="131" y="6149"/>
                  </a:lnTo>
                  <a:lnTo>
                    <a:pt x="0" y="7980"/>
                  </a:lnTo>
                  <a:lnTo>
                    <a:pt x="393" y="8765"/>
                  </a:lnTo>
                  <a:lnTo>
                    <a:pt x="1308" y="9942"/>
                  </a:lnTo>
                  <a:lnTo>
                    <a:pt x="1962" y="10596"/>
                  </a:lnTo>
                  <a:lnTo>
                    <a:pt x="2747" y="11119"/>
                  </a:lnTo>
                  <a:lnTo>
                    <a:pt x="3401" y="11512"/>
                  </a:lnTo>
                  <a:lnTo>
                    <a:pt x="4186" y="11643"/>
                  </a:lnTo>
                  <a:lnTo>
                    <a:pt x="4448" y="11512"/>
                  </a:lnTo>
                  <a:lnTo>
                    <a:pt x="4709" y="10989"/>
                  </a:lnTo>
                  <a:lnTo>
                    <a:pt x="4971" y="9811"/>
                  </a:lnTo>
                  <a:lnTo>
                    <a:pt x="5102" y="7849"/>
                  </a:lnTo>
                  <a:lnTo>
                    <a:pt x="5233" y="7588"/>
                  </a:lnTo>
                  <a:lnTo>
                    <a:pt x="6410" y="3663"/>
                  </a:lnTo>
                  <a:lnTo>
                    <a:pt x="1962" y="393"/>
                  </a:lnTo>
                  <a:lnTo>
                    <a:pt x="1308"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1"/>
            <p:cNvSpPr/>
            <p:nvPr/>
          </p:nvSpPr>
          <p:spPr>
            <a:xfrm>
              <a:off x="2583700" y="1533075"/>
              <a:ext cx="140625" cy="189700"/>
            </a:xfrm>
            <a:custGeom>
              <a:avLst/>
              <a:gdLst/>
              <a:ahLst/>
              <a:cxnLst/>
              <a:rect l="l" t="t" r="r" b="b"/>
              <a:pathLst>
                <a:path w="5625" h="7588" extrusionOk="0">
                  <a:moveTo>
                    <a:pt x="523" y="1"/>
                  </a:moveTo>
                  <a:lnTo>
                    <a:pt x="0" y="2486"/>
                  </a:lnTo>
                  <a:lnTo>
                    <a:pt x="262" y="3271"/>
                  </a:lnTo>
                  <a:lnTo>
                    <a:pt x="654" y="4056"/>
                  </a:lnTo>
                  <a:lnTo>
                    <a:pt x="1177" y="4841"/>
                  </a:lnTo>
                  <a:lnTo>
                    <a:pt x="1701" y="5495"/>
                  </a:lnTo>
                  <a:lnTo>
                    <a:pt x="2224" y="6149"/>
                  </a:lnTo>
                  <a:lnTo>
                    <a:pt x="2878" y="6672"/>
                  </a:lnTo>
                  <a:lnTo>
                    <a:pt x="3663" y="7195"/>
                  </a:lnTo>
                  <a:lnTo>
                    <a:pt x="4448" y="7588"/>
                  </a:lnTo>
                  <a:lnTo>
                    <a:pt x="5625" y="3663"/>
                  </a:lnTo>
                  <a:lnTo>
                    <a:pt x="1177" y="393"/>
                  </a:lnTo>
                  <a:lnTo>
                    <a:pt x="52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1"/>
            <p:cNvSpPr/>
            <p:nvPr/>
          </p:nvSpPr>
          <p:spPr>
            <a:xfrm>
              <a:off x="2524825" y="1274750"/>
              <a:ext cx="336850" cy="412050"/>
            </a:xfrm>
            <a:custGeom>
              <a:avLst/>
              <a:gdLst/>
              <a:ahLst/>
              <a:cxnLst/>
              <a:rect l="l" t="t" r="r" b="b"/>
              <a:pathLst>
                <a:path w="13474" h="16482" extrusionOk="0">
                  <a:moveTo>
                    <a:pt x="6672" y="0"/>
                  </a:moveTo>
                  <a:lnTo>
                    <a:pt x="5494" y="131"/>
                  </a:lnTo>
                  <a:lnTo>
                    <a:pt x="4317" y="262"/>
                  </a:lnTo>
                  <a:lnTo>
                    <a:pt x="3140" y="785"/>
                  </a:lnTo>
                  <a:lnTo>
                    <a:pt x="2224" y="1439"/>
                  </a:lnTo>
                  <a:lnTo>
                    <a:pt x="1309" y="2224"/>
                  </a:lnTo>
                  <a:lnTo>
                    <a:pt x="916" y="2747"/>
                  </a:lnTo>
                  <a:lnTo>
                    <a:pt x="655" y="3401"/>
                  </a:lnTo>
                  <a:lnTo>
                    <a:pt x="393" y="4055"/>
                  </a:lnTo>
                  <a:lnTo>
                    <a:pt x="131" y="4840"/>
                  </a:lnTo>
                  <a:lnTo>
                    <a:pt x="131" y="5625"/>
                  </a:lnTo>
                  <a:lnTo>
                    <a:pt x="1" y="6541"/>
                  </a:lnTo>
                  <a:lnTo>
                    <a:pt x="131" y="7456"/>
                  </a:lnTo>
                  <a:lnTo>
                    <a:pt x="262" y="8503"/>
                  </a:lnTo>
                  <a:lnTo>
                    <a:pt x="524" y="9549"/>
                  </a:lnTo>
                  <a:lnTo>
                    <a:pt x="916" y="10857"/>
                  </a:lnTo>
                  <a:lnTo>
                    <a:pt x="1440" y="12034"/>
                  </a:lnTo>
                  <a:lnTo>
                    <a:pt x="1963" y="12950"/>
                  </a:lnTo>
                  <a:lnTo>
                    <a:pt x="2486" y="13866"/>
                  </a:lnTo>
                  <a:lnTo>
                    <a:pt x="3009" y="14520"/>
                  </a:lnTo>
                  <a:lnTo>
                    <a:pt x="3663" y="15043"/>
                  </a:lnTo>
                  <a:lnTo>
                    <a:pt x="4186" y="15566"/>
                  </a:lnTo>
                  <a:lnTo>
                    <a:pt x="4840" y="15828"/>
                  </a:lnTo>
                  <a:lnTo>
                    <a:pt x="5494" y="16089"/>
                  </a:lnTo>
                  <a:lnTo>
                    <a:pt x="6672" y="16351"/>
                  </a:lnTo>
                  <a:lnTo>
                    <a:pt x="7718" y="16482"/>
                  </a:lnTo>
                  <a:lnTo>
                    <a:pt x="8634" y="16351"/>
                  </a:lnTo>
                  <a:lnTo>
                    <a:pt x="9288" y="16220"/>
                  </a:lnTo>
                  <a:lnTo>
                    <a:pt x="9942" y="16089"/>
                  </a:lnTo>
                  <a:lnTo>
                    <a:pt x="10727" y="15697"/>
                  </a:lnTo>
                  <a:lnTo>
                    <a:pt x="11511" y="15043"/>
                  </a:lnTo>
                  <a:lnTo>
                    <a:pt x="12296" y="14258"/>
                  </a:lnTo>
                  <a:lnTo>
                    <a:pt x="12689" y="13735"/>
                  </a:lnTo>
                  <a:lnTo>
                    <a:pt x="12950" y="13081"/>
                  </a:lnTo>
                  <a:lnTo>
                    <a:pt x="13212" y="12296"/>
                  </a:lnTo>
                  <a:lnTo>
                    <a:pt x="13343" y="11511"/>
                  </a:lnTo>
                  <a:lnTo>
                    <a:pt x="13474" y="10595"/>
                  </a:lnTo>
                  <a:lnTo>
                    <a:pt x="13474" y="9549"/>
                  </a:lnTo>
                  <a:lnTo>
                    <a:pt x="13343" y="8503"/>
                  </a:lnTo>
                  <a:lnTo>
                    <a:pt x="13081" y="7325"/>
                  </a:lnTo>
                  <a:lnTo>
                    <a:pt x="12689" y="6017"/>
                  </a:lnTo>
                  <a:lnTo>
                    <a:pt x="12296" y="4971"/>
                  </a:lnTo>
                  <a:lnTo>
                    <a:pt x="11904" y="3924"/>
                  </a:lnTo>
                  <a:lnTo>
                    <a:pt x="11381" y="3140"/>
                  </a:lnTo>
                  <a:lnTo>
                    <a:pt x="10857" y="2355"/>
                  </a:lnTo>
                  <a:lnTo>
                    <a:pt x="10334" y="1832"/>
                  </a:lnTo>
                  <a:lnTo>
                    <a:pt x="9811" y="1308"/>
                  </a:lnTo>
                  <a:lnTo>
                    <a:pt x="9157" y="916"/>
                  </a:lnTo>
                  <a:lnTo>
                    <a:pt x="8634" y="523"/>
                  </a:lnTo>
                  <a:lnTo>
                    <a:pt x="7980" y="262"/>
                  </a:lnTo>
                  <a:lnTo>
                    <a:pt x="6672" y="0"/>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1"/>
            <p:cNvSpPr/>
            <p:nvPr/>
          </p:nvSpPr>
          <p:spPr>
            <a:xfrm>
              <a:off x="2806050" y="1405550"/>
              <a:ext cx="32725" cy="16375"/>
            </a:xfrm>
            <a:custGeom>
              <a:avLst/>
              <a:gdLst/>
              <a:ahLst/>
              <a:cxnLst/>
              <a:rect l="l" t="t" r="r" b="b"/>
              <a:pathLst>
                <a:path w="1309" h="655" extrusionOk="0">
                  <a:moveTo>
                    <a:pt x="262" y="0"/>
                  </a:moveTo>
                  <a:lnTo>
                    <a:pt x="132" y="262"/>
                  </a:lnTo>
                  <a:lnTo>
                    <a:pt x="1" y="393"/>
                  </a:lnTo>
                  <a:lnTo>
                    <a:pt x="132" y="524"/>
                  </a:lnTo>
                  <a:lnTo>
                    <a:pt x="393" y="655"/>
                  </a:lnTo>
                  <a:lnTo>
                    <a:pt x="1047" y="655"/>
                  </a:lnTo>
                  <a:lnTo>
                    <a:pt x="1178" y="524"/>
                  </a:lnTo>
                  <a:lnTo>
                    <a:pt x="1309" y="393"/>
                  </a:lnTo>
                  <a:lnTo>
                    <a:pt x="1309" y="131"/>
                  </a:lnTo>
                  <a:lnTo>
                    <a:pt x="104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1"/>
            <p:cNvSpPr/>
            <p:nvPr/>
          </p:nvSpPr>
          <p:spPr>
            <a:xfrm>
              <a:off x="2714500" y="1425175"/>
              <a:ext cx="29450" cy="19650"/>
            </a:xfrm>
            <a:custGeom>
              <a:avLst/>
              <a:gdLst/>
              <a:ahLst/>
              <a:cxnLst/>
              <a:rect l="l" t="t" r="r" b="b"/>
              <a:pathLst>
                <a:path w="1178" h="786" extrusionOk="0">
                  <a:moveTo>
                    <a:pt x="524" y="0"/>
                  </a:moveTo>
                  <a:lnTo>
                    <a:pt x="262" y="131"/>
                  </a:lnTo>
                  <a:lnTo>
                    <a:pt x="0" y="393"/>
                  </a:lnTo>
                  <a:lnTo>
                    <a:pt x="0" y="654"/>
                  </a:lnTo>
                  <a:lnTo>
                    <a:pt x="131" y="785"/>
                  </a:lnTo>
                  <a:lnTo>
                    <a:pt x="262" y="785"/>
                  </a:lnTo>
                  <a:lnTo>
                    <a:pt x="785" y="654"/>
                  </a:lnTo>
                  <a:lnTo>
                    <a:pt x="1047" y="524"/>
                  </a:lnTo>
                  <a:lnTo>
                    <a:pt x="1178" y="393"/>
                  </a:lnTo>
                  <a:lnTo>
                    <a:pt x="1178" y="262"/>
                  </a:lnTo>
                  <a:lnTo>
                    <a:pt x="1178" y="131"/>
                  </a:lnTo>
                  <a:lnTo>
                    <a:pt x="78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1"/>
            <p:cNvSpPr/>
            <p:nvPr/>
          </p:nvSpPr>
          <p:spPr>
            <a:xfrm>
              <a:off x="2753750" y="1484025"/>
              <a:ext cx="3275" cy="19650"/>
            </a:xfrm>
            <a:custGeom>
              <a:avLst/>
              <a:gdLst/>
              <a:ahLst/>
              <a:cxnLst/>
              <a:rect l="l" t="t" r="r" b="b"/>
              <a:pathLst>
                <a:path w="131" h="786" extrusionOk="0">
                  <a:moveTo>
                    <a:pt x="0" y="1"/>
                  </a:moveTo>
                  <a:lnTo>
                    <a:pt x="0" y="132"/>
                  </a:lnTo>
                  <a:lnTo>
                    <a:pt x="131" y="786"/>
                  </a:lnTo>
                  <a:lnTo>
                    <a:pt x="131" y="393"/>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1"/>
            <p:cNvSpPr/>
            <p:nvPr/>
          </p:nvSpPr>
          <p:spPr>
            <a:xfrm>
              <a:off x="2730850" y="1474225"/>
              <a:ext cx="26175" cy="39275"/>
            </a:xfrm>
            <a:custGeom>
              <a:avLst/>
              <a:gdLst/>
              <a:ahLst/>
              <a:cxnLst/>
              <a:rect l="l" t="t" r="r" b="b"/>
              <a:pathLst>
                <a:path w="1047" h="1571" extrusionOk="0">
                  <a:moveTo>
                    <a:pt x="393" y="0"/>
                  </a:moveTo>
                  <a:lnTo>
                    <a:pt x="131" y="131"/>
                  </a:lnTo>
                  <a:lnTo>
                    <a:pt x="0" y="262"/>
                  </a:lnTo>
                  <a:lnTo>
                    <a:pt x="0" y="524"/>
                  </a:lnTo>
                  <a:lnTo>
                    <a:pt x="0" y="785"/>
                  </a:lnTo>
                  <a:lnTo>
                    <a:pt x="131" y="1308"/>
                  </a:lnTo>
                  <a:lnTo>
                    <a:pt x="393" y="1570"/>
                  </a:lnTo>
                  <a:lnTo>
                    <a:pt x="654" y="1570"/>
                  </a:lnTo>
                  <a:lnTo>
                    <a:pt x="785" y="1439"/>
                  </a:lnTo>
                  <a:lnTo>
                    <a:pt x="916" y="1308"/>
                  </a:lnTo>
                  <a:lnTo>
                    <a:pt x="1047" y="785"/>
                  </a:lnTo>
                  <a:lnTo>
                    <a:pt x="785" y="262"/>
                  </a:lnTo>
                  <a:lnTo>
                    <a:pt x="65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1"/>
            <p:cNvSpPr/>
            <p:nvPr/>
          </p:nvSpPr>
          <p:spPr>
            <a:xfrm>
              <a:off x="2711225" y="1477500"/>
              <a:ext cx="26175" cy="16375"/>
            </a:xfrm>
            <a:custGeom>
              <a:avLst/>
              <a:gdLst/>
              <a:ahLst/>
              <a:cxnLst/>
              <a:rect l="l" t="t" r="r" b="b"/>
              <a:pathLst>
                <a:path w="1047" h="655" extrusionOk="0">
                  <a:moveTo>
                    <a:pt x="916" y="0"/>
                  </a:moveTo>
                  <a:lnTo>
                    <a:pt x="785" y="131"/>
                  </a:lnTo>
                  <a:lnTo>
                    <a:pt x="524" y="262"/>
                  </a:lnTo>
                  <a:lnTo>
                    <a:pt x="262" y="262"/>
                  </a:lnTo>
                  <a:lnTo>
                    <a:pt x="1" y="131"/>
                  </a:lnTo>
                  <a:lnTo>
                    <a:pt x="131" y="523"/>
                  </a:lnTo>
                  <a:lnTo>
                    <a:pt x="393" y="654"/>
                  </a:lnTo>
                  <a:lnTo>
                    <a:pt x="785" y="654"/>
                  </a:lnTo>
                  <a:lnTo>
                    <a:pt x="916" y="523"/>
                  </a:lnTo>
                  <a:lnTo>
                    <a:pt x="1047" y="131"/>
                  </a:lnTo>
                  <a:lnTo>
                    <a:pt x="104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1"/>
            <p:cNvSpPr/>
            <p:nvPr/>
          </p:nvSpPr>
          <p:spPr>
            <a:xfrm>
              <a:off x="2819150" y="1470950"/>
              <a:ext cx="16375" cy="26200"/>
            </a:xfrm>
            <a:custGeom>
              <a:avLst/>
              <a:gdLst/>
              <a:ahLst/>
              <a:cxnLst/>
              <a:rect l="l" t="t" r="r" b="b"/>
              <a:pathLst>
                <a:path w="655" h="1048" extrusionOk="0">
                  <a:moveTo>
                    <a:pt x="0" y="1"/>
                  </a:moveTo>
                  <a:lnTo>
                    <a:pt x="0" y="262"/>
                  </a:lnTo>
                  <a:lnTo>
                    <a:pt x="131" y="655"/>
                  </a:lnTo>
                  <a:lnTo>
                    <a:pt x="0" y="1"/>
                  </a:lnTo>
                  <a:close/>
                  <a:moveTo>
                    <a:pt x="131" y="655"/>
                  </a:moveTo>
                  <a:lnTo>
                    <a:pt x="262" y="916"/>
                  </a:lnTo>
                  <a:lnTo>
                    <a:pt x="654" y="1047"/>
                  </a:lnTo>
                  <a:lnTo>
                    <a:pt x="654" y="1047"/>
                  </a:lnTo>
                  <a:lnTo>
                    <a:pt x="393" y="916"/>
                  </a:lnTo>
                  <a:lnTo>
                    <a:pt x="131" y="655"/>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1"/>
            <p:cNvSpPr/>
            <p:nvPr/>
          </p:nvSpPr>
          <p:spPr>
            <a:xfrm>
              <a:off x="2819150" y="1454600"/>
              <a:ext cx="26175" cy="39275"/>
            </a:xfrm>
            <a:custGeom>
              <a:avLst/>
              <a:gdLst/>
              <a:ahLst/>
              <a:cxnLst/>
              <a:rect l="l" t="t" r="r" b="b"/>
              <a:pathLst>
                <a:path w="1047" h="1571" extrusionOk="0">
                  <a:moveTo>
                    <a:pt x="262" y="1"/>
                  </a:moveTo>
                  <a:lnTo>
                    <a:pt x="131" y="131"/>
                  </a:lnTo>
                  <a:lnTo>
                    <a:pt x="0" y="262"/>
                  </a:lnTo>
                  <a:lnTo>
                    <a:pt x="0" y="916"/>
                  </a:lnTo>
                  <a:lnTo>
                    <a:pt x="131" y="1309"/>
                  </a:lnTo>
                  <a:lnTo>
                    <a:pt x="393" y="1439"/>
                  </a:lnTo>
                  <a:lnTo>
                    <a:pt x="654" y="1570"/>
                  </a:lnTo>
                  <a:lnTo>
                    <a:pt x="916" y="1439"/>
                  </a:lnTo>
                  <a:lnTo>
                    <a:pt x="1047" y="1178"/>
                  </a:lnTo>
                  <a:lnTo>
                    <a:pt x="1047" y="916"/>
                  </a:lnTo>
                  <a:lnTo>
                    <a:pt x="1047" y="655"/>
                  </a:lnTo>
                  <a:lnTo>
                    <a:pt x="916" y="393"/>
                  </a:lnTo>
                  <a:lnTo>
                    <a:pt x="785" y="131"/>
                  </a:lnTo>
                  <a:lnTo>
                    <a:pt x="52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1"/>
            <p:cNvSpPr/>
            <p:nvPr/>
          </p:nvSpPr>
          <p:spPr>
            <a:xfrm>
              <a:off x="2832225" y="1451325"/>
              <a:ext cx="22900" cy="16375"/>
            </a:xfrm>
            <a:custGeom>
              <a:avLst/>
              <a:gdLst/>
              <a:ahLst/>
              <a:cxnLst/>
              <a:rect l="l" t="t" r="r" b="b"/>
              <a:pathLst>
                <a:path w="916" h="655" extrusionOk="0">
                  <a:moveTo>
                    <a:pt x="916" y="1"/>
                  </a:moveTo>
                  <a:lnTo>
                    <a:pt x="785" y="262"/>
                  </a:lnTo>
                  <a:lnTo>
                    <a:pt x="524" y="393"/>
                  </a:lnTo>
                  <a:lnTo>
                    <a:pt x="262" y="262"/>
                  </a:lnTo>
                  <a:lnTo>
                    <a:pt x="131" y="132"/>
                  </a:lnTo>
                  <a:lnTo>
                    <a:pt x="0" y="262"/>
                  </a:lnTo>
                  <a:lnTo>
                    <a:pt x="262" y="655"/>
                  </a:lnTo>
                  <a:lnTo>
                    <a:pt x="654" y="655"/>
                  </a:lnTo>
                  <a:lnTo>
                    <a:pt x="785" y="524"/>
                  </a:lnTo>
                  <a:lnTo>
                    <a:pt x="916" y="393"/>
                  </a:lnTo>
                  <a:lnTo>
                    <a:pt x="9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1"/>
            <p:cNvSpPr/>
            <p:nvPr/>
          </p:nvSpPr>
          <p:spPr>
            <a:xfrm>
              <a:off x="2766825" y="1575600"/>
              <a:ext cx="26175" cy="9825"/>
            </a:xfrm>
            <a:custGeom>
              <a:avLst/>
              <a:gdLst/>
              <a:ahLst/>
              <a:cxnLst/>
              <a:rect l="l" t="t" r="r" b="b"/>
              <a:pathLst>
                <a:path w="1047" h="393" extrusionOk="0">
                  <a:moveTo>
                    <a:pt x="0" y="0"/>
                  </a:moveTo>
                  <a:lnTo>
                    <a:pt x="131" y="262"/>
                  </a:lnTo>
                  <a:lnTo>
                    <a:pt x="393" y="393"/>
                  </a:lnTo>
                  <a:lnTo>
                    <a:pt x="785" y="393"/>
                  </a:lnTo>
                  <a:lnTo>
                    <a:pt x="1047" y="131"/>
                  </a:lnTo>
                  <a:lnTo>
                    <a:pt x="1047" y="131"/>
                  </a:lnTo>
                  <a:lnTo>
                    <a:pt x="523" y="262"/>
                  </a:lnTo>
                  <a:lnTo>
                    <a:pt x="262" y="262"/>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1"/>
            <p:cNvSpPr/>
            <p:nvPr/>
          </p:nvSpPr>
          <p:spPr>
            <a:xfrm>
              <a:off x="2773350" y="1412100"/>
              <a:ext cx="58900" cy="143900"/>
            </a:xfrm>
            <a:custGeom>
              <a:avLst/>
              <a:gdLst/>
              <a:ahLst/>
              <a:cxnLst/>
              <a:rect l="l" t="t" r="r" b="b"/>
              <a:pathLst>
                <a:path w="2356" h="5756" extrusionOk="0">
                  <a:moveTo>
                    <a:pt x="524" y="0"/>
                  </a:moveTo>
                  <a:lnTo>
                    <a:pt x="1178" y="2224"/>
                  </a:lnTo>
                  <a:lnTo>
                    <a:pt x="1963" y="4317"/>
                  </a:lnTo>
                  <a:lnTo>
                    <a:pt x="1178" y="4317"/>
                  </a:lnTo>
                  <a:lnTo>
                    <a:pt x="1309" y="4840"/>
                  </a:lnTo>
                  <a:lnTo>
                    <a:pt x="1570" y="5494"/>
                  </a:lnTo>
                  <a:lnTo>
                    <a:pt x="786" y="5494"/>
                  </a:lnTo>
                  <a:lnTo>
                    <a:pt x="1" y="5232"/>
                  </a:lnTo>
                  <a:lnTo>
                    <a:pt x="1" y="5363"/>
                  </a:lnTo>
                  <a:lnTo>
                    <a:pt x="262" y="5625"/>
                  </a:lnTo>
                  <a:lnTo>
                    <a:pt x="655" y="5756"/>
                  </a:lnTo>
                  <a:lnTo>
                    <a:pt x="1178" y="5756"/>
                  </a:lnTo>
                  <a:lnTo>
                    <a:pt x="1570" y="5625"/>
                  </a:lnTo>
                  <a:lnTo>
                    <a:pt x="1832" y="5625"/>
                  </a:lnTo>
                  <a:lnTo>
                    <a:pt x="1570" y="4578"/>
                  </a:lnTo>
                  <a:lnTo>
                    <a:pt x="2355" y="4578"/>
                  </a:lnTo>
                  <a:lnTo>
                    <a:pt x="1570" y="2224"/>
                  </a:lnTo>
                  <a:lnTo>
                    <a:pt x="6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1"/>
            <p:cNvSpPr/>
            <p:nvPr/>
          </p:nvSpPr>
          <p:spPr>
            <a:xfrm>
              <a:off x="2770100" y="1542900"/>
              <a:ext cx="42525" cy="29450"/>
            </a:xfrm>
            <a:custGeom>
              <a:avLst/>
              <a:gdLst/>
              <a:ahLst/>
              <a:cxnLst/>
              <a:rect l="l" t="t" r="r" b="b"/>
              <a:pathLst>
                <a:path w="1701" h="1178" extrusionOk="0">
                  <a:moveTo>
                    <a:pt x="0" y="0"/>
                  </a:moveTo>
                  <a:lnTo>
                    <a:pt x="0" y="524"/>
                  </a:lnTo>
                  <a:lnTo>
                    <a:pt x="131" y="916"/>
                  </a:lnTo>
                  <a:lnTo>
                    <a:pt x="262" y="1047"/>
                  </a:lnTo>
                  <a:lnTo>
                    <a:pt x="523" y="1178"/>
                  </a:lnTo>
                  <a:lnTo>
                    <a:pt x="785" y="1047"/>
                  </a:lnTo>
                  <a:lnTo>
                    <a:pt x="1046" y="916"/>
                  </a:lnTo>
                  <a:lnTo>
                    <a:pt x="1439" y="654"/>
                  </a:lnTo>
                  <a:lnTo>
                    <a:pt x="1700" y="131"/>
                  </a:lnTo>
                  <a:lnTo>
                    <a:pt x="1700" y="131"/>
                  </a:lnTo>
                  <a:lnTo>
                    <a:pt x="785" y="262"/>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1"/>
            <p:cNvSpPr/>
            <p:nvPr/>
          </p:nvSpPr>
          <p:spPr>
            <a:xfrm>
              <a:off x="2770100" y="1555975"/>
              <a:ext cx="26175" cy="16375"/>
            </a:xfrm>
            <a:custGeom>
              <a:avLst/>
              <a:gdLst/>
              <a:ahLst/>
              <a:cxnLst/>
              <a:rect l="l" t="t" r="r" b="b"/>
              <a:pathLst>
                <a:path w="1047" h="655" extrusionOk="0">
                  <a:moveTo>
                    <a:pt x="0" y="1"/>
                  </a:moveTo>
                  <a:lnTo>
                    <a:pt x="131" y="393"/>
                  </a:lnTo>
                  <a:lnTo>
                    <a:pt x="262" y="524"/>
                  </a:lnTo>
                  <a:lnTo>
                    <a:pt x="523" y="655"/>
                  </a:lnTo>
                  <a:lnTo>
                    <a:pt x="785" y="524"/>
                  </a:lnTo>
                  <a:lnTo>
                    <a:pt x="1046" y="393"/>
                  </a:lnTo>
                  <a:lnTo>
                    <a:pt x="916" y="262"/>
                  </a:lnTo>
                  <a:lnTo>
                    <a:pt x="654" y="1"/>
                  </a:lnTo>
                  <a:close/>
                </a:path>
              </a:pathLst>
            </a:custGeom>
            <a:solidFill>
              <a:srgbClr val="FF9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1"/>
            <p:cNvSpPr/>
            <p:nvPr/>
          </p:nvSpPr>
          <p:spPr>
            <a:xfrm>
              <a:off x="2492125" y="1251850"/>
              <a:ext cx="343400" cy="287800"/>
            </a:xfrm>
            <a:custGeom>
              <a:avLst/>
              <a:gdLst/>
              <a:ahLst/>
              <a:cxnLst/>
              <a:rect l="l" t="t" r="r" b="b"/>
              <a:pathLst>
                <a:path w="13736" h="11512" extrusionOk="0">
                  <a:moveTo>
                    <a:pt x="8372" y="1"/>
                  </a:moveTo>
                  <a:lnTo>
                    <a:pt x="7064" y="262"/>
                  </a:lnTo>
                  <a:lnTo>
                    <a:pt x="6018" y="655"/>
                  </a:lnTo>
                  <a:lnTo>
                    <a:pt x="4971" y="1178"/>
                  </a:lnTo>
                  <a:lnTo>
                    <a:pt x="4056" y="1701"/>
                  </a:lnTo>
                  <a:lnTo>
                    <a:pt x="3271" y="2224"/>
                  </a:lnTo>
                  <a:lnTo>
                    <a:pt x="2748" y="2748"/>
                  </a:lnTo>
                  <a:lnTo>
                    <a:pt x="2617" y="2878"/>
                  </a:lnTo>
                  <a:lnTo>
                    <a:pt x="1963" y="3271"/>
                  </a:lnTo>
                  <a:lnTo>
                    <a:pt x="1178" y="4056"/>
                  </a:lnTo>
                  <a:lnTo>
                    <a:pt x="785" y="4579"/>
                  </a:lnTo>
                  <a:lnTo>
                    <a:pt x="262" y="5364"/>
                  </a:lnTo>
                  <a:lnTo>
                    <a:pt x="131" y="5756"/>
                  </a:lnTo>
                  <a:lnTo>
                    <a:pt x="1" y="6279"/>
                  </a:lnTo>
                  <a:lnTo>
                    <a:pt x="1" y="7326"/>
                  </a:lnTo>
                  <a:lnTo>
                    <a:pt x="262" y="8241"/>
                  </a:lnTo>
                  <a:lnTo>
                    <a:pt x="655" y="9288"/>
                  </a:lnTo>
                  <a:lnTo>
                    <a:pt x="1047" y="10203"/>
                  </a:lnTo>
                  <a:lnTo>
                    <a:pt x="1570" y="10857"/>
                  </a:lnTo>
                  <a:lnTo>
                    <a:pt x="1963" y="11381"/>
                  </a:lnTo>
                  <a:lnTo>
                    <a:pt x="2224" y="11511"/>
                  </a:lnTo>
                  <a:lnTo>
                    <a:pt x="2355" y="11511"/>
                  </a:lnTo>
                  <a:lnTo>
                    <a:pt x="2748" y="11381"/>
                  </a:lnTo>
                  <a:lnTo>
                    <a:pt x="3009" y="10988"/>
                  </a:lnTo>
                  <a:lnTo>
                    <a:pt x="3402" y="10465"/>
                  </a:lnTo>
                  <a:lnTo>
                    <a:pt x="3794" y="9680"/>
                  </a:lnTo>
                  <a:lnTo>
                    <a:pt x="4186" y="8765"/>
                  </a:lnTo>
                  <a:lnTo>
                    <a:pt x="4317" y="7718"/>
                  </a:lnTo>
                  <a:lnTo>
                    <a:pt x="4425" y="6746"/>
                  </a:lnTo>
                  <a:lnTo>
                    <a:pt x="4448" y="7064"/>
                  </a:lnTo>
                  <a:lnTo>
                    <a:pt x="4448" y="8372"/>
                  </a:lnTo>
                  <a:lnTo>
                    <a:pt x="4317" y="9157"/>
                  </a:lnTo>
                  <a:lnTo>
                    <a:pt x="4317" y="9288"/>
                  </a:lnTo>
                  <a:lnTo>
                    <a:pt x="4448" y="9157"/>
                  </a:lnTo>
                  <a:lnTo>
                    <a:pt x="4710" y="8241"/>
                  </a:lnTo>
                  <a:lnTo>
                    <a:pt x="4971" y="6803"/>
                  </a:lnTo>
                  <a:lnTo>
                    <a:pt x="5102" y="5887"/>
                  </a:lnTo>
                  <a:lnTo>
                    <a:pt x="4971" y="4840"/>
                  </a:lnTo>
                  <a:lnTo>
                    <a:pt x="6541" y="5494"/>
                  </a:lnTo>
                  <a:lnTo>
                    <a:pt x="8241" y="6018"/>
                  </a:lnTo>
                  <a:lnTo>
                    <a:pt x="10465" y="6018"/>
                  </a:lnTo>
                  <a:lnTo>
                    <a:pt x="10727" y="5887"/>
                  </a:lnTo>
                  <a:lnTo>
                    <a:pt x="10334" y="5756"/>
                  </a:lnTo>
                  <a:lnTo>
                    <a:pt x="9549" y="5494"/>
                  </a:lnTo>
                  <a:lnTo>
                    <a:pt x="8634" y="5233"/>
                  </a:lnTo>
                  <a:lnTo>
                    <a:pt x="7980" y="4840"/>
                  </a:lnTo>
                  <a:lnTo>
                    <a:pt x="7980" y="4840"/>
                  </a:lnTo>
                  <a:lnTo>
                    <a:pt x="10203" y="5494"/>
                  </a:lnTo>
                  <a:lnTo>
                    <a:pt x="12035" y="5887"/>
                  </a:lnTo>
                  <a:lnTo>
                    <a:pt x="13735" y="5887"/>
                  </a:lnTo>
                  <a:lnTo>
                    <a:pt x="13735" y="5756"/>
                  </a:lnTo>
                  <a:lnTo>
                    <a:pt x="13735" y="5233"/>
                  </a:lnTo>
                  <a:lnTo>
                    <a:pt x="13604" y="4579"/>
                  </a:lnTo>
                  <a:lnTo>
                    <a:pt x="13343" y="3663"/>
                  </a:lnTo>
                  <a:lnTo>
                    <a:pt x="12950" y="2748"/>
                  </a:lnTo>
                  <a:lnTo>
                    <a:pt x="12427" y="1832"/>
                  </a:lnTo>
                  <a:lnTo>
                    <a:pt x="11642" y="1047"/>
                  </a:lnTo>
                  <a:lnTo>
                    <a:pt x="11119" y="655"/>
                  </a:lnTo>
                  <a:lnTo>
                    <a:pt x="10596" y="393"/>
                  </a:lnTo>
                  <a:lnTo>
                    <a:pt x="10073" y="262"/>
                  </a:lnTo>
                  <a:lnTo>
                    <a:pt x="9549" y="131"/>
                  </a:lnTo>
                  <a:lnTo>
                    <a:pt x="837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1"/>
            <p:cNvSpPr/>
            <p:nvPr/>
          </p:nvSpPr>
          <p:spPr>
            <a:xfrm>
              <a:off x="2505200" y="1513475"/>
              <a:ext cx="91600" cy="101400"/>
            </a:xfrm>
            <a:custGeom>
              <a:avLst/>
              <a:gdLst/>
              <a:ahLst/>
              <a:cxnLst/>
              <a:rect l="l" t="t" r="r" b="b"/>
              <a:pathLst>
                <a:path w="3664" h="4056" extrusionOk="0">
                  <a:moveTo>
                    <a:pt x="655" y="0"/>
                  </a:moveTo>
                  <a:lnTo>
                    <a:pt x="262" y="131"/>
                  </a:lnTo>
                  <a:lnTo>
                    <a:pt x="1" y="523"/>
                  </a:lnTo>
                  <a:lnTo>
                    <a:pt x="1" y="916"/>
                  </a:lnTo>
                  <a:lnTo>
                    <a:pt x="132" y="1570"/>
                  </a:lnTo>
                  <a:lnTo>
                    <a:pt x="393" y="2224"/>
                  </a:lnTo>
                  <a:lnTo>
                    <a:pt x="786" y="2878"/>
                  </a:lnTo>
                  <a:lnTo>
                    <a:pt x="1178" y="3401"/>
                  </a:lnTo>
                  <a:lnTo>
                    <a:pt x="1701" y="3793"/>
                  </a:lnTo>
                  <a:lnTo>
                    <a:pt x="2225" y="4055"/>
                  </a:lnTo>
                  <a:lnTo>
                    <a:pt x="2617" y="4055"/>
                  </a:lnTo>
                  <a:lnTo>
                    <a:pt x="3140" y="3924"/>
                  </a:lnTo>
                  <a:lnTo>
                    <a:pt x="3402" y="3663"/>
                  </a:lnTo>
                  <a:lnTo>
                    <a:pt x="3663" y="3270"/>
                  </a:lnTo>
                  <a:lnTo>
                    <a:pt x="3663" y="3139"/>
                  </a:lnTo>
                  <a:lnTo>
                    <a:pt x="3009" y="1439"/>
                  </a:lnTo>
                  <a:lnTo>
                    <a:pt x="2748" y="1046"/>
                  </a:lnTo>
                  <a:lnTo>
                    <a:pt x="1963" y="523"/>
                  </a:lnTo>
                  <a:lnTo>
                    <a:pt x="1570" y="262"/>
                  </a:lnTo>
                  <a:lnTo>
                    <a:pt x="1047" y="0"/>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1"/>
            <p:cNvSpPr/>
            <p:nvPr/>
          </p:nvSpPr>
          <p:spPr>
            <a:xfrm>
              <a:off x="2524825" y="1536350"/>
              <a:ext cx="55625" cy="62150"/>
            </a:xfrm>
            <a:custGeom>
              <a:avLst/>
              <a:gdLst/>
              <a:ahLst/>
              <a:cxnLst/>
              <a:rect l="l" t="t" r="r" b="b"/>
              <a:pathLst>
                <a:path w="2225" h="2486" extrusionOk="0">
                  <a:moveTo>
                    <a:pt x="1" y="1"/>
                  </a:moveTo>
                  <a:lnTo>
                    <a:pt x="1" y="131"/>
                  </a:lnTo>
                  <a:lnTo>
                    <a:pt x="524" y="393"/>
                  </a:lnTo>
                  <a:lnTo>
                    <a:pt x="1047" y="655"/>
                  </a:lnTo>
                  <a:lnTo>
                    <a:pt x="1440" y="1178"/>
                  </a:lnTo>
                  <a:lnTo>
                    <a:pt x="1832" y="1701"/>
                  </a:lnTo>
                  <a:lnTo>
                    <a:pt x="1570" y="1570"/>
                  </a:lnTo>
                  <a:lnTo>
                    <a:pt x="1309" y="1440"/>
                  </a:lnTo>
                  <a:lnTo>
                    <a:pt x="1047" y="1440"/>
                  </a:lnTo>
                  <a:lnTo>
                    <a:pt x="916" y="1570"/>
                  </a:lnTo>
                  <a:lnTo>
                    <a:pt x="785" y="1701"/>
                  </a:lnTo>
                  <a:lnTo>
                    <a:pt x="1309" y="1701"/>
                  </a:lnTo>
                  <a:lnTo>
                    <a:pt x="1701" y="1832"/>
                  </a:lnTo>
                  <a:lnTo>
                    <a:pt x="2094" y="2486"/>
                  </a:lnTo>
                  <a:lnTo>
                    <a:pt x="2224" y="2486"/>
                  </a:lnTo>
                  <a:lnTo>
                    <a:pt x="2224" y="2355"/>
                  </a:lnTo>
                  <a:lnTo>
                    <a:pt x="1963" y="1570"/>
                  </a:lnTo>
                  <a:lnTo>
                    <a:pt x="1440" y="786"/>
                  </a:lnTo>
                  <a:lnTo>
                    <a:pt x="1178" y="524"/>
                  </a:lnTo>
                  <a:lnTo>
                    <a:pt x="785" y="262"/>
                  </a:lnTo>
                  <a:lnTo>
                    <a:pt x="393" y="131"/>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1"/>
            <p:cNvSpPr/>
            <p:nvPr/>
          </p:nvSpPr>
          <p:spPr>
            <a:xfrm>
              <a:off x="2524825" y="1536350"/>
              <a:ext cx="45800" cy="42550"/>
            </a:xfrm>
            <a:custGeom>
              <a:avLst/>
              <a:gdLst/>
              <a:ahLst/>
              <a:cxnLst/>
              <a:rect l="l" t="t" r="r" b="b"/>
              <a:pathLst>
                <a:path w="1832" h="1702" fill="none" extrusionOk="0">
                  <a:moveTo>
                    <a:pt x="1" y="1"/>
                  </a:moveTo>
                  <a:lnTo>
                    <a:pt x="1" y="1"/>
                  </a:lnTo>
                  <a:lnTo>
                    <a:pt x="1" y="131"/>
                  </a:lnTo>
                  <a:lnTo>
                    <a:pt x="1" y="131"/>
                  </a:lnTo>
                  <a:lnTo>
                    <a:pt x="524" y="393"/>
                  </a:lnTo>
                  <a:lnTo>
                    <a:pt x="1047" y="655"/>
                  </a:lnTo>
                  <a:lnTo>
                    <a:pt x="1440" y="1178"/>
                  </a:lnTo>
                  <a:lnTo>
                    <a:pt x="1832" y="1701"/>
                  </a:lnTo>
                  <a:lnTo>
                    <a:pt x="1832" y="1701"/>
                  </a:lnTo>
                  <a:lnTo>
                    <a:pt x="1570" y="1570"/>
                  </a:lnTo>
                  <a:lnTo>
                    <a:pt x="1309" y="1440"/>
                  </a:lnTo>
                  <a:lnTo>
                    <a:pt x="1047" y="1440"/>
                  </a:lnTo>
                  <a:lnTo>
                    <a:pt x="916" y="1570"/>
                  </a:lnTo>
                  <a:lnTo>
                    <a:pt x="916" y="1570"/>
                  </a:lnTo>
                  <a:lnTo>
                    <a:pt x="785" y="17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1"/>
            <p:cNvSpPr/>
            <p:nvPr/>
          </p:nvSpPr>
          <p:spPr>
            <a:xfrm>
              <a:off x="2524825" y="1536350"/>
              <a:ext cx="55625" cy="62150"/>
            </a:xfrm>
            <a:custGeom>
              <a:avLst/>
              <a:gdLst/>
              <a:ahLst/>
              <a:cxnLst/>
              <a:rect l="l" t="t" r="r" b="b"/>
              <a:pathLst>
                <a:path w="2225" h="2486" fill="none" extrusionOk="0">
                  <a:moveTo>
                    <a:pt x="785" y="1701"/>
                  </a:moveTo>
                  <a:lnTo>
                    <a:pt x="785" y="1701"/>
                  </a:lnTo>
                  <a:lnTo>
                    <a:pt x="1309" y="1701"/>
                  </a:lnTo>
                  <a:lnTo>
                    <a:pt x="1701" y="1832"/>
                  </a:lnTo>
                  <a:lnTo>
                    <a:pt x="1701" y="1832"/>
                  </a:lnTo>
                  <a:lnTo>
                    <a:pt x="2094" y="2486"/>
                  </a:lnTo>
                  <a:lnTo>
                    <a:pt x="2094" y="2486"/>
                  </a:lnTo>
                  <a:lnTo>
                    <a:pt x="2224" y="2486"/>
                  </a:lnTo>
                  <a:lnTo>
                    <a:pt x="2224" y="2355"/>
                  </a:lnTo>
                  <a:lnTo>
                    <a:pt x="2224" y="2355"/>
                  </a:lnTo>
                  <a:lnTo>
                    <a:pt x="2224" y="2355"/>
                  </a:lnTo>
                  <a:lnTo>
                    <a:pt x="1963" y="1570"/>
                  </a:lnTo>
                  <a:lnTo>
                    <a:pt x="1440" y="786"/>
                  </a:lnTo>
                  <a:lnTo>
                    <a:pt x="1178" y="524"/>
                  </a:lnTo>
                  <a:lnTo>
                    <a:pt x="785" y="262"/>
                  </a:lnTo>
                  <a:lnTo>
                    <a:pt x="393" y="131"/>
                  </a:lnTo>
                  <a:lnTo>
                    <a:pt x="1" y="1"/>
                  </a:lnTo>
                  <a:lnTo>
                    <a:pt x="785" y="17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1"/>
            <p:cNvSpPr/>
            <p:nvPr/>
          </p:nvSpPr>
          <p:spPr>
            <a:xfrm>
              <a:off x="1357400" y="2438900"/>
              <a:ext cx="1494475" cy="2034050"/>
            </a:xfrm>
            <a:custGeom>
              <a:avLst/>
              <a:gdLst/>
              <a:ahLst/>
              <a:cxnLst/>
              <a:rect l="l" t="t" r="r" b="b"/>
              <a:pathLst>
                <a:path w="59779" h="81362" extrusionOk="0">
                  <a:moveTo>
                    <a:pt x="36756" y="1"/>
                  </a:moveTo>
                  <a:lnTo>
                    <a:pt x="35841" y="1963"/>
                  </a:lnTo>
                  <a:lnTo>
                    <a:pt x="34925" y="4187"/>
                  </a:lnTo>
                  <a:lnTo>
                    <a:pt x="34010" y="6934"/>
                  </a:lnTo>
                  <a:lnTo>
                    <a:pt x="33617" y="8372"/>
                  </a:lnTo>
                  <a:lnTo>
                    <a:pt x="33356" y="9942"/>
                  </a:lnTo>
                  <a:lnTo>
                    <a:pt x="33094" y="11643"/>
                  </a:lnTo>
                  <a:lnTo>
                    <a:pt x="32963" y="13343"/>
                  </a:lnTo>
                  <a:lnTo>
                    <a:pt x="32832" y="15044"/>
                  </a:lnTo>
                  <a:lnTo>
                    <a:pt x="32963" y="16613"/>
                  </a:lnTo>
                  <a:lnTo>
                    <a:pt x="33356" y="18314"/>
                  </a:lnTo>
                  <a:lnTo>
                    <a:pt x="33748" y="19883"/>
                  </a:lnTo>
                  <a:lnTo>
                    <a:pt x="33617" y="21191"/>
                  </a:lnTo>
                  <a:lnTo>
                    <a:pt x="33094" y="24331"/>
                  </a:lnTo>
                  <a:lnTo>
                    <a:pt x="32178" y="28778"/>
                  </a:lnTo>
                  <a:lnTo>
                    <a:pt x="31001" y="33749"/>
                  </a:lnTo>
                  <a:lnTo>
                    <a:pt x="29693" y="38981"/>
                  </a:lnTo>
                  <a:lnTo>
                    <a:pt x="28385" y="43559"/>
                  </a:lnTo>
                  <a:lnTo>
                    <a:pt x="27731" y="45652"/>
                  </a:lnTo>
                  <a:lnTo>
                    <a:pt x="27077" y="47352"/>
                  </a:lnTo>
                  <a:lnTo>
                    <a:pt x="26554" y="48530"/>
                  </a:lnTo>
                  <a:lnTo>
                    <a:pt x="26030" y="49445"/>
                  </a:lnTo>
                  <a:lnTo>
                    <a:pt x="25246" y="50099"/>
                  </a:lnTo>
                  <a:lnTo>
                    <a:pt x="24068" y="51015"/>
                  </a:lnTo>
                  <a:lnTo>
                    <a:pt x="20798" y="53108"/>
                  </a:lnTo>
                  <a:lnTo>
                    <a:pt x="16613" y="55593"/>
                  </a:lnTo>
                  <a:lnTo>
                    <a:pt x="12034" y="58078"/>
                  </a:lnTo>
                  <a:lnTo>
                    <a:pt x="3794" y="62395"/>
                  </a:lnTo>
                  <a:lnTo>
                    <a:pt x="0" y="64357"/>
                  </a:lnTo>
                  <a:lnTo>
                    <a:pt x="9287" y="81362"/>
                  </a:lnTo>
                  <a:lnTo>
                    <a:pt x="13866" y="79007"/>
                  </a:lnTo>
                  <a:lnTo>
                    <a:pt x="18705" y="76391"/>
                  </a:lnTo>
                  <a:lnTo>
                    <a:pt x="24330" y="73121"/>
                  </a:lnTo>
                  <a:lnTo>
                    <a:pt x="27339" y="71290"/>
                  </a:lnTo>
                  <a:lnTo>
                    <a:pt x="30216" y="69459"/>
                  </a:lnTo>
                  <a:lnTo>
                    <a:pt x="32963" y="67496"/>
                  </a:lnTo>
                  <a:lnTo>
                    <a:pt x="35710" y="65534"/>
                  </a:lnTo>
                  <a:lnTo>
                    <a:pt x="38065" y="63703"/>
                  </a:lnTo>
                  <a:lnTo>
                    <a:pt x="40027" y="61741"/>
                  </a:lnTo>
                  <a:lnTo>
                    <a:pt x="41727" y="59910"/>
                  </a:lnTo>
                  <a:lnTo>
                    <a:pt x="42381" y="59125"/>
                  </a:lnTo>
                  <a:lnTo>
                    <a:pt x="42904" y="58209"/>
                  </a:lnTo>
                  <a:lnTo>
                    <a:pt x="44474" y="55201"/>
                  </a:lnTo>
                  <a:lnTo>
                    <a:pt x="45782" y="52061"/>
                  </a:lnTo>
                  <a:lnTo>
                    <a:pt x="47090" y="48922"/>
                  </a:lnTo>
                  <a:lnTo>
                    <a:pt x="48267" y="45783"/>
                  </a:lnTo>
                  <a:lnTo>
                    <a:pt x="49314" y="42643"/>
                  </a:lnTo>
                  <a:lnTo>
                    <a:pt x="50229" y="39504"/>
                  </a:lnTo>
                  <a:lnTo>
                    <a:pt x="51930" y="33487"/>
                  </a:lnTo>
                  <a:lnTo>
                    <a:pt x="53238" y="28124"/>
                  </a:lnTo>
                  <a:lnTo>
                    <a:pt x="54154" y="23415"/>
                  </a:lnTo>
                  <a:lnTo>
                    <a:pt x="55331" y="17267"/>
                  </a:lnTo>
                  <a:lnTo>
                    <a:pt x="56900" y="13081"/>
                  </a:lnTo>
                  <a:lnTo>
                    <a:pt x="58208" y="8765"/>
                  </a:lnTo>
                  <a:lnTo>
                    <a:pt x="59124" y="4448"/>
                  </a:lnTo>
                  <a:lnTo>
                    <a:pt x="59778"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1"/>
            <p:cNvSpPr/>
            <p:nvPr/>
          </p:nvSpPr>
          <p:spPr>
            <a:xfrm>
              <a:off x="1498000" y="2514125"/>
              <a:ext cx="1085725" cy="1739725"/>
            </a:xfrm>
            <a:custGeom>
              <a:avLst/>
              <a:gdLst/>
              <a:ahLst/>
              <a:cxnLst/>
              <a:rect l="l" t="t" r="r" b="b"/>
              <a:pathLst>
                <a:path w="43429" h="69589" extrusionOk="0">
                  <a:moveTo>
                    <a:pt x="43428" y="0"/>
                  </a:moveTo>
                  <a:lnTo>
                    <a:pt x="41597" y="8764"/>
                  </a:lnTo>
                  <a:lnTo>
                    <a:pt x="39635" y="17398"/>
                  </a:lnTo>
                  <a:lnTo>
                    <a:pt x="37673" y="26031"/>
                  </a:lnTo>
                  <a:lnTo>
                    <a:pt x="35580" y="34664"/>
                  </a:lnTo>
                  <a:lnTo>
                    <a:pt x="33225" y="43297"/>
                  </a:lnTo>
                  <a:lnTo>
                    <a:pt x="32702" y="45259"/>
                  </a:lnTo>
                  <a:lnTo>
                    <a:pt x="32048" y="47221"/>
                  </a:lnTo>
                  <a:lnTo>
                    <a:pt x="31263" y="49052"/>
                  </a:lnTo>
                  <a:lnTo>
                    <a:pt x="30740" y="49968"/>
                  </a:lnTo>
                  <a:lnTo>
                    <a:pt x="30086" y="50753"/>
                  </a:lnTo>
                  <a:lnTo>
                    <a:pt x="28647" y="52192"/>
                  </a:lnTo>
                  <a:lnTo>
                    <a:pt x="27078" y="53500"/>
                  </a:lnTo>
                  <a:lnTo>
                    <a:pt x="23938" y="55723"/>
                  </a:lnTo>
                  <a:lnTo>
                    <a:pt x="20406" y="58078"/>
                  </a:lnTo>
                  <a:lnTo>
                    <a:pt x="16744" y="60302"/>
                  </a:lnTo>
                  <a:lnTo>
                    <a:pt x="13081" y="62395"/>
                  </a:lnTo>
                  <a:lnTo>
                    <a:pt x="9419" y="64487"/>
                  </a:lnTo>
                  <a:lnTo>
                    <a:pt x="1963" y="68412"/>
                  </a:lnTo>
                  <a:lnTo>
                    <a:pt x="1" y="69327"/>
                  </a:lnTo>
                  <a:lnTo>
                    <a:pt x="1" y="69458"/>
                  </a:lnTo>
                  <a:lnTo>
                    <a:pt x="132" y="69589"/>
                  </a:lnTo>
                  <a:lnTo>
                    <a:pt x="7849" y="65665"/>
                  </a:lnTo>
                  <a:lnTo>
                    <a:pt x="11512" y="63703"/>
                  </a:lnTo>
                  <a:lnTo>
                    <a:pt x="15305" y="61610"/>
                  </a:lnTo>
                  <a:lnTo>
                    <a:pt x="18968" y="59386"/>
                  </a:lnTo>
                  <a:lnTo>
                    <a:pt x="22499" y="57032"/>
                  </a:lnTo>
                  <a:lnTo>
                    <a:pt x="26031" y="54677"/>
                  </a:lnTo>
                  <a:lnTo>
                    <a:pt x="27601" y="53500"/>
                  </a:lnTo>
                  <a:lnTo>
                    <a:pt x="29170" y="52323"/>
                  </a:lnTo>
                  <a:lnTo>
                    <a:pt x="30478" y="50884"/>
                  </a:lnTo>
                  <a:lnTo>
                    <a:pt x="31525" y="49314"/>
                  </a:lnTo>
                  <a:lnTo>
                    <a:pt x="32441" y="47614"/>
                  </a:lnTo>
                  <a:lnTo>
                    <a:pt x="33095" y="45782"/>
                  </a:lnTo>
                  <a:lnTo>
                    <a:pt x="34272" y="41466"/>
                  </a:lnTo>
                  <a:lnTo>
                    <a:pt x="35318" y="37280"/>
                  </a:lnTo>
                  <a:lnTo>
                    <a:pt x="37542" y="28516"/>
                  </a:lnTo>
                  <a:lnTo>
                    <a:pt x="39504" y="19752"/>
                  </a:lnTo>
                  <a:lnTo>
                    <a:pt x="41335" y="10988"/>
                  </a:lnTo>
                  <a:lnTo>
                    <a:pt x="43036" y="2224"/>
                  </a:lnTo>
                  <a:lnTo>
                    <a:pt x="4342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1"/>
            <p:cNvSpPr/>
            <p:nvPr/>
          </p:nvSpPr>
          <p:spPr>
            <a:xfrm>
              <a:off x="2322075" y="2438900"/>
              <a:ext cx="529800" cy="1216525"/>
            </a:xfrm>
            <a:custGeom>
              <a:avLst/>
              <a:gdLst/>
              <a:ahLst/>
              <a:cxnLst/>
              <a:rect l="l" t="t" r="r" b="b"/>
              <a:pathLst>
                <a:path w="21192" h="48661" extrusionOk="0">
                  <a:moveTo>
                    <a:pt x="1" y="1"/>
                  </a:moveTo>
                  <a:lnTo>
                    <a:pt x="8634" y="48660"/>
                  </a:lnTo>
                  <a:lnTo>
                    <a:pt x="9550" y="46044"/>
                  </a:lnTo>
                  <a:lnTo>
                    <a:pt x="9942" y="44867"/>
                  </a:lnTo>
                  <a:lnTo>
                    <a:pt x="11642" y="39766"/>
                  </a:lnTo>
                  <a:lnTo>
                    <a:pt x="11904" y="38719"/>
                  </a:lnTo>
                  <a:lnTo>
                    <a:pt x="13212" y="33749"/>
                  </a:lnTo>
                  <a:lnTo>
                    <a:pt x="13474" y="32833"/>
                  </a:lnTo>
                  <a:lnTo>
                    <a:pt x="13997" y="30740"/>
                  </a:lnTo>
                  <a:lnTo>
                    <a:pt x="14520" y="28778"/>
                  </a:lnTo>
                  <a:lnTo>
                    <a:pt x="15436" y="24462"/>
                  </a:lnTo>
                  <a:lnTo>
                    <a:pt x="15567" y="23546"/>
                  </a:lnTo>
                  <a:lnTo>
                    <a:pt x="15697" y="23023"/>
                  </a:lnTo>
                  <a:lnTo>
                    <a:pt x="15828" y="21845"/>
                  </a:lnTo>
                  <a:lnTo>
                    <a:pt x="15959" y="21322"/>
                  </a:lnTo>
                  <a:lnTo>
                    <a:pt x="16090" y="20537"/>
                  </a:lnTo>
                  <a:lnTo>
                    <a:pt x="16351" y="19622"/>
                  </a:lnTo>
                  <a:lnTo>
                    <a:pt x="16482" y="19098"/>
                  </a:lnTo>
                  <a:lnTo>
                    <a:pt x="16744" y="17267"/>
                  </a:lnTo>
                  <a:lnTo>
                    <a:pt x="18313" y="13081"/>
                  </a:lnTo>
                  <a:lnTo>
                    <a:pt x="19621" y="8765"/>
                  </a:lnTo>
                  <a:lnTo>
                    <a:pt x="20537" y="4448"/>
                  </a:lnTo>
                  <a:lnTo>
                    <a:pt x="2119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1"/>
            <p:cNvSpPr/>
            <p:nvPr/>
          </p:nvSpPr>
          <p:spPr>
            <a:xfrm>
              <a:off x="876675" y="3972600"/>
              <a:ext cx="850275" cy="1053000"/>
            </a:xfrm>
            <a:custGeom>
              <a:avLst/>
              <a:gdLst/>
              <a:ahLst/>
              <a:cxnLst/>
              <a:rect l="l" t="t" r="r" b="b"/>
              <a:pathLst>
                <a:path w="34011" h="42120" extrusionOk="0">
                  <a:moveTo>
                    <a:pt x="25116" y="1"/>
                  </a:moveTo>
                  <a:lnTo>
                    <a:pt x="20668" y="2224"/>
                  </a:lnTo>
                  <a:lnTo>
                    <a:pt x="11250" y="7064"/>
                  </a:lnTo>
                  <a:lnTo>
                    <a:pt x="8242" y="8765"/>
                  </a:lnTo>
                  <a:lnTo>
                    <a:pt x="6541" y="9680"/>
                  </a:lnTo>
                  <a:lnTo>
                    <a:pt x="1963" y="12427"/>
                  </a:lnTo>
                  <a:lnTo>
                    <a:pt x="524" y="13343"/>
                  </a:lnTo>
                  <a:lnTo>
                    <a:pt x="132" y="13604"/>
                  </a:lnTo>
                  <a:lnTo>
                    <a:pt x="1" y="13866"/>
                  </a:lnTo>
                  <a:lnTo>
                    <a:pt x="132" y="14389"/>
                  </a:lnTo>
                  <a:lnTo>
                    <a:pt x="524" y="15436"/>
                  </a:lnTo>
                  <a:lnTo>
                    <a:pt x="2094" y="18706"/>
                  </a:lnTo>
                  <a:lnTo>
                    <a:pt x="6672" y="28124"/>
                  </a:lnTo>
                  <a:lnTo>
                    <a:pt x="11381" y="37411"/>
                  </a:lnTo>
                  <a:lnTo>
                    <a:pt x="13081" y="40550"/>
                  </a:lnTo>
                  <a:lnTo>
                    <a:pt x="13866" y="41858"/>
                  </a:lnTo>
                  <a:lnTo>
                    <a:pt x="14259" y="42120"/>
                  </a:lnTo>
                  <a:lnTo>
                    <a:pt x="14651" y="41989"/>
                  </a:lnTo>
                  <a:lnTo>
                    <a:pt x="15174" y="41727"/>
                  </a:lnTo>
                  <a:lnTo>
                    <a:pt x="15698" y="41335"/>
                  </a:lnTo>
                  <a:lnTo>
                    <a:pt x="16221" y="40812"/>
                  </a:lnTo>
                  <a:lnTo>
                    <a:pt x="16613" y="40289"/>
                  </a:lnTo>
                  <a:lnTo>
                    <a:pt x="17006" y="39635"/>
                  </a:lnTo>
                  <a:lnTo>
                    <a:pt x="17136" y="39111"/>
                  </a:lnTo>
                  <a:lnTo>
                    <a:pt x="17267" y="37803"/>
                  </a:lnTo>
                  <a:lnTo>
                    <a:pt x="17267" y="35449"/>
                  </a:lnTo>
                  <a:lnTo>
                    <a:pt x="17006" y="29693"/>
                  </a:lnTo>
                  <a:lnTo>
                    <a:pt x="16875" y="25508"/>
                  </a:lnTo>
                  <a:lnTo>
                    <a:pt x="19883" y="24069"/>
                  </a:lnTo>
                  <a:lnTo>
                    <a:pt x="34010" y="17267"/>
                  </a:lnTo>
                  <a:lnTo>
                    <a:pt x="251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1"/>
            <p:cNvSpPr/>
            <p:nvPr/>
          </p:nvSpPr>
          <p:spPr>
            <a:xfrm>
              <a:off x="870150" y="4005300"/>
              <a:ext cx="775050" cy="1036650"/>
            </a:xfrm>
            <a:custGeom>
              <a:avLst/>
              <a:gdLst/>
              <a:ahLst/>
              <a:cxnLst/>
              <a:rect l="l" t="t" r="r" b="b"/>
              <a:pathLst>
                <a:path w="31002" h="41466" extrusionOk="0">
                  <a:moveTo>
                    <a:pt x="21322" y="1"/>
                  </a:moveTo>
                  <a:lnTo>
                    <a:pt x="18051" y="1701"/>
                  </a:lnTo>
                  <a:lnTo>
                    <a:pt x="10857" y="5625"/>
                  </a:lnTo>
                  <a:lnTo>
                    <a:pt x="7064" y="7718"/>
                  </a:lnTo>
                  <a:lnTo>
                    <a:pt x="3663" y="9811"/>
                  </a:lnTo>
                  <a:lnTo>
                    <a:pt x="1178" y="11381"/>
                  </a:lnTo>
                  <a:lnTo>
                    <a:pt x="393" y="12035"/>
                  </a:lnTo>
                  <a:lnTo>
                    <a:pt x="0" y="12427"/>
                  </a:lnTo>
                  <a:lnTo>
                    <a:pt x="131" y="12950"/>
                  </a:lnTo>
                  <a:lnTo>
                    <a:pt x="524" y="14128"/>
                  </a:lnTo>
                  <a:lnTo>
                    <a:pt x="1962" y="17659"/>
                  </a:lnTo>
                  <a:lnTo>
                    <a:pt x="4186" y="22238"/>
                  </a:lnTo>
                  <a:lnTo>
                    <a:pt x="6802" y="27470"/>
                  </a:lnTo>
                  <a:lnTo>
                    <a:pt x="11904" y="37019"/>
                  </a:lnTo>
                  <a:lnTo>
                    <a:pt x="13735" y="40289"/>
                  </a:lnTo>
                  <a:lnTo>
                    <a:pt x="14520" y="41466"/>
                  </a:lnTo>
                  <a:lnTo>
                    <a:pt x="14781" y="41466"/>
                  </a:lnTo>
                  <a:lnTo>
                    <a:pt x="15305" y="41335"/>
                  </a:lnTo>
                  <a:lnTo>
                    <a:pt x="15828" y="40943"/>
                  </a:lnTo>
                  <a:lnTo>
                    <a:pt x="16351" y="40419"/>
                  </a:lnTo>
                  <a:lnTo>
                    <a:pt x="16874" y="39765"/>
                  </a:lnTo>
                  <a:lnTo>
                    <a:pt x="17397" y="38981"/>
                  </a:lnTo>
                  <a:lnTo>
                    <a:pt x="17921" y="38065"/>
                  </a:lnTo>
                  <a:lnTo>
                    <a:pt x="18182" y="37149"/>
                  </a:lnTo>
                  <a:lnTo>
                    <a:pt x="18313" y="35972"/>
                  </a:lnTo>
                  <a:lnTo>
                    <a:pt x="18444" y="34402"/>
                  </a:lnTo>
                  <a:lnTo>
                    <a:pt x="18313" y="30217"/>
                  </a:lnTo>
                  <a:lnTo>
                    <a:pt x="18051" y="24984"/>
                  </a:lnTo>
                  <a:lnTo>
                    <a:pt x="31001" y="18967"/>
                  </a:lnTo>
                  <a:lnTo>
                    <a:pt x="26031" y="9288"/>
                  </a:lnTo>
                  <a:lnTo>
                    <a:pt x="21322"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1"/>
            <p:cNvSpPr/>
            <p:nvPr/>
          </p:nvSpPr>
          <p:spPr>
            <a:xfrm>
              <a:off x="1288725" y="4512175"/>
              <a:ext cx="65425" cy="137375"/>
            </a:xfrm>
            <a:custGeom>
              <a:avLst/>
              <a:gdLst/>
              <a:ahLst/>
              <a:cxnLst/>
              <a:rect l="l" t="t" r="r" b="b"/>
              <a:pathLst>
                <a:path w="2617" h="5495" extrusionOk="0">
                  <a:moveTo>
                    <a:pt x="131" y="0"/>
                  </a:moveTo>
                  <a:lnTo>
                    <a:pt x="0" y="131"/>
                  </a:lnTo>
                  <a:lnTo>
                    <a:pt x="1308" y="2747"/>
                  </a:lnTo>
                  <a:lnTo>
                    <a:pt x="2355" y="5494"/>
                  </a:lnTo>
                  <a:lnTo>
                    <a:pt x="2486" y="5494"/>
                  </a:lnTo>
                  <a:lnTo>
                    <a:pt x="2616" y="5363"/>
                  </a:lnTo>
                  <a:lnTo>
                    <a:pt x="2355" y="3925"/>
                  </a:lnTo>
                  <a:lnTo>
                    <a:pt x="1962" y="2486"/>
                  </a:lnTo>
                  <a:lnTo>
                    <a:pt x="1570" y="1701"/>
                  </a:lnTo>
                  <a:lnTo>
                    <a:pt x="1178" y="1178"/>
                  </a:lnTo>
                  <a:lnTo>
                    <a:pt x="654" y="524"/>
                  </a:lnTo>
                  <a:lnTo>
                    <a:pt x="131"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1"/>
            <p:cNvSpPr/>
            <p:nvPr/>
          </p:nvSpPr>
          <p:spPr>
            <a:xfrm>
              <a:off x="1324700" y="4495825"/>
              <a:ext cx="65425" cy="137375"/>
            </a:xfrm>
            <a:custGeom>
              <a:avLst/>
              <a:gdLst/>
              <a:ahLst/>
              <a:cxnLst/>
              <a:rect l="l" t="t" r="r" b="b"/>
              <a:pathLst>
                <a:path w="2617" h="5495" extrusionOk="0">
                  <a:moveTo>
                    <a:pt x="0" y="0"/>
                  </a:moveTo>
                  <a:lnTo>
                    <a:pt x="0" y="131"/>
                  </a:lnTo>
                  <a:lnTo>
                    <a:pt x="654" y="1308"/>
                  </a:lnTo>
                  <a:lnTo>
                    <a:pt x="1308" y="2617"/>
                  </a:lnTo>
                  <a:lnTo>
                    <a:pt x="1832" y="4055"/>
                  </a:lnTo>
                  <a:lnTo>
                    <a:pt x="2355" y="5363"/>
                  </a:lnTo>
                  <a:lnTo>
                    <a:pt x="2486" y="5494"/>
                  </a:lnTo>
                  <a:lnTo>
                    <a:pt x="2616" y="5363"/>
                  </a:lnTo>
                  <a:lnTo>
                    <a:pt x="2355" y="3794"/>
                  </a:lnTo>
                  <a:lnTo>
                    <a:pt x="2224" y="3140"/>
                  </a:lnTo>
                  <a:lnTo>
                    <a:pt x="1962" y="2355"/>
                  </a:lnTo>
                  <a:lnTo>
                    <a:pt x="1570" y="1701"/>
                  </a:lnTo>
                  <a:lnTo>
                    <a:pt x="1177" y="1047"/>
                  </a:lnTo>
                  <a:lnTo>
                    <a:pt x="654" y="524"/>
                  </a:lnTo>
                  <a:lnTo>
                    <a:pt x="131"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1"/>
            <p:cNvSpPr/>
            <p:nvPr/>
          </p:nvSpPr>
          <p:spPr>
            <a:xfrm>
              <a:off x="1360675" y="4476200"/>
              <a:ext cx="65425" cy="137375"/>
            </a:xfrm>
            <a:custGeom>
              <a:avLst/>
              <a:gdLst/>
              <a:ahLst/>
              <a:cxnLst/>
              <a:rect l="l" t="t" r="r" b="b"/>
              <a:pathLst>
                <a:path w="2617" h="5495" extrusionOk="0">
                  <a:moveTo>
                    <a:pt x="0" y="1"/>
                  </a:moveTo>
                  <a:lnTo>
                    <a:pt x="0" y="131"/>
                  </a:lnTo>
                  <a:lnTo>
                    <a:pt x="1308" y="2748"/>
                  </a:lnTo>
                  <a:lnTo>
                    <a:pt x="2355" y="5494"/>
                  </a:lnTo>
                  <a:lnTo>
                    <a:pt x="2485" y="5494"/>
                  </a:lnTo>
                  <a:lnTo>
                    <a:pt x="2616" y="5364"/>
                  </a:lnTo>
                  <a:lnTo>
                    <a:pt x="2355" y="3925"/>
                  </a:lnTo>
                  <a:lnTo>
                    <a:pt x="1962" y="2486"/>
                  </a:lnTo>
                  <a:lnTo>
                    <a:pt x="1570" y="1701"/>
                  </a:lnTo>
                  <a:lnTo>
                    <a:pt x="1177" y="1047"/>
                  </a:lnTo>
                  <a:lnTo>
                    <a:pt x="654" y="524"/>
                  </a:lnTo>
                  <a:lnTo>
                    <a:pt x="13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1"/>
            <p:cNvSpPr/>
            <p:nvPr/>
          </p:nvSpPr>
          <p:spPr>
            <a:xfrm>
              <a:off x="1396625" y="4459850"/>
              <a:ext cx="62175" cy="137375"/>
            </a:xfrm>
            <a:custGeom>
              <a:avLst/>
              <a:gdLst/>
              <a:ahLst/>
              <a:cxnLst/>
              <a:rect l="l" t="t" r="r" b="b"/>
              <a:pathLst>
                <a:path w="2487" h="5495" extrusionOk="0">
                  <a:moveTo>
                    <a:pt x="1" y="1"/>
                  </a:moveTo>
                  <a:lnTo>
                    <a:pt x="1" y="131"/>
                  </a:lnTo>
                  <a:lnTo>
                    <a:pt x="1309" y="2617"/>
                  </a:lnTo>
                  <a:lnTo>
                    <a:pt x="2355" y="5364"/>
                  </a:lnTo>
                  <a:lnTo>
                    <a:pt x="2486" y="5494"/>
                  </a:lnTo>
                  <a:lnTo>
                    <a:pt x="2486" y="5364"/>
                  </a:lnTo>
                  <a:lnTo>
                    <a:pt x="2355" y="3794"/>
                  </a:lnTo>
                  <a:lnTo>
                    <a:pt x="1963" y="2355"/>
                  </a:lnTo>
                  <a:lnTo>
                    <a:pt x="1571" y="1701"/>
                  </a:lnTo>
                  <a:lnTo>
                    <a:pt x="1178" y="1047"/>
                  </a:lnTo>
                  <a:lnTo>
                    <a:pt x="655" y="524"/>
                  </a:lnTo>
                  <a:lnTo>
                    <a:pt x="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1"/>
            <p:cNvSpPr/>
            <p:nvPr/>
          </p:nvSpPr>
          <p:spPr>
            <a:xfrm>
              <a:off x="1432600" y="4440225"/>
              <a:ext cx="62175" cy="137375"/>
            </a:xfrm>
            <a:custGeom>
              <a:avLst/>
              <a:gdLst/>
              <a:ahLst/>
              <a:cxnLst/>
              <a:rect l="l" t="t" r="r" b="b"/>
              <a:pathLst>
                <a:path w="2487" h="5495" extrusionOk="0">
                  <a:moveTo>
                    <a:pt x="1" y="1"/>
                  </a:moveTo>
                  <a:lnTo>
                    <a:pt x="1" y="132"/>
                  </a:lnTo>
                  <a:lnTo>
                    <a:pt x="1309" y="2748"/>
                  </a:lnTo>
                  <a:lnTo>
                    <a:pt x="2224" y="5364"/>
                  </a:lnTo>
                  <a:lnTo>
                    <a:pt x="2486" y="5495"/>
                  </a:lnTo>
                  <a:lnTo>
                    <a:pt x="2486" y="5364"/>
                  </a:lnTo>
                  <a:lnTo>
                    <a:pt x="2355" y="3925"/>
                  </a:lnTo>
                  <a:lnTo>
                    <a:pt x="1832" y="2355"/>
                  </a:lnTo>
                  <a:lnTo>
                    <a:pt x="1570" y="1701"/>
                  </a:lnTo>
                  <a:lnTo>
                    <a:pt x="1178" y="1047"/>
                  </a:lnTo>
                  <a:lnTo>
                    <a:pt x="655" y="524"/>
                  </a:lnTo>
                  <a:lnTo>
                    <a:pt x="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1"/>
            <p:cNvSpPr/>
            <p:nvPr/>
          </p:nvSpPr>
          <p:spPr>
            <a:xfrm>
              <a:off x="2273025" y="2438900"/>
              <a:ext cx="804475" cy="2426475"/>
            </a:xfrm>
            <a:custGeom>
              <a:avLst/>
              <a:gdLst/>
              <a:ahLst/>
              <a:cxnLst/>
              <a:rect l="l" t="t" r="r" b="b"/>
              <a:pathLst>
                <a:path w="32179" h="97059" extrusionOk="0">
                  <a:moveTo>
                    <a:pt x="1" y="1"/>
                  </a:moveTo>
                  <a:lnTo>
                    <a:pt x="131" y="1832"/>
                  </a:lnTo>
                  <a:lnTo>
                    <a:pt x="393" y="3925"/>
                  </a:lnTo>
                  <a:lnTo>
                    <a:pt x="786" y="6541"/>
                  </a:lnTo>
                  <a:lnTo>
                    <a:pt x="1440" y="9419"/>
                  </a:lnTo>
                  <a:lnTo>
                    <a:pt x="2355" y="12558"/>
                  </a:lnTo>
                  <a:lnTo>
                    <a:pt x="2878" y="14128"/>
                  </a:lnTo>
                  <a:lnTo>
                    <a:pt x="3532" y="15828"/>
                  </a:lnTo>
                  <a:lnTo>
                    <a:pt x="4317" y="17398"/>
                  </a:lnTo>
                  <a:lnTo>
                    <a:pt x="5233" y="18837"/>
                  </a:lnTo>
                  <a:lnTo>
                    <a:pt x="7326" y="19753"/>
                  </a:lnTo>
                  <a:lnTo>
                    <a:pt x="9419" y="20799"/>
                  </a:lnTo>
                  <a:lnTo>
                    <a:pt x="12296" y="48922"/>
                  </a:lnTo>
                  <a:lnTo>
                    <a:pt x="12820" y="53762"/>
                  </a:lnTo>
                  <a:lnTo>
                    <a:pt x="12820" y="65404"/>
                  </a:lnTo>
                  <a:lnTo>
                    <a:pt x="12820" y="83716"/>
                  </a:lnTo>
                  <a:lnTo>
                    <a:pt x="12820" y="87902"/>
                  </a:lnTo>
                  <a:lnTo>
                    <a:pt x="12820" y="97058"/>
                  </a:lnTo>
                  <a:lnTo>
                    <a:pt x="31917" y="97058"/>
                  </a:lnTo>
                  <a:lnTo>
                    <a:pt x="31917" y="96535"/>
                  </a:lnTo>
                  <a:lnTo>
                    <a:pt x="31917" y="95881"/>
                  </a:lnTo>
                  <a:lnTo>
                    <a:pt x="31917" y="94966"/>
                  </a:lnTo>
                  <a:lnTo>
                    <a:pt x="31917" y="94312"/>
                  </a:lnTo>
                  <a:lnTo>
                    <a:pt x="31917" y="87902"/>
                  </a:lnTo>
                  <a:lnTo>
                    <a:pt x="32048" y="83585"/>
                  </a:lnTo>
                  <a:lnTo>
                    <a:pt x="32179" y="65142"/>
                  </a:lnTo>
                  <a:lnTo>
                    <a:pt x="32179" y="57294"/>
                  </a:lnTo>
                  <a:lnTo>
                    <a:pt x="31917" y="52061"/>
                  </a:lnTo>
                  <a:lnTo>
                    <a:pt x="31917" y="50361"/>
                  </a:lnTo>
                  <a:lnTo>
                    <a:pt x="31132" y="39635"/>
                  </a:lnTo>
                  <a:lnTo>
                    <a:pt x="30740" y="33618"/>
                  </a:lnTo>
                  <a:lnTo>
                    <a:pt x="30086" y="27339"/>
                  </a:lnTo>
                  <a:lnTo>
                    <a:pt x="29170" y="20668"/>
                  </a:lnTo>
                  <a:lnTo>
                    <a:pt x="28647" y="17398"/>
                  </a:lnTo>
                  <a:lnTo>
                    <a:pt x="27993" y="13866"/>
                  </a:lnTo>
                  <a:lnTo>
                    <a:pt x="27208" y="10465"/>
                  </a:lnTo>
                  <a:lnTo>
                    <a:pt x="26292" y="7064"/>
                  </a:lnTo>
                  <a:lnTo>
                    <a:pt x="25246" y="3533"/>
                  </a:lnTo>
                  <a:lnTo>
                    <a:pt x="24200"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1"/>
            <p:cNvSpPr/>
            <p:nvPr/>
          </p:nvSpPr>
          <p:spPr>
            <a:xfrm>
              <a:off x="2766825" y="2497775"/>
              <a:ext cx="192950" cy="2295650"/>
            </a:xfrm>
            <a:custGeom>
              <a:avLst/>
              <a:gdLst/>
              <a:ahLst/>
              <a:cxnLst/>
              <a:rect l="l" t="t" r="r" b="b"/>
              <a:pathLst>
                <a:path w="7718" h="91826" extrusionOk="0">
                  <a:moveTo>
                    <a:pt x="0" y="0"/>
                  </a:moveTo>
                  <a:lnTo>
                    <a:pt x="1177" y="4448"/>
                  </a:lnTo>
                  <a:lnTo>
                    <a:pt x="2093" y="8764"/>
                  </a:lnTo>
                  <a:lnTo>
                    <a:pt x="3140" y="13212"/>
                  </a:lnTo>
                  <a:lnTo>
                    <a:pt x="3924" y="17528"/>
                  </a:lnTo>
                  <a:lnTo>
                    <a:pt x="4578" y="21976"/>
                  </a:lnTo>
                  <a:lnTo>
                    <a:pt x="5232" y="26423"/>
                  </a:lnTo>
                  <a:lnTo>
                    <a:pt x="5625" y="31001"/>
                  </a:lnTo>
                  <a:lnTo>
                    <a:pt x="6017" y="35449"/>
                  </a:lnTo>
                  <a:lnTo>
                    <a:pt x="6671" y="44474"/>
                  </a:lnTo>
                  <a:lnTo>
                    <a:pt x="7064" y="53500"/>
                  </a:lnTo>
                  <a:lnTo>
                    <a:pt x="7194" y="62525"/>
                  </a:lnTo>
                  <a:lnTo>
                    <a:pt x="7064" y="71551"/>
                  </a:lnTo>
                  <a:lnTo>
                    <a:pt x="6933" y="80576"/>
                  </a:lnTo>
                  <a:lnTo>
                    <a:pt x="6802" y="89602"/>
                  </a:lnTo>
                  <a:lnTo>
                    <a:pt x="6802" y="91826"/>
                  </a:lnTo>
                  <a:lnTo>
                    <a:pt x="6933" y="91826"/>
                  </a:lnTo>
                  <a:lnTo>
                    <a:pt x="7325" y="82800"/>
                  </a:lnTo>
                  <a:lnTo>
                    <a:pt x="7587" y="73775"/>
                  </a:lnTo>
                  <a:lnTo>
                    <a:pt x="7718" y="64618"/>
                  </a:lnTo>
                  <a:lnTo>
                    <a:pt x="7587" y="55593"/>
                  </a:lnTo>
                  <a:lnTo>
                    <a:pt x="7325" y="46567"/>
                  </a:lnTo>
                  <a:lnTo>
                    <a:pt x="7064" y="41989"/>
                  </a:lnTo>
                  <a:lnTo>
                    <a:pt x="6802" y="37542"/>
                  </a:lnTo>
                  <a:lnTo>
                    <a:pt x="6410" y="32963"/>
                  </a:lnTo>
                  <a:lnTo>
                    <a:pt x="5886" y="28516"/>
                  </a:lnTo>
                  <a:lnTo>
                    <a:pt x="5363" y="24199"/>
                  </a:lnTo>
                  <a:lnTo>
                    <a:pt x="4709" y="19752"/>
                  </a:lnTo>
                  <a:lnTo>
                    <a:pt x="3924" y="15305"/>
                  </a:lnTo>
                  <a:lnTo>
                    <a:pt x="3009" y="10857"/>
                  </a:lnTo>
                  <a:lnTo>
                    <a:pt x="1962" y="6541"/>
                  </a:lnTo>
                  <a:lnTo>
                    <a:pt x="785" y="2224"/>
                  </a:lnTo>
                  <a:lnTo>
                    <a:pt x="13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1"/>
            <p:cNvSpPr/>
            <p:nvPr/>
          </p:nvSpPr>
          <p:spPr>
            <a:xfrm>
              <a:off x="2403825" y="2909800"/>
              <a:ext cx="186425" cy="88325"/>
            </a:xfrm>
            <a:custGeom>
              <a:avLst/>
              <a:gdLst/>
              <a:ahLst/>
              <a:cxnLst/>
              <a:rect l="l" t="t" r="r" b="b"/>
              <a:pathLst>
                <a:path w="7457" h="3533" extrusionOk="0">
                  <a:moveTo>
                    <a:pt x="1" y="1"/>
                  </a:moveTo>
                  <a:lnTo>
                    <a:pt x="1" y="132"/>
                  </a:lnTo>
                  <a:lnTo>
                    <a:pt x="3663" y="2094"/>
                  </a:lnTo>
                  <a:lnTo>
                    <a:pt x="5495" y="2879"/>
                  </a:lnTo>
                  <a:lnTo>
                    <a:pt x="7326" y="3533"/>
                  </a:lnTo>
                  <a:lnTo>
                    <a:pt x="7457" y="3533"/>
                  </a:lnTo>
                  <a:lnTo>
                    <a:pt x="7457" y="3402"/>
                  </a:lnTo>
                  <a:lnTo>
                    <a:pt x="5625" y="2486"/>
                  </a:lnTo>
                  <a:lnTo>
                    <a:pt x="3794" y="1571"/>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1"/>
            <p:cNvSpPr/>
            <p:nvPr/>
          </p:nvSpPr>
          <p:spPr>
            <a:xfrm>
              <a:off x="2593500" y="4531800"/>
              <a:ext cx="817550" cy="729250"/>
            </a:xfrm>
            <a:custGeom>
              <a:avLst/>
              <a:gdLst/>
              <a:ahLst/>
              <a:cxnLst/>
              <a:rect l="l" t="t" r="r" b="b"/>
              <a:pathLst>
                <a:path w="32702" h="29170" extrusionOk="0">
                  <a:moveTo>
                    <a:pt x="1" y="0"/>
                  </a:moveTo>
                  <a:lnTo>
                    <a:pt x="1" y="4840"/>
                  </a:lnTo>
                  <a:lnTo>
                    <a:pt x="1" y="15566"/>
                  </a:lnTo>
                  <a:lnTo>
                    <a:pt x="131" y="18967"/>
                  </a:lnTo>
                  <a:lnTo>
                    <a:pt x="131" y="20929"/>
                  </a:lnTo>
                  <a:lnTo>
                    <a:pt x="524" y="26292"/>
                  </a:lnTo>
                  <a:lnTo>
                    <a:pt x="655" y="27862"/>
                  </a:lnTo>
                  <a:lnTo>
                    <a:pt x="785" y="28385"/>
                  </a:lnTo>
                  <a:lnTo>
                    <a:pt x="916" y="28647"/>
                  </a:lnTo>
                  <a:lnTo>
                    <a:pt x="1439" y="28777"/>
                  </a:lnTo>
                  <a:lnTo>
                    <a:pt x="2486" y="28908"/>
                  </a:lnTo>
                  <a:lnTo>
                    <a:pt x="6148" y="29039"/>
                  </a:lnTo>
                  <a:lnTo>
                    <a:pt x="16613" y="29170"/>
                  </a:lnTo>
                  <a:lnTo>
                    <a:pt x="30609" y="29170"/>
                  </a:lnTo>
                  <a:lnTo>
                    <a:pt x="32179" y="29039"/>
                  </a:lnTo>
                  <a:lnTo>
                    <a:pt x="32571" y="28777"/>
                  </a:lnTo>
                  <a:lnTo>
                    <a:pt x="32702" y="28385"/>
                  </a:lnTo>
                  <a:lnTo>
                    <a:pt x="32702" y="27862"/>
                  </a:lnTo>
                  <a:lnTo>
                    <a:pt x="32571" y="27208"/>
                  </a:lnTo>
                  <a:lnTo>
                    <a:pt x="32309" y="26554"/>
                  </a:lnTo>
                  <a:lnTo>
                    <a:pt x="32048" y="25900"/>
                  </a:lnTo>
                  <a:lnTo>
                    <a:pt x="31655" y="25246"/>
                  </a:lnTo>
                  <a:lnTo>
                    <a:pt x="31263" y="24853"/>
                  </a:lnTo>
                  <a:lnTo>
                    <a:pt x="30086" y="24199"/>
                  </a:lnTo>
                  <a:lnTo>
                    <a:pt x="27993" y="23153"/>
                  </a:lnTo>
                  <a:lnTo>
                    <a:pt x="22761" y="20668"/>
                  </a:lnTo>
                  <a:lnTo>
                    <a:pt x="18967" y="18967"/>
                  </a:lnTo>
                  <a:lnTo>
                    <a:pt x="19098" y="15566"/>
                  </a:lnTo>
                  <a:lnTo>
                    <a:pt x="19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1"/>
            <p:cNvSpPr/>
            <p:nvPr/>
          </p:nvSpPr>
          <p:spPr>
            <a:xfrm>
              <a:off x="2577150" y="4636450"/>
              <a:ext cx="850250" cy="634425"/>
            </a:xfrm>
            <a:custGeom>
              <a:avLst/>
              <a:gdLst/>
              <a:ahLst/>
              <a:cxnLst/>
              <a:rect l="l" t="t" r="r" b="b"/>
              <a:pathLst>
                <a:path w="34010" h="25377" extrusionOk="0">
                  <a:moveTo>
                    <a:pt x="1" y="0"/>
                  </a:moveTo>
                  <a:lnTo>
                    <a:pt x="1" y="3663"/>
                  </a:lnTo>
                  <a:lnTo>
                    <a:pt x="262" y="11773"/>
                  </a:lnTo>
                  <a:lnTo>
                    <a:pt x="393" y="16220"/>
                  </a:lnTo>
                  <a:lnTo>
                    <a:pt x="655" y="20275"/>
                  </a:lnTo>
                  <a:lnTo>
                    <a:pt x="916" y="23153"/>
                  </a:lnTo>
                  <a:lnTo>
                    <a:pt x="1178" y="24068"/>
                  </a:lnTo>
                  <a:lnTo>
                    <a:pt x="1309" y="24591"/>
                  </a:lnTo>
                  <a:lnTo>
                    <a:pt x="1832" y="24853"/>
                  </a:lnTo>
                  <a:lnTo>
                    <a:pt x="3009" y="24984"/>
                  </a:lnTo>
                  <a:lnTo>
                    <a:pt x="6802" y="25245"/>
                  </a:lnTo>
                  <a:lnTo>
                    <a:pt x="12035" y="25376"/>
                  </a:lnTo>
                  <a:lnTo>
                    <a:pt x="17790" y="25376"/>
                  </a:lnTo>
                  <a:lnTo>
                    <a:pt x="28647" y="25245"/>
                  </a:lnTo>
                  <a:lnTo>
                    <a:pt x="32309" y="25115"/>
                  </a:lnTo>
                  <a:lnTo>
                    <a:pt x="33748" y="24984"/>
                  </a:lnTo>
                  <a:lnTo>
                    <a:pt x="34010" y="24722"/>
                  </a:lnTo>
                  <a:lnTo>
                    <a:pt x="34010" y="24199"/>
                  </a:lnTo>
                  <a:lnTo>
                    <a:pt x="33879" y="23676"/>
                  </a:lnTo>
                  <a:lnTo>
                    <a:pt x="33748" y="22891"/>
                  </a:lnTo>
                  <a:lnTo>
                    <a:pt x="33356" y="22106"/>
                  </a:lnTo>
                  <a:lnTo>
                    <a:pt x="32963" y="21321"/>
                  </a:lnTo>
                  <a:lnTo>
                    <a:pt x="32309" y="20406"/>
                  </a:lnTo>
                  <a:lnTo>
                    <a:pt x="31655" y="19752"/>
                  </a:lnTo>
                  <a:lnTo>
                    <a:pt x="30740" y="19098"/>
                  </a:lnTo>
                  <a:lnTo>
                    <a:pt x="29170" y="18313"/>
                  </a:lnTo>
                  <a:lnTo>
                    <a:pt x="25508" y="16482"/>
                  </a:lnTo>
                  <a:lnTo>
                    <a:pt x="20668" y="14258"/>
                  </a:lnTo>
                  <a:lnTo>
                    <a:pt x="21322"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1"/>
            <p:cNvSpPr/>
            <p:nvPr/>
          </p:nvSpPr>
          <p:spPr>
            <a:xfrm>
              <a:off x="2979375" y="4953650"/>
              <a:ext cx="147175" cy="26175"/>
            </a:xfrm>
            <a:custGeom>
              <a:avLst/>
              <a:gdLst/>
              <a:ahLst/>
              <a:cxnLst/>
              <a:rect l="l" t="t" r="r" b="b"/>
              <a:pathLst>
                <a:path w="5887" h="1047" extrusionOk="0">
                  <a:moveTo>
                    <a:pt x="2093" y="0"/>
                  </a:moveTo>
                  <a:lnTo>
                    <a:pt x="1439" y="131"/>
                  </a:lnTo>
                  <a:lnTo>
                    <a:pt x="655" y="262"/>
                  </a:lnTo>
                  <a:lnTo>
                    <a:pt x="1" y="523"/>
                  </a:lnTo>
                  <a:lnTo>
                    <a:pt x="1" y="654"/>
                  </a:lnTo>
                  <a:lnTo>
                    <a:pt x="2878" y="654"/>
                  </a:lnTo>
                  <a:lnTo>
                    <a:pt x="5756" y="1047"/>
                  </a:lnTo>
                  <a:lnTo>
                    <a:pt x="5887" y="916"/>
                  </a:lnTo>
                  <a:lnTo>
                    <a:pt x="5887" y="785"/>
                  </a:lnTo>
                  <a:lnTo>
                    <a:pt x="4448" y="262"/>
                  </a:lnTo>
                  <a:lnTo>
                    <a:pt x="3663" y="131"/>
                  </a:lnTo>
                  <a:lnTo>
                    <a:pt x="2878"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1"/>
            <p:cNvSpPr/>
            <p:nvPr/>
          </p:nvSpPr>
          <p:spPr>
            <a:xfrm>
              <a:off x="2979375" y="4914400"/>
              <a:ext cx="147175" cy="26175"/>
            </a:xfrm>
            <a:custGeom>
              <a:avLst/>
              <a:gdLst/>
              <a:ahLst/>
              <a:cxnLst/>
              <a:rect l="l" t="t" r="r" b="b"/>
              <a:pathLst>
                <a:path w="5887" h="1047" extrusionOk="0">
                  <a:moveTo>
                    <a:pt x="1439" y="1"/>
                  </a:moveTo>
                  <a:lnTo>
                    <a:pt x="655" y="262"/>
                  </a:lnTo>
                  <a:lnTo>
                    <a:pt x="1" y="524"/>
                  </a:lnTo>
                  <a:lnTo>
                    <a:pt x="1" y="655"/>
                  </a:lnTo>
                  <a:lnTo>
                    <a:pt x="2878" y="655"/>
                  </a:lnTo>
                  <a:lnTo>
                    <a:pt x="5756" y="1047"/>
                  </a:lnTo>
                  <a:lnTo>
                    <a:pt x="5887" y="916"/>
                  </a:lnTo>
                  <a:lnTo>
                    <a:pt x="5887" y="785"/>
                  </a:lnTo>
                  <a:lnTo>
                    <a:pt x="4448" y="262"/>
                  </a:lnTo>
                  <a:lnTo>
                    <a:pt x="3663" y="131"/>
                  </a:lnTo>
                  <a:lnTo>
                    <a:pt x="2878"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1"/>
            <p:cNvSpPr/>
            <p:nvPr/>
          </p:nvSpPr>
          <p:spPr>
            <a:xfrm>
              <a:off x="2979375" y="4875150"/>
              <a:ext cx="147175" cy="22925"/>
            </a:xfrm>
            <a:custGeom>
              <a:avLst/>
              <a:gdLst/>
              <a:ahLst/>
              <a:cxnLst/>
              <a:rect l="l" t="t" r="r" b="b"/>
              <a:pathLst>
                <a:path w="5887" h="917" extrusionOk="0">
                  <a:moveTo>
                    <a:pt x="1439" y="1"/>
                  </a:moveTo>
                  <a:lnTo>
                    <a:pt x="655" y="262"/>
                  </a:lnTo>
                  <a:lnTo>
                    <a:pt x="1" y="524"/>
                  </a:lnTo>
                  <a:lnTo>
                    <a:pt x="1" y="655"/>
                  </a:lnTo>
                  <a:lnTo>
                    <a:pt x="2878" y="655"/>
                  </a:lnTo>
                  <a:lnTo>
                    <a:pt x="5756" y="916"/>
                  </a:lnTo>
                  <a:lnTo>
                    <a:pt x="5887" y="916"/>
                  </a:lnTo>
                  <a:lnTo>
                    <a:pt x="5887" y="786"/>
                  </a:lnTo>
                  <a:lnTo>
                    <a:pt x="4448" y="262"/>
                  </a:lnTo>
                  <a:lnTo>
                    <a:pt x="366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1"/>
            <p:cNvSpPr/>
            <p:nvPr/>
          </p:nvSpPr>
          <p:spPr>
            <a:xfrm>
              <a:off x="2979375" y="4832650"/>
              <a:ext cx="147175" cy="26175"/>
            </a:xfrm>
            <a:custGeom>
              <a:avLst/>
              <a:gdLst/>
              <a:ahLst/>
              <a:cxnLst/>
              <a:rect l="l" t="t" r="r" b="b"/>
              <a:pathLst>
                <a:path w="5887" h="1047" extrusionOk="0">
                  <a:moveTo>
                    <a:pt x="2093" y="0"/>
                  </a:moveTo>
                  <a:lnTo>
                    <a:pt x="1439" y="131"/>
                  </a:lnTo>
                  <a:lnTo>
                    <a:pt x="655" y="262"/>
                  </a:lnTo>
                  <a:lnTo>
                    <a:pt x="1" y="654"/>
                  </a:lnTo>
                  <a:lnTo>
                    <a:pt x="1" y="785"/>
                  </a:lnTo>
                  <a:lnTo>
                    <a:pt x="2878" y="785"/>
                  </a:lnTo>
                  <a:lnTo>
                    <a:pt x="5756" y="1047"/>
                  </a:lnTo>
                  <a:lnTo>
                    <a:pt x="5887" y="1047"/>
                  </a:lnTo>
                  <a:lnTo>
                    <a:pt x="5887" y="916"/>
                  </a:lnTo>
                  <a:lnTo>
                    <a:pt x="4448" y="262"/>
                  </a:lnTo>
                  <a:lnTo>
                    <a:pt x="3663" y="131"/>
                  </a:lnTo>
                  <a:lnTo>
                    <a:pt x="2878"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1"/>
            <p:cNvSpPr/>
            <p:nvPr/>
          </p:nvSpPr>
          <p:spPr>
            <a:xfrm>
              <a:off x="2979375" y="4793400"/>
              <a:ext cx="147175" cy="26200"/>
            </a:xfrm>
            <a:custGeom>
              <a:avLst/>
              <a:gdLst/>
              <a:ahLst/>
              <a:cxnLst/>
              <a:rect l="l" t="t" r="r" b="b"/>
              <a:pathLst>
                <a:path w="5887" h="1048" extrusionOk="0">
                  <a:moveTo>
                    <a:pt x="2093" y="1"/>
                  </a:moveTo>
                  <a:lnTo>
                    <a:pt x="1439" y="132"/>
                  </a:lnTo>
                  <a:lnTo>
                    <a:pt x="655" y="262"/>
                  </a:lnTo>
                  <a:lnTo>
                    <a:pt x="1" y="524"/>
                  </a:lnTo>
                  <a:lnTo>
                    <a:pt x="1" y="655"/>
                  </a:lnTo>
                  <a:lnTo>
                    <a:pt x="2878" y="786"/>
                  </a:lnTo>
                  <a:lnTo>
                    <a:pt x="5756" y="1047"/>
                  </a:lnTo>
                  <a:lnTo>
                    <a:pt x="5887" y="1047"/>
                  </a:lnTo>
                  <a:lnTo>
                    <a:pt x="5887" y="786"/>
                  </a:lnTo>
                  <a:lnTo>
                    <a:pt x="4448" y="262"/>
                  </a:lnTo>
                  <a:lnTo>
                    <a:pt x="3663" y="132"/>
                  </a:lnTo>
                  <a:lnTo>
                    <a:pt x="2878"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1"/>
            <p:cNvSpPr/>
            <p:nvPr/>
          </p:nvSpPr>
          <p:spPr>
            <a:xfrm>
              <a:off x="2168375" y="1722750"/>
              <a:ext cx="778325" cy="925475"/>
            </a:xfrm>
            <a:custGeom>
              <a:avLst/>
              <a:gdLst/>
              <a:ahLst/>
              <a:cxnLst/>
              <a:rect l="l" t="t" r="r" b="b"/>
              <a:pathLst>
                <a:path w="31133" h="37019" extrusionOk="0">
                  <a:moveTo>
                    <a:pt x="17529" y="1"/>
                  </a:moveTo>
                  <a:lnTo>
                    <a:pt x="16221" y="131"/>
                  </a:lnTo>
                  <a:lnTo>
                    <a:pt x="15043" y="655"/>
                  </a:lnTo>
                  <a:lnTo>
                    <a:pt x="13735" y="1439"/>
                  </a:lnTo>
                  <a:lnTo>
                    <a:pt x="12558" y="2486"/>
                  </a:lnTo>
                  <a:lnTo>
                    <a:pt x="11381" y="4056"/>
                  </a:lnTo>
                  <a:lnTo>
                    <a:pt x="10204" y="6018"/>
                  </a:lnTo>
                  <a:lnTo>
                    <a:pt x="9026" y="8241"/>
                  </a:lnTo>
                  <a:lnTo>
                    <a:pt x="7849" y="10857"/>
                  </a:lnTo>
                  <a:lnTo>
                    <a:pt x="6803" y="13604"/>
                  </a:lnTo>
                  <a:lnTo>
                    <a:pt x="5756" y="16482"/>
                  </a:lnTo>
                  <a:lnTo>
                    <a:pt x="3794" y="22237"/>
                  </a:lnTo>
                  <a:lnTo>
                    <a:pt x="2225" y="27862"/>
                  </a:lnTo>
                  <a:lnTo>
                    <a:pt x="1047" y="32440"/>
                  </a:lnTo>
                  <a:lnTo>
                    <a:pt x="1" y="36888"/>
                  </a:lnTo>
                  <a:lnTo>
                    <a:pt x="3009" y="37018"/>
                  </a:lnTo>
                  <a:lnTo>
                    <a:pt x="17790" y="37018"/>
                  </a:lnTo>
                  <a:lnTo>
                    <a:pt x="31132" y="36888"/>
                  </a:lnTo>
                  <a:lnTo>
                    <a:pt x="29040" y="22237"/>
                  </a:lnTo>
                  <a:lnTo>
                    <a:pt x="29301" y="21714"/>
                  </a:lnTo>
                  <a:lnTo>
                    <a:pt x="29955" y="20145"/>
                  </a:lnTo>
                  <a:lnTo>
                    <a:pt x="30217" y="19098"/>
                  </a:lnTo>
                  <a:lnTo>
                    <a:pt x="30478" y="17921"/>
                  </a:lnTo>
                  <a:lnTo>
                    <a:pt x="30478" y="16744"/>
                  </a:lnTo>
                  <a:lnTo>
                    <a:pt x="30348" y="15566"/>
                  </a:lnTo>
                  <a:lnTo>
                    <a:pt x="30217" y="14782"/>
                  </a:lnTo>
                  <a:lnTo>
                    <a:pt x="29824" y="13866"/>
                  </a:lnTo>
                  <a:lnTo>
                    <a:pt x="28778" y="11904"/>
                  </a:lnTo>
                  <a:lnTo>
                    <a:pt x="27470" y="9680"/>
                  </a:lnTo>
                  <a:lnTo>
                    <a:pt x="26031" y="7456"/>
                  </a:lnTo>
                  <a:lnTo>
                    <a:pt x="23284" y="3663"/>
                  </a:lnTo>
                  <a:lnTo>
                    <a:pt x="21845" y="1701"/>
                  </a:lnTo>
                  <a:lnTo>
                    <a:pt x="20930" y="916"/>
                  </a:lnTo>
                  <a:lnTo>
                    <a:pt x="19883" y="393"/>
                  </a:lnTo>
                  <a:lnTo>
                    <a:pt x="18706"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1"/>
            <p:cNvSpPr/>
            <p:nvPr/>
          </p:nvSpPr>
          <p:spPr>
            <a:xfrm>
              <a:off x="2580425" y="1130850"/>
              <a:ext cx="1017025" cy="758700"/>
            </a:xfrm>
            <a:custGeom>
              <a:avLst/>
              <a:gdLst/>
              <a:ahLst/>
              <a:cxnLst/>
              <a:rect l="l" t="t" r="r" b="b"/>
              <a:pathLst>
                <a:path w="40681" h="30348" extrusionOk="0">
                  <a:moveTo>
                    <a:pt x="31132" y="1"/>
                  </a:moveTo>
                  <a:lnTo>
                    <a:pt x="30740" y="132"/>
                  </a:lnTo>
                  <a:lnTo>
                    <a:pt x="30609" y="524"/>
                  </a:lnTo>
                  <a:lnTo>
                    <a:pt x="29955" y="2094"/>
                  </a:lnTo>
                  <a:lnTo>
                    <a:pt x="28777" y="4317"/>
                  </a:lnTo>
                  <a:lnTo>
                    <a:pt x="25638" y="9680"/>
                  </a:lnTo>
                  <a:lnTo>
                    <a:pt x="20929" y="17267"/>
                  </a:lnTo>
                  <a:lnTo>
                    <a:pt x="20668" y="17398"/>
                  </a:lnTo>
                  <a:lnTo>
                    <a:pt x="20275" y="17660"/>
                  </a:lnTo>
                  <a:lnTo>
                    <a:pt x="18967" y="18444"/>
                  </a:lnTo>
                  <a:lnTo>
                    <a:pt x="15043" y="20145"/>
                  </a:lnTo>
                  <a:lnTo>
                    <a:pt x="10203" y="22107"/>
                  </a:lnTo>
                  <a:lnTo>
                    <a:pt x="7718" y="23153"/>
                  </a:lnTo>
                  <a:lnTo>
                    <a:pt x="5494" y="24200"/>
                  </a:lnTo>
                  <a:lnTo>
                    <a:pt x="3794" y="25115"/>
                  </a:lnTo>
                  <a:lnTo>
                    <a:pt x="2486" y="26162"/>
                  </a:lnTo>
                  <a:lnTo>
                    <a:pt x="1308" y="27078"/>
                  </a:lnTo>
                  <a:lnTo>
                    <a:pt x="524" y="27993"/>
                  </a:lnTo>
                  <a:lnTo>
                    <a:pt x="131" y="28778"/>
                  </a:lnTo>
                  <a:lnTo>
                    <a:pt x="0" y="29170"/>
                  </a:lnTo>
                  <a:lnTo>
                    <a:pt x="0" y="29432"/>
                  </a:lnTo>
                  <a:lnTo>
                    <a:pt x="131" y="29694"/>
                  </a:lnTo>
                  <a:lnTo>
                    <a:pt x="393" y="29955"/>
                  </a:lnTo>
                  <a:lnTo>
                    <a:pt x="654" y="30086"/>
                  </a:lnTo>
                  <a:lnTo>
                    <a:pt x="1047" y="30217"/>
                  </a:lnTo>
                  <a:lnTo>
                    <a:pt x="3140" y="30348"/>
                  </a:lnTo>
                  <a:lnTo>
                    <a:pt x="6541" y="30217"/>
                  </a:lnTo>
                  <a:lnTo>
                    <a:pt x="10596" y="29955"/>
                  </a:lnTo>
                  <a:lnTo>
                    <a:pt x="15174" y="29563"/>
                  </a:lnTo>
                  <a:lnTo>
                    <a:pt x="19752" y="28778"/>
                  </a:lnTo>
                  <a:lnTo>
                    <a:pt x="21845" y="28386"/>
                  </a:lnTo>
                  <a:lnTo>
                    <a:pt x="23807" y="27862"/>
                  </a:lnTo>
                  <a:lnTo>
                    <a:pt x="25638" y="27339"/>
                  </a:lnTo>
                  <a:lnTo>
                    <a:pt x="27208" y="26685"/>
                  </a:lnTo>
                  <a:lnTo>
                    <a:pt x="28385" y="25900"/>
                  </a:lnTo>
                  <a:lnTo>
                    <a:pt x="29301" y="25115"/>
                  </a:lnTo>
                  <a:lnTo>
                    <a:pt x="31001" y="23023"/>
                  </a:lnTo>
                  <a:lnTo>
                    <a:pt x="32832" y="20406"/>
                  </a:lnTo>
                  <a:lnTo>
                    <a:pt x="34533" y="17790"/>
                  </a:lnTo>
                  <a:lnTo>
                    <a:pt x="36103" y="14913"/>
                  </a:lnTo>
                  <a:lnTo>
                    <a:pt x="38980" y="9811"/>
                  </a:lnTo>
                  <a:lnTo>
                    <a:pt x="40681" y="6279"/>
                  </a:lnTo>
                  <a:lnTo>
                    <a:pt x="40681" y="5756"/>
                  </a:lnTo>
                  <a:lnTo>
                    <a:pt x="40550" y="5233"/>
                  </a:lnTo>
                  <a:lnTo>
                    <a:pt x="40157" y="4710"/>
                  </a:lnTo>
                  <a:lnTo>
                    <a:pt x="39503" y="4056"/>
                  </a:lnTo>
                  <a:lnTo>
                    <a:pt x="38065" y="2879"/>
                  </a:lnTo>
                  <a:lnTo>
                    <a:pt x="36103" y="1701"/>
                  </a:lnTo>
                  <a:lnTo>
                    <a:pt x="34271" y="786"/>
                  </a:lnTo>
                  <a:lnTo>
                    <a:pt x="32440" y="132"/>
                  </a:lnTo>
                  <a:lnTo>
                    <a:pt x="31786"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1"/>
            <p:cNvSpPr/>
            <p:nvPr/>
          </p:nvSpPr>
          <p:spPr>
            <a:xfrm>
              <a:off x="3342350" y="709000"/>
              <a:ext cx="412075" cy="595200"/>
            </a:xfrm>
            <a:custGeom>
              <a:avLst/>
              <a:gdLst/>
              <a:ahLst/>
              <a:cxnLst/>
              <a:rect l="l" t="t" r="r" b="b"/>
              <a:pathLst>
                <a:path w="16483" h="23808" extrusionOk="0">
                  <a:moveTo>
                    <a:pt x="13081" y="1"/>
                  </a:moveTo>
                  <a:lnTo>
                    <a:pt x="12558" y="132"/>
                  </a:lnTo>
                  <a:lnTo>
                    <a:pt x="12035" y="263"/>
                  </a:lnTo>
                  <a:lnTo>
                    <a:pt x="10596" y="917"/>
                  </a:lnTo>
                  <a:lnTo>
                    <a:pt x="9157" y="1832"/>
                  </a:lnTo>
                  <a:lnTo>
                    <a:pt x="7718" y="2748"/>
                  </a:lnTo>
                  <a:lnTo>
                    <a:pt x="6410" y="3794"/>
                  </a:lnTo>
                  <a:lnTo>
                    <a:pt x="4579" y="5495"/>
                  </a:lnTo>
                  <a:lnTo>
                    <a:pt x="3925" y="6541"/>
                  </a:lnTo>
                  <a:lnTo>
                    <a:pt x="3140" y="7849"/>
                  </a:lnTo>
                  <a:lnTo>
                    <a:pt x="2486" y="9288"/>
                  </a:lnTo>
                  <a:lnTo>
                    <a:pt x="2094" y="10596"/>
                  </a:lnTo>
                  <a:lnTo>
                    <a:pt x="655" y="15305"/>
                  </a:lnTo>
                  <a:lnTo>
                    <a:pt x="1" y="17790"/>
                  </a:lnTo>
                  <a:lnTo>
                    <a:pt x="4710" y="20930"/>
                  </a:lnTo>
                  <a:lnTo>
                    <a:pt x="8111" y="23023"/>
                  </a:lnTo>
                  <a:lnTo>
                    <a:pt x="9288" y="23677"/>
                  </a:lnTo>
                  <a:lnTo>
                    <a:pt x="9550" y="23808"/>
                  </a:lnTo>
                  <a:lnTo>
                    <a:pt x="9680" y="23808"/>
                  </a:lnTo>
                  <a:lnTo>
                    <a:pt x="10596" y="22369"/>
                  </a:lnTo>
                  <a:lnTo>
                    <a:pt x="10989" y="21453"/>
                  </a:lnTo>
                  <a:lnTo>
                    <a:pt x="11250" y="20407"/>
                  </a:lnTo>
                  <a:lnTo>
                    <a:pt x="11512" y="19229"/>
                  </a:lnTo>
                  <a:lnTo>
                    <a:pt x="11512" y="17921"/>
                  </a:lnTo>
                  <a:lnTo>
                    <a:pt x="11512" y="16482"/>
                  </a:lnTo>
                  <a:lnTo>
                    <a:pt x="11119" y="14782"/>
                  </a:lnTo>
                  <a:lnTo>
                    <a:pt x="12035" y="14259"/>
                  </a:lnTo>
                  <a:lnTo>
                    <a:pt x="13997" y="12820"/>
                  </a:lnTo>
                  <a:lnTo>
                    <a:pt x="15043" y="11904"/>
                  </a:lnTo>
                  <a:lnTo>
                    <a:pt x="15828" y="10989"/>
                  </a:lnTo>
                  <a:lnTo>
                    <a:pt x="16221" y="10596"/>
                  </a:lnTo>
                  <a:lnTo>
                    <a:pt x="16352" y="10073"/>
                  </a:lnTo>
                  <a:lnTo>
                    <a:pt x="16482" y="9681"/>
                  </a:lnTo>
                  <a:lnTo>
                    <a:pt x="16352" y="9288"/>
                  </a:lnTo>
                  <a:lnTo>
                    <a:pt x="16221" y="9157"/>
                  </a:lnTo>
                  <a:lnTo>
                    <a:pt x="15828" y="8896"/>
                  </a:lnTo>
                  <a:lnTo>
                    <a:pt x="15043" y="8896"/>
                  </a:lnTo>
                  <a:lnTo>
                    <a:pt x="14128" y="9288"/>
                  </a:lnTo>
                  <a:lnTo>
                    <a:pt x="13364" y="9574"/>
                  </a:lnTo>
                  <a:lnTo>
                    <a:pt x="13605" y="9419"/>
                  </a:lnTo>
                  <a:lnTo>
                    <a:pt x="14651" y="8634"/>
                  </a:lnTo>
                  <a:lnTo>
                    <a:pt x="15697" y="7849"/>
                  </a:lnTo>
                  <a:lnTo>
                    <a:pt x="16090" y="7326"/>
                  </a:lnTo>
                  <a:lnTo>
                    <a:pt x="16221" y="6934"/>
                  </a:lnTo>
                  <a:lnTo>
                    <a:pt x="16352" y="6672"/>
                  </a:lnTo>
                  <a:lnTo>
                    <a:pt x="16352" y="6280"/>
                  </a:lnTo>
                  <a:lnTo>
                    <a:pt x="16090" y="5887"/>
                  </a:lnTo>
                  <a:lnTo>
                    <a:pt x="15828" y="5756"/>
                  </a:lnTo>
                  <a:lnTo>
                    <a:pt x="15436" y="5626"/>
                  </a:lnTo>
                  <a:lnTo>
                    <a:pt x="14913" y="5626"/>
                  </a:lnTo>
                  <a:lnTo>
                    <a:pt x="13735" y="6018"/>
                  </a:lnTo>
                  <a:lnTo>
                    <a:pt x="13633" y="6063"/>
                  </a:lnTo>
                  <a:lnTo>
                    <a:pt x="13633" y="6063"/>
                  </a:lnTo>
                  <a:lnTo>
                    <a:pt x="14259" y="5626"/>
                  </a:lnTo>
                  <a:lnTo>
                    <a:pt x="15305" y="4710"/>
                  </a:lnTo>
                  <a:lnTo>
                    <a:pt x="15567" y="4318"/>
                  </a:lnTo>
                  <a:lnTo>
                    <a:pt x="15828" y="3925"/>
                  </a:lnTo>
                  <a:lnTo>
                    <a:pt x="15959" y="3533"/>
                  </a:lnTo>
                  <a:lnTo>
                    <a:pt x="15828" y="3140"/>
                  </a:lnTo>
                  <a:lnTo>
                    <a:pt x="15567" y="2748"/>
                  </a:lnTo>
                  <a:lnTo>
                    <a:pt x="15174" y="2617"/>
                  </a:lnTo>
                  <a:lnTo>
                    <a:pt x="14259" y="2617"/>
                  </a:lnTo>
                  <a:lnTo>
                    <a:pt x="13081" y="3009"/>
                  </a:lnTo>
                  <a:lnTo>
                    <a:pt x="11904" y="3533"/>
                  </a:lnTo>
                  <a:lnTo>
                    <a:pt x="10489" y="4365"/>
                  </a:lnTo>
                  <a:lnTo>
                    <a:pt x="10489" y="4365"/>
                  </a:lnTo>
                  <a:lnTo>
                    <a:pt x="11773" y="3402"/>
                  </a:lnTo>
                  <a:lnTo>
                    <a:pt x="12689" y="2617"/>
                  </a:lnTo>
                  <a:lnTo>
                    <a:pt x="13474" y="1701"/>
                  </a:lnTo>
                  <a:lnTo>
                    <a:pt x="13735" y="1309"/>
                  </a:lnTo>
                  <a:lnTo>
                    <a:pt x="13866" y="917"/>
                  </a:lnTo>
                  <a:lnTo>
                    <a:pt x="13866" y="655"/>
                  </a:lnTo>
                  <a:lnTo>
                    <a:pt x="13735" y="263"/>
                  </a:lnTo>
                  <a:lnTo>
                    <a:pt x="13474" y="132"/>
                  </a:lnTo>
                  <a:lnTo>
                    <a:pt x="13081" y="1"/>
                  </a:lnTo>
                  <a:close/>
                </a:path>
              </a:pathLst>
            </a:custGeom>
            <a:solidFill>
              <a:srgbClr val="FCC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1"/>
            <p:cNvSpPr/>
            <p:nvPr/>
          </p:nvSpPr>
          <p:spPr>
            <a:xfrm>
              <a:off x="3505875" y="777675"/>
              <a:ext cx="189675" cy="104675"/>
            </a:xfrm>
            <a:custGeom>
              <a:avLst/>
              <a:gdLst/>
              <a:ahLst/>
              <a:cxnLst/>
              <a:rect l="l" t="t" r="r" b="b"/>
              <a:pathLst>
                <a:path w="7587" h="4187" extrusionOk="0">
                  <a:moveTo>
                    <a:pt x="7587" y="1"/>
                  </a:moveTo>
                  <a:lnTo>
                    <a:pt x="5886" y="524"/>
                  </a:lnTo>
                  <a:lnTo>
                    <a:pt x="4448" y="1309"/>
                  </a:lnTo>
                  <a:lnTo>
                    <a:pt x="2093" y="2617"/>
                  </a:lnTo>
                  <a:lnTo>
                    <a:pt x="1047" y="3402"/>
                  </a:lnTo>
                  <a:lnTo>
                    <a:pt x="0" y="4187"/>
                  </a:lnTo>
                  <a:lnTo>
                    <a:pt x="131" y="4187"/>
                  </a:lnTo>
                  <a:lnTo>
                    <a:pt x="2355" y="2879"/>
                  </a:lnTo>
                  <a:lnTo>
                    <a:pt x="4840" y="1309"/>
                  </a:lnTo>
                  <a:lnTo>
                    <a:pt x="758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1"/>
            <p:cNvSpPr/>
            <p:nvPr/>
          </p:nvSpPr>
          <p:spPr>
            <a:xfrm>
              <a:off x="3548375" y="859425"/>
              <a:ext cx="137375" cy="88325"/>
            </a:xfrm>
            <a:custGeom>
              <a:avLst/>
              <a:gdLst/>
              <a:ahLst/>
              <a:cxnLst/>
              <a:rect l="l" t="t" r="r" b="b"/>
              <a:pathLst>
                <a:path w="5495" h="3533" extrusionOk="0">
                  <a:moveTo>
                    <a:pt x="5494" y="1"/>
                  </a:moveTo>
                  <a:lnTo>
                    <a:pt x="4186" y="786"/>
                  </a:lnTo>
                  <a:lnTo>
                    <a:pt x="2748" y="1571"/>
                  </a:lnTo>
                  <a:lnTo>
                    <a:pt x="1" y="3533"/>
                  </a:lnTo>
                  <a:lnTo>
                    <a:pt x="131" y="3533"/>
                  </a:lnTo>
                  <a:lnTo>
                    <a:pt x="2878" y="1832"/>
                  </a:lnTo>
                  <a:lnTo>
                    <a:pt x="549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1"/>
            <p:cNvSpPr/>
            <p:nvPr/>
          </p:nvSpPr>
          <p:spPr>
            <a:xfrm>
              <a:off x="3574550" y="944450"/>
              <a:ext cx="111200" cy="68700"/>
            </a:xfrm>
            <a:custGeom>
              <a:avLst/>
              <a:gdLst/>
              <a:ahLst/>
              <a:cxnLst/>
              <a:rect l="l" t="t" r="r" b="b"/>
              <a:pathLst>
                <a:path w="4448" h="2748" extrusionOk="0">
                  <a:moveTo>
                    <a:pt x="4447" y="1"/>
                  </a:moveTo>
                  <a:lnTo>
                    <a:pt x="2093" y="1309"/>
                  </a:lnTo>
                  <a:lnTo>
                    <a:pt x="0" y="2748"/>
                  </a:lnTo>
                  <a:lnTo>
                    <a:pt x="131" y="2748"/>
                  </a:lnTo>
                  <a:lnTo>
                    <a:pt x="2355" y="1309"/>
                  </a:lnTo>
                  <a:lnTo>
                    <a:pt x="4447" y="132"/>
                  </a:lnTo>
                  <a:lnTo>
                    <a:pt x="444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1"/>
            <p:cNvSpPr/>
            <p:nvPr/>
          </p:nvSpPr>
          <p:spPr>
            <a:xfrm>
              <a:off x="2557525" y="1588675"/>
              <a:ext cx="542875" cy="343400"/>
            </a:xfrm>
            <a:custGeom>
              <a:avLst/>
              <a:gdLst/>
              <a:ahLst/>
              <a:cxnLst/>
              <a:rect l="l" t="t" r="r" b="b"/>
              <a:pathLst>
                <a:path w="21715" h="13736" extrusionOk="0">
                  <a:moveTo>
                    <a:pt x="16613" y="1"/>
                  </a:moveTo>
                  <a:lnTo>
                    <a:pt x="12427" y="1963"/>
                  </a:lnTo>
                  <a:lnTo>
                    <a:pt x="8634" y="3925"/>
                  </a:lnTo>
                  <a:lnTo>
                    <a:pt x="4840" y="6018"/>
                  </a:lnTo>
                  <a:lnTo>
                    <a:pt x="2878" y="7326"/>
                  </a:lnTo>
                  <a:lnTo>
                    <a:pt x="1309" y="8634"/>
                  </a:lnTo>
                  <a:lnTo>
                    <a:pt x="786" y="9288"/>
                  </a:lnTo>
                  <a:lnTo>
                    <a:pt x="393" y="9811"/>
                  </a:lnTo>
                  <a:lnTo>
                    <a:pt x="132" y="10465"/>
                  </a:lnTo>
                  <a:lnTo>
                    <a:pt x="1" y="10988"/>
                  </a:lnTo>
                  <a:lnTo>
                    <a:pt x="1" y="11511"/>
                  </a:lnTo>
                  <a:lnTo>
                    <a:pt x="1" y="11904"/>
                  </a:lnTo>
                  <a:lnTo>
                    <a:pt x="262" y="12296"/>
                  </a:lnTo>
                  <a:lnTo>
                    <a:pt x="655" y="12689"/>
                  </a:lnTo>
                  <a:lnTo>
                    <a:pt x="1047" y="13081"/>
                  </a:lnTo>
                  <a:lnTo>
                    <a:pt x="1570" y="13343"/>
                  </a:lnTo>
                  <a:lnTo>
                    <a:pt x="2224" y="13474"/>
                  </a:lnTo>
                  <a:lnTo>
                    <a:pt x="3009" y="13604"/>
                  </a:lnTo>
                  <a:lnTo>
                    <a:pt x="4186" y="13735"/>
                  </a:lnTo>
                  <a:lnTo>
                    <a:pt x="5495" y="13735"/>
                  </a:lnTo>
                  <a:lnTo>
                    <a:pt x="8503" y="13604"/>
                  </a:lnTo>
                  <a:lnTo>
                    <a:pt x="11512" y="13212"/>
                  </a:lnTo>
                  <a:lnTo>
                    <a:pt x="14651" y="12689"/>
                  </a:lnTo>
                  <a:lnTo>
                    <a:pt x="19621" y="11642"/>
                  </a:lnTo>
                  <a:lnTo>
                    <a:pt x="21714" y="11119"/>
                  </a:lnTo>
                  <a:lnTo>
                    <a:pt x="16613"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1"/>
            <p:cNvSpPr/>
            <p:nvPr/>
          </p:nvSpPr>
          <p:spPr>
            <a:xfrm>
              <a:off x="2927050" y="1618100"/>
              <a:ext cx="114475" cy="251825"/>
            </a:xfrm>
            <a:custGeom>
              <a:avLst/>
              <a:gdLst/>
              <a:ahLst/>
              <a:cxnLst/>
              <a:rect l="l" t="t" r="r" b="b"/>
              <a:pathLst>
                <a:path w="4579" h="10073" extrusionOk="0">
                  <a:moveTo>
                    <a:pt x="1" y="1"/>
                  </a:moveTo>
                  <a:lnTo>
                    <a:pt x="1701" y="3925"/>
                  </a:lnTo>
                  <a:lnTo>
                    <a:pt x="3140" y="7064"/>
                  </a:lnTo>
                  <a:lnTo>
                    <a:pt x="4448" y="10073"/>
                  </a:lnTo>
                  <a:lnTo>
                    <a:pt x="4579" y="10073"/>
                  </a:lnTo>
                  <a:lnTo>
                    <a:pt x="2486" y="4971"/>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1"/>
            <p:cNvSpPr/>
            <p:nvPr/>
          </p:nvSpPr>
          <p:spPr>
            <a:xfrm>
              <a:off x="2685075" y="1922225"/>
              <a:ext cx="147175" cy="45800"/>
            </a:xfrm>
            <a:custGeom>
              <a:avLst/>
              <a:gdLst/>
              <a:ahLst/>
              <a:cxnLst/>
              <a:rect l="l" t="t" r="r" b="b"/>
              <a:pathLst>
                <a:path w="5887" h="1832" extrusionOk="0">
                  <a:moveTo>
                    <a:pt x="5886" y="1"/>
                  </a:moveTo>
                  <a:lnTo>
                    <a:pt x="4317" y="262"/>
                  </a:lnTo>
                  <a:lnTo>
                    <a:pt x="2878" y="655"/>
                  </a:lnTo>
                  <a:lnTo>
                    <a:pt x="131" y="1570"/>
                  </a:lnTo>
                  <a:lnTo>
                    <a:pt x="0" y="1701"/>
                  </a:lnTo>
                  <a:lnTo>
                    <a:pt x="131" y="1701"/>
                  </a:lnTo>
                  <a:lnTo>
                    <a:pt x="2355" y="1047"/>
                  </a:lnTo>
                  <a:lnTo>
                    <a:pt x="1308" y="1701"/>
                  </a:lnTo>
                  <a:lnTo>
                    <a:pt x="1308" y="1832"/>
                  </a:lnTo>
                  <a:lnTo>
                    <a:pt x="2878" y="916"/>
                  </a:lnTo>
                  <a:lnTo>
                    <a:pt x="4447" y="524"/>
                  </a:lnTo>
                  <a:lnTo>
                    <a:pt x="588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1"/>
            <p:cNvSpPr/>
            <p:nvPr/>
          </p:nvSpPr>
          <p:spPr>
            <a:xfrm>
              <a:off x="4970875" y="852900"/>
              <a:ext cx="555950" cy="402250"/>
            </a:xfrm>
            <a:custGeom>
              <a:avLst/>
              <a:gdLst/>
              <a:ahLst/>
              <a:cxnLst/>
              <a:rect l="l" t="t" r="r" b="b"/>
              <a:pathLst>
                <a:path w="22238" h="16090" extrusionOk="0">
                  <a:moveTo>
                    <a:pt x="11381" y="0"/>
                  </a:moveTo>
                  <a:lnTo>
                    <a:pt x="10204" y="131"/>
                  </a:lnTo>
                  <a:lnTo>
                    <a:pt x="9157" y="262"/>
                  </a:lnTo>
                  <a:lnTo>
                    <a:pt x="8111" y="393"/>
                  </a:lnTo>
                  <a:lnTo>
                    <a:pt x="7064" y="654"/>
                  </a:lnTo>
                  <a:lnTo>
                    <a:pt x="6149" y="1047"/>
                  </a:lnTo>
                  <a:lnTo>
                    <a:pt x="5233" y="1439"/>
                  </a:lnTo>
                  <a:lnTo>
                    <a:pt x="4448" y="1832"/>
                  </a:lnTo>
                  <a:lnTo>
                    <a:pt x="3663" y="2355"/>
                  </a:lnTo>
                  <a:lnTo>
                    <a:pt x="2878" y="3009"/>
                  </a:lnTo>
                  <a:lnTo>
                    <a:pt x="2355" y="3532"/>
                  </a:lnTo>
                  <a:lnTo>
                    <a:pt x="1701" y="4317"/>
                  </a:lnTo>
                  <a:lnTo>
                    <a:pt x="1309" y="4971"/>
                  </a:lnTo>
                  <a:lnTo>
                    <a:pt x="916" y="5756"/>
                  </a:lnTo>
                  <a:lnTo>
                    <a:pt x="655" y="6410"/>
                  </a:lnTo>
                  <a:lnTo>
                    <a:pt x="524" y="7325"/>
                  </a:lnTo>
                  <a:lnTo>
                    <a:pt x="393" y="8110"/>
                  </a:lnTo>
                  <a:lnTo>
                    <a:pt x="524" y="9026"/>
                  </a:lnTo>
                  <a:lnTo>
                    <a:pt x="655" y="9942"/>
                  </a:lnTo>
                  <a:lnTo>
                    <a:pt x="1047" y="10857"/>
                  </a:lnTo>
                  <a:lnTo>
                    <a:pt x="1570" y="11642"/>
                  </a:lnTo>
                  <a:lnTo>
                    <a:pt x="1" y="14912"/>
                  </a:lnTo>
                  <a:lnTo>
                    <a:pt x="3794" y="13866"/>
                  </a:lnTo>
                  <a:lnTo>
                    <a:pt x="5495" y="14912"/>
                  </a:lnTo>
                  <a:lnTo>
                    <a:pt x="7457" y="15566"/>
                  </a:lnTo>
                  <a:lnTo>
                    <a:pt x="9288" y="16089"/>
                  </a:lnTo>
                  <a:lnTo>
                    <a:pt x="12427" y="16089"/>
                  </a:lnTo>
                  <a:lnTo>
                    <a:pt x="13474" y="15959"/>
                  </a:lnTo>
                  <a:lnTo>
                    <a:pt x="14520" y="15828"/>
                  </a:lnTo>
                  <a:lnTo>
                    <a:pt x="15567" y="15566"/>
                  </a:lnTo>
                  <a:lnTo>
                    <a:pt x="16482" y="15174"/>
                  </a:lnTo>
                  <a:lnTo>
                    <a:pt x="17398" y="14781"/>
                  </a:lnTo>
                  <a:lnTo>
                    <a:pt x="18313" y="14258"/>
                  </a:lnTo>
                  <a:lnTo>
                    <a:pt x="19098" y="13735"/>
                  </a:lnTo>
                  <a:lnTo>
                    <a:pt x="19752" y="13212"/>
                  </a:lnTo>
                  <a:lnTo>
                    <a:pt x="20406" y="12558"/>
                  </a:lnTo>
                  <a:lnTo>
                    <a:pt x="20930" y="11904"/>
                  </a:lnTo>
                  <a:lnTo>
                    <a:pt x="21322" y="11250"/>
                  </a:lnTo>
                  <a:lnTo>
                    <a:pt x="21714" y="10465"/>
                  </a:lnTo>
                  <a:lnTo>
                    <a:pt x="21976" y="9680"/>
                  </a:lnTo>
                  <a:lnTo>
                    <a:pt x="22238" y="8895"/>
                  </a:lnTo>
                  <a:lnTo>
                    <a:pt x="22238" y="8110"/>
                  </a:lnTo>
                  <a:lnTo>
                    <a:pt x="22238" y="7325"/>
                  </a:lnTo>
                  <a:lnTo>
                    <a:pt x="21976" y="6410"/>
                  </a:lnTo>
                  <a:lnTo>
                    <a:pt x="21714" y="5756"/>
                  </a:lnTo>
                  <a:lnTo>
                    <a:pt x="21322" y="4971"/>
                  </a:lnTo>
                  <a:lnTo>
                    <a:pt x="20930" y="4317"/>
                  </a:lnTo>
                  <a:lnTo>
                    <a:pt x="20406" y="3532"/>
                  </a:lnTo>
                  <a:lnTo>
                    <a:pt x="19752" y="3009"/>
                  </a:lnTo>
                  <a:lnTo>
                    <a:pt x="19098" y="2355"/>
                  </a:lnTo>
                  <a:lnTo>
                    <a:pt x="18313" y="1832"/>
                  </a:lnTo>
                  <a:lnTo>
                    <a:pt x="17398" y="1439"/>
                  </a:lnTo>
                  <a:lnTo>
                    <a:pt x="16482" y="1047"/>
                  </a:lnTo>
                  <a:lnTo>
                    <a:pt x="15567" y="654"/>
                  </a:lnTo>
                  <a:lnTo>
                    <a:pt x="14520" y="393"/>
                  </a:lnTo>
                  <a:lnTo>
                    <a:pt x="13474" y="262"/>
                  </a:lnTo>
                  <a:lnTo>
                    <a:pt x="12427" y="131"/>
                  </a:lnTo>
                  <a:lnTo>
                    <a:pt x="1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1"/>
            <p:cNvSpPr/>
            <p:nvPr/>
          </p:nvSpPr>
          <p:spPr>
            <a:xfrm>
              <a:off x="4970875" y="849625"/>
              <a:ext cx="562500" cy="412075"/>
            </a:xfrm>
            <a:custGeom>
              <a:avLst/>
              <a:gdLst/>
              <a:ahLst/>
              <a:cxnLst/>
              <a:rect l="l" t="t" r="r" b="b"/>
              <a:pathLst>
                <a:path w="22500" h="16483" extrusionOk="0">
                  <a:moveTo>
                    <a:pt x="524" y="9288"/>
                  </a:moveTo>
                  <a:lnTo>
                    <a:pt x="655" y="10073"/>
                  </a:lnTo>
                  <a:lnTo>
                    <a:pt x="1047" y="10988"/>
                  </a:lnTo>
                  <a:lnTo>
                    <a:pt x="786" y="10203"/>
                  </a:lnTo>
                  <a:lnTo>
                    <a:pt x="524" y="9288"/>
                  </a:lnTo>
                  <a:close/>
                  <a:moveTo>
                    <a:pt x="10334" y="1"/>
                  </a:moveTo>
                  <a:lnTo>
                    <a:pt x="8503" y="262"/>
                  </a:lnTo>
                  <a:lnTo>
                    <a:pt x="6803" y="785"/>
                  </a:lnTo>
                  <a:lnTo>
                    <a:pt x="5102" y="1439"/>
                  </a:lnTo>
                  <a:lnTo>
                    <a:pt x="3663" y="2355"/>
                  </a:lnTo>
                  <a:lnTo>
                    <a:pt x="2878" y="2878"/>
                  </a:lnTo>
                  <a:lnTo>
                    <a:pt x="2355" y="3532"/>
                  </a:lnTo>
                  <a:lnTo>
                    <a:pt x="1701" y="4186"/>
                  </a:lnTo>
                  <a:lnTo>
                    <a:pt x="1178" y="4971"/>
                  </a:lnTo>
                  <a:lnTo>
                    <a:pt x="786" y="5756"/>
                  </a:lnTo>
                  <a:lnTo>
                    <a:pt x="524" y="6672"/>
                  </a:lnTo>
                  <a:lnTo>
                    <a:pt x="393" y="7587"/>
                  </a:lnTo>
                  <a:lnTo>
                    <a:pt x="393" y="8372"/>
                  </a:lnTo>
                  <a:lnTo>
                    <a:pt x="524" y="9288"/>
                  </a:lnTo>
                  <a:lnTo>
                    <a:pt x="524" y="8503"/>
                  </a:lnTo>
                  <a:lnTo>
                    <a:pt x="524" y="7587"/>
                  </a:lnTo>
                  <a:lnTo>
                    <a:pt x="786" y="6672"/>
                  </a:lnTo>
                  <a:lnTo>
                    <a:pt x="1047" y="5887"/>
                  </a:lnTo>
                  <a:lnTo>
                    <a:pt x="1440" y="5102"/>
                  </a:lnTo>
                  <a:lnTo>
                    <a:pt x="2486" y="3794"/>
                  </a:lnTo>
                  <a:lnTo>
                    <a:pt x="3794" y="2617"/>
                  </a:lnTo>
                  <a:lnTo>
                    <a:pt x="5233" y="1701"/>
                  </a:lnTo>
                  <a:lnTo>
                    <a:pt x="6933" y="1047"/>
                  </a:lnTo>
                  <a:lnTo>
                    <a:pt x="8634" y="655"/>
                  </a:lnTo>
                  <a:lnTo>
                    <a:pt x="10334" y="524"/>
                  </a:lnTo>
                  <a:lnTo>
                    <a:pt x="12035" y="393"/>
                  </a:lnTo>
                  <a:lnTo>
                    <a:pt x="13866" y="655"/>
                  </a:lnTo>
                  <a:lnTo>
                    <a:pt x="15436" y="1047"/>
                  </a:lnTo>
                  <a:lnTo>
                    <a:pt x="17136" y="1701"/>
                  </a:lnTo>
                  <a:lnTo>
                    <a:pt x="18575" y="2617"/>
                  </a:lnTo>
                  <a:lnTo>
                    <a:pt x="19883" y="3663"/>
                  </a:lnTo>
                  <a:lnTo>
                    <a:pt x="20537" y="4317"/>
                  </a:lnTo>
                  <a:lnTo>
                    <a:pt x="20930" y="4971"/>
                  </a:lnTo>
                  <a:lnTo>
                    <a:pt x="21453" y="5756"/>
                  </a:lnTo>
                  <a:lnTo>
                    <a:pt x="21714" y="6541"/>
                  </a:lnTo>
                  <a:lnTo>
                    <a:pt x="21845" y="7326"/>
                  </a:lnTo>
                  <a:lnTo>
                    <a:pt x="21976" y="8241"/>
                  </a:lnTo>
                  <a:lnTo>
                    <a:pt x="21976" y="9026"/>
                  </a:lnTo>
                  <a:lnTo>
                    <a:pt x="21714" y="9811"/>
                  </a:lnTo>
                  <a:lnTo>
                    <a:pt x="21453" y="10727"/>
                  </a:lnTo>
                  <a:lnTo>
                    <a:pt x="21060" y="11381"/>
                  </a:lnTo>
                  <a:lnTo>
                    <a:pt x="20537" y="12165"/>
                  </a:lnTo>
                  <a:lnTo>
                    <a:pt x="20014" y="12819"/>
                  </a:lnTo>
                  <a:lnTo>
                    <a:pt x="18706" y="13866"/>
                  </a:lnTo>
                  <a:lnTo>
                    <a:pt x="17267" y="14782"/>
                  </a:lnTo>
                  <a:lnTo>
                    <a:pt x="15567" y="15436"/>
                  </a:lnTo>
                  <a:lnTo>
                    <a:pt x="13866" y="15828"/>
                  </a:lnTo>
                  <a:lnTo>
                    <a:pt x="12166" y="16090"/>
                  </a:lnTo>
                  <a:lnTo>
                    <a:pt x="10465" y="16090"/>
                  </a:lnTo>
                  <a:lnTo>
                    <a:pt x="8765" y="15828"/>
                  </a:lnTo>
                  <a:lnTo>
                    <a:pt x="7064" y="15436"/>
                  </a:lnTo>
                  <a:lnTo>
                    <a:pt x="5364" y="14782"/>
                  </a:lnTo>
                  <a:lnTo>
                    <a:pt x="3925" y="13997"/>
                  </a:lnTo>
                  <a:lnTo>
                    <a:pt x="3794" y="13997"/>
                  </a:lnTo>
                  <a:lnTo>
                    <a:pt x="212" y="14862"/>
                  </a:lnTo>
                  <a:lnTo>
                    <a:pt x="212" y="14862"/>
                  </a:lnTo>
                  <a:lnTo>
                    <a:pt x="1570" y="11773"/>
                  </a:lnTo>
                  <a:lnTo>
                    <a:pt x="72" y="14895"/>
                  </a:lnTo>
                  <a:lnTo>
                    <a:pt x="72" y="14895"/>
                  </a:lnTo>
                  <a:lnTo>
                    <a:pt x="1" y="14912"/>
                  </a:lnTo>
                  <a:lnTo>
                    <a:pt x="43" y="14955"/>
                  </a:lnTo>
                  <a:lnTo>
                    <a:pt x="1" y="15043"/>
                  </a:lnTo>
                  <a:lnTo>
                    <a:pt x="1" y="15174"/>
                  </a:lnTo>
                  <a:lnTo>
                    <a:pt x="132" y="15043"/>
                  </a:lnTo>
                  <a:lnTo>
                    <a:pt x="3794" y="14128"/>
                  </a:lnTo>
                  <a:lnTo>
                    <a:pt x="5233" y="15043"/>
                  </a:lnTo>
                  <a:lnTo>
                    <a:pt x="6933" y="15828"/>
                  </a:lnTo>
                  <a:lnTo>
                    <a:pt x="8634" y="16220"/>
                  </a:lnTo>
                  <a:lnTo>
                    <a:pt x="10465" y="16482"/>
                  </a:lnTo>
                  <a:lnTo>
                    <a:pt x="12296" y="16482"/>
                  </a:lnTo>
                  <a:lnTo>
                    <a:pt x="13997" y="16220"/>
                  </a:lnTo>
                  <a:lnTo>
                    <a:pt x="15697" y="15828"/>
                  </a:lnTo>
                  <a:lnTo>
                    <a:pt x="17398" y="15174"/>
                  </a:lnTo>
                  <a:lnTo>
                    <a:pt x="18967" y="14258"/>
                  </a:lnTo>
                  <a:lnTo>
                    <a:pt x="20406" y="13081"/>
                  </a:lnTo>
                  <a:lnTo>
                    <a:pt x="20930" y="12427"/>
                  </a:lnTo>
                  <a:lnTo>
                    <a:pt x="21453" y="11642"/>
                  </a:lnTo>
                  <a:lnTo>
                    <a:pt x="21845" y="10857"/>
                  </a:lnTo>
                  <a:lnTo>
                    <a:pt x="22238" y="9942"/>
                  </a:lnTo>
                  <a:lnTo>
                    <a:pt x="22368" y="9157"/>
                  </a:lnTo>
                  <a:lnTo>
                    <a:pt x="22499" y="8241"/>
                  </a:lnTo>
                  <a:lnTo>
                    <a:pt x="22368" y="7326"/>
                  </a:lnTo>
                  <a:lnTo>
                    <a:pt x="22238" y="6410"/>
                  </a:lnTo>
                  <a:lnTo>
                    <a:pt x="21845" y="5494"/>
                  </a:lnTo>
                  <a:lnTo>
                    <a:pt x="21453" y="4710"/>
                  </a:lnTo>
                  <a:lnTo>
                    <a:pt x="20930" y="3925"/>
                  </a:lnTo>
                  <a:lnTo>
                    <a:pt x="20276" y="3271"/>
                  </a:lnTo>
                  <a:lnTo>
                    <a:pt x="18837" y="2224"/>
                  </a:lnTo>
                  <a:lnTo>
                    <a:pt x="17267" y="1309"/>
                  </a:lnTo>
                  <a:lnTo>
                    <a:pt x="15697" y="655"/>
                  </a:lnTo>
                  <a:lnTo>
                    <a:pt x="13866" y="131"/>
                  </a:lnTo>
                  <a:lnTo>
                    <a:pt x="1216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1"/>
            <p:cNvSpPr/>
            <p:nvPr/>
          </p:nvSpPr>
          <p:spPr>
            <a:xfrm>
              <a:off x="5353475" y="1026225"/>
              <a:ext cx="55625" cy="58875"/>
            </a:xfrm>
            <a:custGeom>
              <a:avLst/>
              <a:gdLst/>
              <a:ahLst/>
              <a:cxnLst/>
              <a:rect l="l" t="t" r="r" b="b"/>
              <a:pathLst>
                <a:path w="2225" h="2355" extrusionOk="0">
                  <a:moveTo>
                    <a:pt x="1047" y="0"/>
                  </a:moveTo>
                  <a:lnTo>
                    <a:pt x="655" y="131"/>
                  </a:lnTo>
                  <a:lnTo>
                    <a:pt x="263" y="392"/>
                  </a:lnTo>
                  <a:lnTo>
                    <a:pt x="1" y="785"/>
                  </a:lnTo>
                  <a:lnTo>
                    <a:pt x="1" y="1177"/>
                  </a:lnTo>
                  <a:lnTo>
                    <a:pt x="1" y="1570"/>
                  </a:lnTo>
                  <a:lnTo>
                    <a:pt x="263" y="1962"/>
                  </a:lnTo>
                  <a:lnTo>
                    <a:pt x="655" y="2224"/>
                  </a:lnTo>
                  <a:lnTo>
                    <a:pt x="1047" y="2355"/>
                  </a:lnTo>
                  <a:lnTo>
                    <a:pt x="1571" y="2224"/>
                  </a:lnTo>
                  <a:lnTo>
                    <a:pt x="1832" y="1962"/>
                  </a:lnTo>
                  <a:lnTo>
                    <a:pt x="2094" y="1570"/>
                  </a:lnTo>
                  <a:lnTo>
                    <a:pt x="2225" y="1177"/>
                  </a:lnTo>
                  <a:lnTo>
                    <a:pt x="2094" y="785"/>
                  </a:lnTo>
                  <a:lnTo>
                    <a:pt x="1832" y="392"/>
                  </a:lnTo>
                  <a:lnTo>
                    <a:pt x="1571" y="131"/>
                  </a:lnTo>
                  <a:lnTo>
                    <a:pt x="104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1"/>
            <p:cNvSpPr/>
            <p:nvPr/>
          </p:nvSpPr>
          <p:spPr>
            <a:xfrm>
              <a:off x="5225950" y="1026225"/>
              <a:ext cx="55625" cy="58875"/>
            </a:xfrm>
            <a:custGeom>
              <a:avLst/>
              <a:gdLst/>
              <a:ahLst/>
              <a:cxnLst/>
              <a:rect l="l" t="t" r="r" b="b"/>
              <a:pathLst>
                <a:path w="2225" h="2355" extrusionOk="0">
                  <a:moveTo>
                    <a:pt x="1178" y="0"/>
                  </a:moveTo>
                  <a:lnTo>
                    <a:pt x="655" y="131"/>
                  </a:lnTo>
                  <a:lnTo>
                    <a:pt x="393" y="392"/>
                  </a:lnTo>
                  <a:lnTo>
                    <a:pt x="131" y="654"/>
                  </a:lnTo>
                  <a:lnTo>
                    <a:pt x="1" y="1177"/>
                  </a:lnTo>
                  <a:lnTo>
                    <a:pt x="131" y="1570"/>
                  </a:lnTo>
                  <a:lnTo>
                    <a:pt x="393" y="1962"/>
                  </a:lnTo>
                  <a:lnTo>
                    <a:pt x="655" y="2224"/>
                  </a:lnTo>
                  <a:lnTo>
                    <a:pt x="1178" y="2355"/>
                  </a:lnTo>
                  <a:lnTo>
                    <a:pt x="1570" y="2224"/>
                  </a:lnTo>
                  <a:lnTo>
                    <a:pt x="1963" y="1962"/>
                  </a:lnTo>
                  <a:lnTo>
                    <a:pt x="2224" y="1570"/>
                  </a:lnTo>
                  <a:lnTo>
                    <a:pt x="2224" y="1177"/>
                  </a:lnTo>
                  <a:lnTo>
                    <a:pt x="2224" y="785"/>
                  </a:lnTo>
                  <a:lnTo>
                    <a:pt x="1963" y="392"/>
                  </a:lnTo>
                  <a:lnTo>
                    <a:pt x="1570" y="131"/>
                  </a:lnTo>
                  <a:lnTo>
                    <a:pt x="117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1"/>
            <p:cNvSpPr/>
            <p:nvPr/>
          </p:nvSpPr>
          <p:spPr>
            <a:xfrm>
              <a:off x="5098425" y="1026225"/>
              <a:ext cx="58875" cy="58875"/>
            </a:xfrm>
            <a:custGeom>
              <a:avLst/>
              <a:gdLst/>
              <a:ahLst/>
              <a:cxnLst/>
              <a:rect l="l" t="t" r="r" b="b"/>
              <a:pathLst>
                <a:path w="2355" h="2355" extrusionOk="0">
                  <a:moveTo>
                    <a:pt x="1177" y="0"/>
                  </a:moveTo>
                  <a:lnTo>
                    <a:pt x="785" y="131"/>
                  </a:lnTo>
                  <a:lnTo>
                    <a:pt x="393" y="392"/>
                  </a:lnTo>
                  <a:lnTo>
                    <a:pt x="131" y="785"/>
                  </a:lnTo>
                  <a:lnTo>
                    <a:pt x="0" y="1177"/>
                  </a:lnTo>
                  <a:lnTo>
                    <a:pt x="131" y="1570"/>
                  </a:lnTo>
                  <a:lnTo>
                    <a:pt x="393" y="1962"/>
                  </a:lnTo>
                  <a:lnTo>
                    <a:pt x="785" y="2224"/>
                  </a:lnTo>
                  <a:lnTo>
                    <a:pt x="1177" y="2355"/>
                  </a:lnTo>
                  <a:lnTo>
                    <a:pt x="1570" y="2224"/>
                  </a:lnTo>
                  <a:lnTo>
                    <a:pt x="1962" y="1962"/>
                  </a:lnTo>
                  <a:lnTo>
                    <a:pt x="2224" y="1570"/>
                  </a:lnTo>
                  <a:lnTo>
                    <a:pt x="2355" y="1177"/>
                  </a:lnTo>
                  <a:lnTo>
                    <a:pt x="2224" y="785"/>
                  </a:lnTo>
                  <a:lnTo>
                    <a:pt x="1962" y="392"/>
                  </a:lnTo>
                  <a:lnTo>
                    <a:pt x="1570" y="131"/>
                  </a:lnTo>
                  <a:lnTo>
                    <a:pt x="117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71">
            <a:hlinkClick r:id="rId3" action="ppaction://hlinksldjump"/>
          </p:cNvPr>
          <p:cNvSpPr/>
          <p:nvPr/>
        </p:nvSpPr>
        <p:spPr>
          <a:xfrm>
            <a:off x="284800" y="3265875"/>
            <a:ext cx="278700" cy="180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1">
            <a:hlinkClick r:id="rId4" action="ppaction://hlinksldjump"/>
          </p:cNvPr>
          <p:cNvSpPr/>
          <p:nvPr/>
        </p:nvSpPr>
        <p:spPr>
          <a:xfrm>
            <a:off x="369950" y="359900"/>
            <a:ext cx="223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1">
            <a:hlinkClick r:id="rId5" action="ppaction://hlinksldjump"/>
          </p:cNvPr>
          <p:cNvSpPr txBox="1"/>
          <p:nvPr/>
        </p:nvSpPr>
        <p:spPr>
          <a:xfrm>
            <a:off x="172700" y="931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lt1"/>
                </a:solidFill>
                <a:latin typeface="Raleway"/>
                <a:ea typeface="Raleway"/>
                <a:cs typeface="Raleway"/>
                <a:sym typeface="Raleway"/>
              </a:rPr>
              <a:t>mon</a:t>
            </a:r>
            <a:endParaRPr sz="1600" b="1" dirty="0">
              <a:solidFill>
                <a:schemeClr val="lt1"/>
              </a:solidFill>
              <a:latin typeface="Raleway"/>
              <a:ea typeface="Raleway"/>
              <a:cs typeface="Raleway"/>
              <a:sym typeface="Raleway"/>
            </a:endParaRPr>
          </a:p>
        </p:txBody>
      </p:sp>
      <p:sp>
        <p:nvSpPr>
          <p:cNvPr id="7380" name="Google Shape;7380;p71">
            <a:hlinkClick r:id="rId3" action="ppaction://hlinksldjump"/>
          </p:cNvPr>
          <p:cNvSpPr txBox="1"/>
          <p:nvPr/>
        </p:nvSpPr>
        <p:spPr>
          <a:xfrm>
            <a:off x="172700" y="13749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tue</a:t>
            </a:r>
            <a:endParaRPr sz="1600" b="1">
              <a:solidFill>
                <a:schemeClr val="lt1"/>
              </a:solidFill>
              <a:latin typeface="Raleway"/>
              <a:ea typeface="Raleway"/>
              <a:cs typeface="Raleway"/>
              <a:sym typeface="Raleway"/>
            </a:endParaRPr>
          </a:p>
        </p:txBody>
      </p:sp>
      <p:sp>
        <p:nvSpPr>
          <p:cNvPr id="7381" name="Google Shape;7381;p71">
            <a:hlinkClick r:id="rId3" action="ppaction://hlinksldjump"/>
          </p:cNvPr>
          <p:cNvSpPr txBox="1"/>
          <p:nvPr/>
        </p:nvSpPr>
        <p:spPr>
          <a:xfrm>
            <a:off x="172700" y="18186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wed</a:t>
            </a:r>
            <a:endParaRPr sz="1600" b="1">
              <a:solidFill>
                <a:schemeClr val="lt1"/>
              </a:solidFill>
              <a:latin typeface="Raleway"/>
              <a:ea typeface="Raleway"/>
              <a:cs typeface="Raleway"/>
              <a:sym typeface="Raleway"/>
            </a:endParaRPr>
          </a:p>
        </p:txBody>
      </p:sp>
      <p:sp>
        <p:nvSpPr>
          <p:cNvPr id="7382" name="Google Shape;7382;p71">
            <a:hlinkClick r:id="rId3" action="ppaction://hlinksldjump"/>
          </p:cNvPr>
          <p:cNvSpPr txBox="1"/>
          <p:nvPr/>
        </p:nvSpPr>
        <p:spPr>
          <a:xfrm>
            <a:off x="172700" y="22624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thu</a:t>
            </a:r>
            <a:endParaRPr sz="1600" b="1">
              <a:solidFill>
                <a:schemeClr val="lt1"/>
              </a:solidFill>
              <a:latin typeface="Raleway"/>
              <a:ea typeface="Raleway"/>
              <a:cs typeface="Raleway"/>
              <a:sym typeface="Raleway"/>
            </a:endParaRPr>
          </a:p>
        </p:txBody>
      </p:sp>
      <p:sp>
        <p:nvSpPr>
          <p:cNvPr id="7383" name="Google Shape;7383;p71">
            <a:hlinkClick r:id="" action="ppaction://noaction"/>
          </p:cNvPr>
          <p:cNvSpPr txBox="1"/>
          <p:nvPr/>
        </p:nvSpPr>
        <p:spPr>
          <a:xfrm>
            <a:off x="172700" y="2706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fri</a:t>
            </a:r>
            <a:endParaRPr sz="1600" b="1">
              <a:solidFill>
                <a:schemeClr val="lt1"/>
              </a:solidFill>
              <a:latin typeface="Raleway"/>
              <a:ea typeface="Raleway"/>
              <a:cs typeface="Raleway"/>
              <a:sym typeface="Raleway"/>
            </a:endParaRPr>
          </a:p>
        </p:txBody>
      </p:sp>
      <p:sp>
        <p:nvSpPr>
          <p:cNvPr id="7384" name="Google Shape;7384;p71"/>
          <p:cNvSpPr/>
          <p:nvPr/>
        </p:nvSpPr>
        <p:spPr>
          <a:xfrm rot="2700000">
            <a:off x="341904" y="45340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1"/>
          <p:cNvSpPr/>
          <p:nvPr/>
        </p:nvSpPr>
        <p:spPr>
          <a:xfrm rot="8100000">
            <a:off x="341911" y="45348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6" name="Google Shape;7386;p71"/>
          <p:cNvGrpSpPr/>
          <p:nvPr/>
        </p:nvGrpSpPr>
        <p:grpSpPr>
          <a:xfrm>
            <a:off x="284809" y="3333172"/>
            <a:ext cx="278329" cy="45600"/>
            <a:chOff x="284809" y="3376035"/>
            <a:chExt cx="278329" cy="45600"/>
          </a:xfrm>
        </p:grpSpPr>
        <p:sp>
          <p:nvSpPr>
            <p:cNvPr id="7387" name="Google Shape;7387;p71"/>
            <p:cNvSpPr/>
            <p:nvPr/>
          </p:nvSpPr>
          <p:spPr>
            <a:xfrm>
              <a:off x="284809" y="3376035"/>
              <a:ext cx="465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1"/>
            <p:cNvSpPr/>
            <p:nvPr/>
          </p:nvSpPr>
          <p:spPr>
            <a:xfrm>
              <a:off x="400686" y="3376035"/>
              <a:ext cx="465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1"/>
            <p:cNvSpPr/>
            <p:nvPr/>
          </p:nvSpPr>
          <p:spPr>
            <a:xfrm>
              <a:off x="516638" y="3376035"/>
              <a:ext cx="465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1"/>
          <p:cNvGrpSpPr/>
          <p:nvPr/>
        </p:nvGrpSpPr>
        <p:grpSpPr>
          <a:xfrm>
            <a:off x="284550" y="4160639"/>
            <a:ext cx="278848" cy="132251"/>
            <a:chOff x="395425" y="661226"/>
            <a:chExt cx="278848" cy="132251"/>
          </a:xfrm>
        </p:grpSpPr>
        <p:sp>
          <p:nvSpPr>
            <p:cNvPr id="7391" name="Google Shape;7391;p71"/>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1"/>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1"/>
          <p:cNvGrpSpPr/>
          <p:nvPr/>
        </p:nvGrpSpPr>
        <p:grpSpPr>
          <a:xfrm flipH="1">
            <a:off x="284550" y="4427339"/>
            <a:ext cx="278848" cy="132251"/>
            <a:chOff x="395425" y="661226"/>
            <a:chExt cx="278848" cy="132251"/>
          </a:xfrm>
        </p:grpSpPr>
        <p:sp>
          <p:nvSpPr>
            <p:cNvPr id="7394" name="Google Shape;7394;p71"/>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1"/>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71"/>
          <p:cNvGrpSpPr/>
          <p:nvPr/>
        </p:nvGrpSpPr>
        <p:grpSpPr>
          <a:xfrm>
            <a:off x="303960" y="3655421"/>
            <a:ext cx="240047" cy="228601"/>
            <a:chOff x="1378351" y="1703511"/>
            <a:chExt cx="343759" cy="339271"/>
          </a:xfrm>
        </p:grpSpPr>
        <p:sp>
          <p:nvSpPr>
            <p:cNvPr id="7397" name="Google Shape;7397;p71"/>
            <p:cNvSpPr/>
            <p:nvPr/>
          </p:nvSpPr>
          <p:spPr>
            <a:xfrm>
              <a:off x="1531123" y="1842676"/>
              <a:ext cx="39764" cy="39764"/>
            </a:xfrm>
            <a:custGeom>
              <a:avLst/>
              <a:gdLst/>
              <a:ahLst/>
              <a:cxnLst/>
              <a:rect l="l" t="t" r="r" b="b"/>
              <a:pathLst>
                <a:path w="2259" h="2259" extrusionOk="0">
                  <a:moveTo>
                    <a:pt x="0" y="0"/>
                  </a:moveTo>
                  <a:lnTo>
                    <a:pt x="0" y="2259"/>
                  </a:lnTo>
                  <a:lnTo>
                    <a:pt x="2259" y="2259"/>
                  </a:lnTo>
                  <a:lnTo>
                    <a:pt x="2259"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71"/>
            <p:cNvSpPr/>
            <p:nvPr/>
          </p:nvSpPr>
          <p:spPr>
            <a:xfrm>
              <a:off x="1378351" y="1703511"/>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71"/>
            <p:cNvSpPr/>
            <p:nvPr/>
          </p:nvSpPr>
          <p:spPr>
            <a:xfrm>
              <a:off x="1419910" y="1775787"/>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71"/>
            <p:cNvSpPr/>
            <p:nvPr/>
          </p:nvSpPr>
          <p:spPr>
            <a:xfrm>
              <a:off x="1511925" y="1818525"/>
              <a:ext cx="87600" cy="92400"/>
            </a:xfrm>
            <a:prstGeom prst="roundRect">
              <a:avLst>
                <a:gd name="adj" fmla="val 16667"/>
              </a:avLst>
            </a:prstGeom>
            <a:solidFill>
              <a:srgbClr val="FFFAF7"/>
            </a:solidFill>
            <a:ln w="9525" cap="flat" cmpd="sng">
              <a:solidFill>
                <a:srgbClr val="FFFA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1" name="Google Shape;7401;p71">
            <a:hlinkClick r:id="" action="ppaction://hlinkshowjump?jump=firstslide"/>
          </p:cNvPr>
          <p:cNvSpPr/>
          <p:nvPr/>
        </p:nvSpPr>
        <p:spPr>
          <a:xfrm>
            <a:off x="312225" y="3660525"/>
            <a:ext cx="2235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1">
            <a:hlinkClick r:id="" action="ppaction://hlinkshowjump?jump=nextslide"/>
          </p:cNvPr>
          <p:cNvSpPr/>
          <p:nvPr/>
        </p:nvSpPr>
        <p:spPr>
          <a:xfrm>
            <a:off x="284625" y="41367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1">
            <a:hlinkClick r:id="" action="ppaction://hlinkshowjump?jump=previousslide"/>
          </p:cNvPr>
          <p:cNvSpPr/>
          <p:nvPr/>
        </p:nvSpPr>
        <p:spPr>
          <a:xfrm>
            <a:off x="284625" y="44034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95"/>
        <p:cNvGrpSpPr/>
        <p:nvPr/>
      </p:nvGrpSpPr>
      <p:grpSpPr>
        <a:xfrm>
          <a:off x="0" y="0"/>
          <a:ext cx="0" cy="0"/>
          <a:chOff x="0" y="0"/>
          <a:chExt cx="0" cy="0"/>
        </a:xfrm>
      </p:grpSpPr>
      <p:sp>
        <p:nvSpPr>
          <p:cNvPr id="6596" name="Google Shape;6596;p66"/>
          <p:cNvSpPr txBox="1">
            <a:spLocks noGrp="1"/>
          </p:cNvSpPr>
          <p:nvPr>
            <p:ph type="title"/>
          </p:nvPr>
        </p:nvSpPr>
        <p:spPr>
          <a:xfrm>
            <a:off x="3224413" y="539996"/>
            <a:ext cx="45147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Analisa Kebutuhan</a:t>
            </a:r>
            <a:endParaRPr dirty="0"/>
          </a:p>
        </p:txBody>
      </p:sp>
      <p:grpSp>
        <p:nvGrpSpPr>
          <p:cNvPr id="6597" name="Google Shape;6597;p66"/>
          <p:cNvGrpSpPr/>
          <p:nvPr/>
        </p:nvGrpSpPr>
        <p:grpSpPr>
          <a:xfrm flipH="1">
            <a:off x="2905389" y="1312722"/>
            <a:ext cx="5152770" cy="3055414"/>
            <a:chOff x="2043907" y="1175363"/>
            <a:chExt cx="5168793" cy="3055414"/>
          </a:xfrm>
        </p:grpSpPr>
        <p:sp>
          <p:nvSpPr>
            <p:cNvPr id="6598" name="Google Shape;6598;p66"/>
            <p:cNvSpPr/>
            <p:nvPr/>
          </p:nvSpPr>
          <p:spPr>
            <a:xfrm>
              <a:off x="5127047" y="1426065"/>
              <a:ext cx="2085654" cy="2487602"/>
            </a:xfrm>
            <a:custGeom>
              <a:avLst/>
              <a:gdLst/>
              <a:ahLst/>
              <a:cxnLst/>
              <a:rect l="l" t="t" r="r" b="b"/>
              <a:pathLst>
                <a:path w="87697" h="104598" extrusionOk="0">
                  <a:moveTo>
                    <a:pt x="1" y="1"/>
                  </a:moveTo>
                  <a:lnTo>
                    <a:pt x="4285" y="104597"/>
                  </a:lnTo>
                  <a:lnTo>
                    <a:pt x="87697" y="104597"/>
                  </a:lnTo>
                  <a:lnTo>
                    <a:pt x="8336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2043907" y="1175363"/>
              <a:ext cx="5065768" cy="258159"/>
            </a:xfrm>
            <a:custGeom>
              <a:avLst/>
              <a:gdLst/>
              <a:ahLst/>
              <a:cxnLst/>
              <a:rect l="l" t="t" r="r" b="b"/>
              <a:pathLst>
                <a:path w="213004" h="10855" extrusionOk="0">
                  <a:moveTo>
                    <a:pt x="4618" y="0"/>
                  </a:moveTo>
                  <a:lnTo>
                    <a:pt x="4094" y="95"/>
                  </a:lnTo>
                  <a:lnTo>
                    <a:pt x="3618" y="238"/>
                  </a:lnTo>
                  <a:lnTo>
                    <a:pt x="3142" y="381"/>
                  </a:lnTo>
                  <a:lnTo>
                    <a:pt x="2714" y="619"/>
                  </a:lnTo>
                  <a:lnTo>
                    <a:pt x="2285" y="857"/>
                  </a:lnTo>
                  <a:lnTo>
                    <a:pt x="1857" y="1190"/>
                  </a:lnTo>
                  <a:lnTo>
                    <a:pt x="1523" y="1523"/>
                  </a:lnTo>
                  <a:lnTo>
                    <a:pt x="1190" y="1857"/>
                  </a:lnTo>
                  <a:lnTo>
                    <a:pt x="905" y="2238"/>
                  </a:lnTo>
                  <a:lnTo>
                    <a:pt x="619" y="2666"/>
                  </a:lnTo>
                  <a:lnTo>
                    <a:pt x="428" y="3142"/>
                  </a:lnTo>
                  <a:lnTo>
                    <a:pt x="238" y="3618"/>
                  </a:lnTo>
                  <a:lnTo>
                    <a:pt x="95" y="4094"/>
                  </a:lnTo>
                  <a:lnTo>
                    <a:pt x="48" y="4618"/>
                  </a:lnTo>
                  <a:lnTo>
                    <a:pt x="0" y="5142"/>
                  </a:lnTo>
                  <a:lnTo>
                    <a:pt x="0" y="5713"/>
                  </a:lnTo>
                  <a:lnTo>
                    <a:pt x="48" y="6237"/>
                  </a:lnTo>
                  <a:lnTo>
                    <a:pt x="95" y="6760"/>
                  </a:lnTo>
                  <a:lnTo>
                    <a:pt x="238" y="7237"/>
                  </a:lnTo>
                  <a:lnTo>
                    <a:pt x="428" y="7713"/>
                  </a:lnTo>
                  <a:lnTo>
                    <a:pt x="619" y="8141"/>
                  </a:lnTo>
                  <a:lnTo>
                    <a:pt x="905" y="8570"/>
                  </a:lnTo>
                  <a:lnTo>
                    <a:pt x="1190" y="8950"/>
                  </a:lnTo>
                  <a:lnTo>
                    <a:pt x="1523" y="9331"/>
                  </a:lnTo>
                  <a:lnTo>
                    <a:pt x="1857" y="9665"/>
                  </a:lnTo>
                  <a:lnTo>
                    <a:pt x="2285" y="9950"/>
                  </a:lnTo>
                  <a:lnTo>
                    <a:pt x="2714" y="10236"/>
                  </a:lnTo>
                  <a:lnTo>
                    <a:pt x="3142" y="10426"/>
                  </a:lnTo>
                  <a:lnTo>
                    <a:pt x="3618" y="10617"/>
                  </a:lnTo>
                  <a:lnTo>
                    <a:pt x="4094" y="10760"/>
                  </a:lnTo>
                  <a:lnTo>
                    <a:pt x="4618" y="10807"/>
                  </a:lnTo>
                  <a:lnTo>
                    <a:pt x="5142" y="10855"/>
                  </a:lnTo>
                  <a:lnTo>
                    <a:pt x="213003" y="10855"/>
                  </a:lnTo>
                  <a:lnTo>
                    <a:pt x="213003" y="10284"/>
                  </a:lnTo>
                  <a:lnTo>
                    <a:pt x="212956" y="9236"/>
                  </a:lnTo>
                  <a:lnTo>
                    <a:pt x="212813" y="8189"/>
                  </a:lnTo>
                  <a:lnTo>
                    <a:pt x="212575" y="7237"/>
                  </a:lnTo>
                  <a:lnTo>
                    <a:pt x="212194" y="6284"/>
                  </a:lnTo>
                  <a:lnTo>
                    <a:pt x="211765" y="5380"/>
                  </a:lnTo>
                  <a:lnTo>
                    <a:pt x="211242" y="4523"/>
                  </a:lnTo>
                  <a:lnTo>
                    <a:pt x="210670" y="3713"/>
                  </a:lnTo>
                  <a:lnTo>
                    <a:pt x="210004" y="2999"/>
                  </a:lnTo>
                  <a:lnTo>
                    <a:pt x="209290" y="2333"/>
                  </a:lnTo>
                  <a:lnTo>
                    <a:pt x="208480" y="1762"/>
                  </a:lnTo>
                  <a:lnTo>
                    <a:pt x="207623" y="1238"/>
                  </a:lnTo>
                  <a:lnTo>
                    <a:pt x="206719" y="809"/>
                  </a:lnTo>
                  <a:lnTo>
                    <a:pt x="205814" y="476"/>
                  </a:lnTo>
                  <a:lnTo>
                    <a:pt x="204814" y="190"/>
                  </a:lnTo>
                  <a:lnTo>
                    <a:pt x="203815" y="48"/>
                  </a:lnTo>
                  <a:lnTo>
                    <a:pt x="202720"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6902434" y="1309460"/>
              <a:ext cx="142695" cy="116629"/>
            </a:xfrm>
            <a:custGeom>
              <a:avLst/>
              <a:gdLst/>
              <a:ahLst/>
              <a:cxnLst/>
              <a:rect l="l" t="t" r="r" b="b"/>
              <a:pathLst>
                <a:path w="6000" h="4904" extrusionOk="0">
                  <a:moveTo>
                    <a:pt x="3000" y="0"/>
                  </a:moveTo>
                  <a:lnTo>
                    <a:pt x="2667" y="48"/>
                  </a:lnTo>
                  <a:lnTo>
                    <a:pt x="2381" y="48"/>
                  </a:lnTo>
                  <a:lnTo>
                    <a:pt x="2096" y="143"/>
                  </a:lnTo>
                  <a:lnTo>
                    <a:pt x="1810" y="238"/>
                  </a:lnTo>
                  <a:lnTo>
                    <a:pt x="1334" y="524"/>
                  </a:lnTo>
                  <a:lnTo>
                    <a:pt x="858" y="905"/>
                  </a:lnTo>
                  <a:lnTo>
                    <a:pt x="477" y="1333"/>
                  </a:lnTo>
                  <a:lnTo>
                    <a:pt x="239" y="1857"/>
                  </a:lnTo>
                  <a:lnTo>
                    <a:pt x="96" y="2143"/>
                  </a:lnTo>
                  <a:lnTo>
                    <a:pt x="48" y="2428"/>
                  </a:lnTo>
                  <a:lnTo>
                    <a:pt x="1" y="2714"/>
                  </a:lnTo>
                  <a:lnTo>
                    <a:pt x="1" y="3047"/>
                  </a:lnTo>
                  <a:lnTo>
                    <a:pt x="1" y="4904"/>
                  </a:lnTo>
                  <a:lnTo>
                    <a:pt x="6000" y="4904"/>
                  </a:lnTo>
                  <a:lnTo>
                    <a:pt x="6000" y="3047"/>
                  </a:lnTo>
                  <a:lnTo>
                    <a:pt x="6000" y="2999"/>
                  </a:lnTo>
                  <a:lnTo>
                    <a:pt x="6000" y="2714"/>
                  </a:lnTo>
                  <a:lnTo>
                    <a:pt x="5952" y="2428"/>
                  </a:lnTo>
                  <a:lnTo>
                    <a:pt x="5857" y="2143"/>
                  </a:lnTo>
                  <a:lnTo>
                    <a:pt x="5761" y="1857"/>
                  </a:lnTo>
                  <a:lnTo>
                    <a:pt x="5476" y="1333"/>
                  </a:lnTo>
                  <a:lnTo>
                    <a:pt x="5143" y="905"/>
                  </a:lnTo>
                  <a:lnTo>
                    <a:pt x="4666" y="524"/>
                  </a:lnTo>
                  <a:lnTo>
                    <a:pt x="4190" y="238"/>
                  </a:lnTo>
                  <a:lnTo>
                    <a:pt x="3905" y="143"/>
                  </a:lnTo>
                  <a:lnTo>
                    <a:pt x="3619" y="48"/>
                  </a:lnTo>
                  <a:lnTo>
                    <a:pt x="3286" y="48"/>
                  </a:lnTo>
                  <a:lnTo>
                    <a:pt x="3000"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5062501" y="1426065"/>
              <a:ext cx="2069815" cy="2804623"/>
            </a:xfrm>
            <a:custGeom>
              <a:avLst/>
              <a:gdLst/>
              <a:ahLst/>
              <a:cxnLst/>
              <a:rect l="l" t="t" r="r" b="b"/>
              <a:pathLst>
                <a:path w="87031" h="117928" extrusionOk="0">
                  <a:moveTo>
                    <a:pt x="1" y="1"/>
                  </a:moveTo>
                  <a:lnTo>
                    <a:pt x="3667" y="117928"/>
                  </a:lnTo>
                  <a:lnTo>
                    <a:pt x="87030" y="117928"/>
                  </a:lnTo>
                  <a:lnTo>
                    <a:pt x="83365"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062500" y="1433525"/>
              <a:ext cx="2069815" cy="2797252"/>
            </a:xfrm>
            <a:custGeom>
              <a:avLst/>
              <a:gdLst/>
              <a:ahLst/>
              <a:cxnLst/>
              <a:rect l="l" t="t" r="r" b="b"/>
              <a:pathLst>
                <a:path w="87031" h="117928" fill="none" extrusionOk="0">
                  <a:moveTo>
                    <a:pt x="3667" y="117928"/>
                  </a:moveTo>
                  <a:lnTo>
                    <a:pt x="87030" y="117928"/>
                  </a:lnTo>
                  <a:lnTo>
                    <a:pt x="83365" y="1"/>
                  </a:lnTo>
                  <a:lnTo>
                    <a:pt x="1" y="1"/>
                  </a:lnTo>
                  <a:lnTo>
                    <a:pt x="3667" y="1179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6803927" y="1426065"/>
              <a:ext cx="241202" cy="2804623"/>
            </a:xfrm>
            <a:custGeom>
              <a:avLst/>
              <a:gdLst/>
              <a:ahLst/>
              <a:cxnLst/>
              <a:rect l="l" t="t" r="r" b="b"/>
              <a:pathLst>
                <a:path w="10142" h="117928" extrusionOk="0">
                  <a:moveTo>
                    <a:pt x="4095" y="1"/>
                  </a:moveTo>
                  <a:lnTo>
                    <a:pt x="1" y="117928"/>
                  </a:lnTo>
                  <a:lnTo>
                    <a:pt x="6047" y="117928"/>
                  </a:lnTo>
                  <a:lnTo>
                    <a:pt x="10142"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2068321" y="1426065"/>
              <a:ext cx="4840452" cy="2804623"/>
            </a:xfrm>
            <a:custGeom>
              <a:avLst/>
              <a:gdLst/>
              <a:ahLst/>
              <a:cxnLst/>
              <a:rect l="l" t="t" r="r" b="b"/>
              <a:pathLst>
                <a:path w="203530" h="117928" extrusionOk="0">
                  <a:moveTo>
                    <a:pt x="4142" y="1"/>
                  </a:moveTo>
                  <a:lnTo>
                    <a:pt x="0" y="117928"/>
                  </a:lnTo>
                  <a:lnTo>
                    <a:pt x="199435" y="117928"/>
                  </a:lnTo>
                  <a:lnTo>
                    <a:pt x="20352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2060888" y="1426065"/>
              <a:ext cx="4840452" cy="2804623"/>
            </a:xfrm>
            <a:custGeom>
              <a:avLst/>
              <a:gdLst/>
              <a:ahLst/>
              <a:cxnLst/>
              <a:rect l="l" t="t" r="r" b="b"/>
              <a:pathLst>
                <a:path w="203530" h="117928" fill="none" extrusionOk="0">
                  <a:moveTo>
                    <a:pt x="0" y="117928"/>
                  </a:moveTo>
                  <a:lnTo>
                    <a:pt x="199435" y="117928"/>
                  </a:lnTo>
                  <a:lnTo>
                    <a:pt x="203529" y="1"/>
                  </a:lnTo>
                  <a:lnTo>
                    <a:pt x="4142" y="1"/>
                  </a:lnTo>
                  <a:lnTo>
                    <a:pt x="0" y="1179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2243181" y="1848395"/>
              <a:ext cx="4557369" cy="9085"/>
            </a:xfrm>
            <a:custGeom>
              <a:avLst/>
              <a:gdLst/>
              <a:ahLst/>
              <a:cxnLst/>
              <a:rect l="l" t="t" r="r" b="b"/>
              <a:pathLst>
                <a:path w="191627" h="382" extrusionOk="0">
                  <a:moveTo>
                    <a:pt x="153873" y="1"/>
                  </a:moveTo>
                  <a:lnTo>
                    <a:pt x="134972" y="49"/>
                  </a:lnTo>
                  <a:lnTo>
                    <a:pt x="125498" y="96"/>
                  </a:lnTo>
                  <a:lnTo>
                    <a:pt x="0" y="191"/>
                  </a:lnTo>
                  <a:lnTo>
                    <a:pt x="125498" y="287"/>
                  </a:lnTo>
                  <a:lnTo>
                    <a:pt x="134924" y="334"/>
                  </a:lnTo>
                  <a:lnTo>
                    <a:pt x="153825" y="382"/>
                  </a:lnTo>
                  <a:lnTo>
                    <a:pt x="172726" y="334"/>
                  </a:lnTo>
                  <a:lnTo>
                    <a:pt x="182200" y="287"/>
                  </a:lnTo>
                  <a:lnTo>
                    <a:pt x="191627" y="191"/>
                  </a:lnTo>
                  <a:lnTo>
                    <a:pt x="182200" y="96"/>
                  </a:lnTo>
                  <a:lnTo>
                    <a:pt x="172726" y="49"/>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2238639" y="1986548"/>
              <a:ext cx="4557393" cy="7943"/>
            </a:xfrm>
            <a:custGeom>
              <a:avLst/>
              <a:gdLst/>
              <a:ahLst/>
              <a:cxnLst/>
              <a:rect l="l" t="t" r="r" b="b"/>
              <a:pathLst>
                <a:path w="191628" h="334" extrusionOk="0">
                  <a:moveTo>
                    <a:pt x="134925" y="0"/>
                  </a:moveTo>
                  <a:lnTo>
                    <a:pt x="125498" y="95"/>
                  </a:lnTo>
                  <a:lnTo>
                    <a:pt x="1" y="143"/>
                  </a:lnTo>
                  <a:lnTo>
                    <a:pt x="125451" y="238"/>
                  </a:lnTo>
                  <a:lnTo>
                    <a:pt x="134925" y="286"/>
                  </a:lnTo>
                  <a:lnTo>
                    <a:pt x="153826" y="333"/>
                  </a:lnTo>
                  <a:lnTo>
                    <a:pt x="172727" y="286"/>
                  </a:lnTo>
                  <a:lnTo>
                    <a:pt x="182153" y="238"/>
                  </a:lnTo>
                  <a:lnTo>
                    <a:pt x="191628" y="143"/>
                  </a:lnTo>
                  <a:lnTo>
                    <a:pt x="182153" y="95"/>
                  </a:lnTo>
                  <a:lnTo>
                    <a:pt x="172727"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2232978" y="2123535"/>
              <a:ext cx="4557393" cy="9085"/>
            </a:xfrm>
            <a:custGeom>
              <a:avLst/>
              <a:gdLst/>
              <a:ahLst/>
              <a:cxnLst/>
              <a:rect l="l" t="t" r="r" b="b"/>
              <a:pathLst>
                <a:path w="191628" h="382" extrusionOk="0">
                  <a:moveTo>
                    <a:pt x="153873" y="1"/>
                  </a:moveTo>
                  <a:lnTo>
                    <a:pt x="134973" y="48"/>
                  </a:lnTo>
                  <a:lnTo>
                    <a:pt x="125498" y="96"/>
                  </a:lnTo>
                  <a:lnTo>
                    <a:pt x="1" y="191"/>
                  </a:lnTo>
                  <a:lnTo>
                    <a:pt x="125498" y="287"/>
                  </a:lnTo>
                  <a:lnTo>
                    <a:pt x="134925" y="334"/>
                  </a:lnTo>
                  <a:lnTo>
                    <a:pt x="153826" y="382"/>
                  </a:lnTo>
                  <a:lnTo>
                    <a:pt x="172727" y="334"/>
                  </a:lnTo>
                  <a:lnTo>
                    <a:pt x="182201" y="287"/>
                  </a:lnTo>
                  <a:lnTo>
                    <a:pt x="191627" y="191"/>
                  </a:lnTo>
                  <a:lnTo>
                    <a:pt x="182201" y="96"/>
                  </a:lnTo>
                  <a:lnTo>
                    <a:pt x="172727" y="48"/>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2228460" y="2261687"/>
              <a:ext cx="4557393" cy="7943"/>
            </a:xfrm>
            <a:custGeom>
              <a:avLst/>
              <a:gdLst/>
              <a:ahLst/>
              <a:cxnLst/>
              <a:rect l="l" t="t" r="r" b="b"/>
              <a:pathLst>
                <a:path w="191628" h="334" extrusionOk="0">
                  <a:moveTo>
                    <a:pt x="153825" y="0"/>
                  </a:moveTo>
                  <a:lnTo>
                    <a:pt x="134925" y="48"/>
                  </a:lnTo>
                  <a:lnTo>
                    <a:pt x="125498" y="95"/>
                  </a:lnTo>
                  <a:lnTo>
                    <a:pt x="0" y="191"/>
                  </a:lnTo>
                  <a:lnTo>
                    <a:pt x="125450" y="238"/>
                  </a:lnTo>
                  <a:lnTo>
                    <a:pt x="134925" y="333"/>
                  </a:lnTo>
                  <a:lnTo>
                    <a:pt x="172726" y="333"/>
                  </a:lnTo>
                  <a:lnTo>
                    <a:pt x="182153" y="238"/>
                  </a:lnTo>
                  <a:lnTo>
                    <a:pt x="191627" y="191"/>
                  </a:lnTo>
                  <a:lnTo>
                    <a:pt x="182153" y="95"/>
                  </a:lnTo>
                  <a:lnTo>
                    <a:pt x="172726" y="48"/>
                  </a:lnTo>
                  <a:lnTo>
                    <a:pt x="15382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2222799" y="2398675"/>
              <a:ext cx="4557369" cy="9085"/>
            </a:xfrm>
            <a:custGeom>
              <a:avLst/>
              <a:gdLst/>
              <a:ahLst/>
              <a:cxnLst/>
              <a:rect l="l" t="t" r="r" b="b"/>
              <a:pathLst>
                <a:path w="191627" h="382" extrusionOk="0">
                  <a:moveTo>
                    <a:pt x="153873" y="1"/>
                  </a:moveTo>
                  <a:lnTo>
                    <a:pt x="134972" y="48"/>
                  </a:lnTo>
                  <a:lnTo>
                    <a:pt x="125498" y="96"/>
                  </a:lnTo>
                  <a:lnTo>
                    <a:pt x="0" y="191"/>
                  </a:lnTo>
                  <a:lnTo>
                    <a:pt x="125498" y="286"/>
                  </a:lnTo>
                  <a:lnTo>
                    <a:pt x="134925" y="334"/>
                  </a:lnTo>
                  <a:lnTo>
                    <a:pt x="153825" y="382"/>
                  </a:lnTo>
                  <a:lnTo>
                    <a:pt x="172726" y="334"/>
                  </a:lnTo>
                  <a:lnTo>
                    <a:pt x="182200" y="286"/>
                  </a:lnTo>
                  <a:lnTo>
                    <a:pt x="191627" y="191"/>
                  </a:lnTo>
                  <a:lnTo>
                    <a:pt x="182200" y="96"/>
                  </a:lnTo>
                  <a:lnTo>
                    <a:pt x="172726" y="48"/>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2218257" y="2536827"/>
              <a:ext cx="4557393" cy="9061"/>
            </a:xfrm>
            <a:custGeom>
              <a:avLst/>
              <a:gdLst/>
              <a:ahLst/>
              <a:cxnLst/>
              <a:rect l="l" t="t" r="r" b="b"/>
              <a:pathLst>
                <a:path w="191628" h="381" extrusionOk="0">
                  <a:moveTo>
                    <a:pt x="153826" y="0"/>
                  </a:moveTo>
                  <a:lnTo>
                    <a:pt x="134925" y="48"/>
                  </a:lnTo>
                  <a:lnTo>
                    <a:pt x="125498" y="95"/>
                  </a:lnTo>
                  <a:lnTo>
                    <a:pt x="1" y="191"/>
                  </a:lnTo>
                  <a:lnTo>
                    <a:pt x="125451" y="286"/>
                  </a:lnTo>
                  <a:lnTo>
                    <a:pt x="134925" y="333"/>
                  </a:lnTo>
                  <a:lnTo>
                    <a:pt x="153826" y="381"/>
                  </a:lnTo>
                  <a:lnTo>
                    <a:pt x="172727" y="333"/>
                  </a:lnTo>
                  <a:lnTo>
                    <a:pt x="182153" y="286"/>
                  </a:lnTo>
                  <a:lnTo>
                    <a:pt x="191628" y="191"/>
                  </a:lnTo>
                  <a:lnTo>
                    <a:pt x="182153" y="95"/>
                  </a:lnTo>
                  <a:lnTo>
                    <a:pt x="172727"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2212597" y="2674956"/>
              <a:ext cx="4557393" cy="7943"/>
            </a:xfrm>
            <a:custGeom>
              <a:avLst/>
              <a:gdLst/>
              <a:ahLst/>
              <a:cxnLst/>
              <a:rect l="l" t="t" r="r" b="b"/>
              <a:pathLst>
                <a:path w="191628" h="334" extrusionOk="0">
                  <a:moveTo>
                    <a:pt x="134973" y="0"/>
                  </a:moveTo>
                  <a:lnTo>
                    <a:pt x="125498" y="96"/>
                  </a:lnTo>
                  <a:lnTo>
                    <a:pt x="1" y="143"/>
                  </a:lnTo>
                  <a:lnTo>
                    <a:pt x="125498" y="238"/>
                  </a:lnTo>
                  <a:lnTo>
                    <a:pt x="134925" y="286"/>
                  </a:lnTo>
                  <a:lnTo>
                    <a:pt x="153826" y="334"/>
                  </a:lnTo>
                  <a:lnTo>
                    <a:pt x="172727" y="286"/>
                  </a:lnTo>
                  <a:lnTo>
                    <a:pt x="182201" y="238"/>
                  </a:lnTo>
                  <a:lnTo>
                    <a:pt x="191628" y="143"/>
                  </a:lnTo>
                  <a:lnTo>
                    <a:pt x="182201" y="96"/>
                  </a:lnTo>
                  <a:lnTo>
                    <a:pt x="1727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2208078" y="2811967"/>
              <a:ext cx="4557393" cy="9061"/>
            </a:xfrm>
            <a:custGeom>
              <a:avLst/>
              <a:gdLst/>
              <a:ahLst/>
              <a:cxnLst/>
              <a:rect l="l" t="t" r="r" b="b"/>
              <a:pathLst>
                <a:path w="191628" h="381" extrusionOk="0">
                  <a:moveTo>
                    <a:pt x="153825" y="0"/>
                  </a:moveTo>
                  <a:lnTo>
                    <a:pt x="134925" y="48"/>
                  </a:lnTo>
                  <a:lnTo>
                    <a:pt x="125498" y="95"/>
                  </a:lnTo>
                  <a:lnTo>
                    <a:pt x="0" y="190"/>
                  </a:lnTo>
                  <a:lnTo>
                    <a:pt x="125450" y="286"/>
                  </a:lnTo>
                  <a:lnTo>
                    <a:pt x="134925" y="333"/>
                  </a:lnTo>
                  <a:lnTo>
                    <a:pt x="153825" y="381"/>
                  </a:lnTo>
                  <a:lnTo>
                    <a:pt x="172726" y="333"/>
                  </a:lnTo>
                  <a:lnTo>
                    <a:pt x="182153" y="286"/>
                  </a:lnTo>
                  <a:lnTo>
                    <a:pt x="191627" y="190"/>
                  </a:lnTo>
                  <a:lnTo>
                    <a:pt x="182153" y="95"/>
                  </a:lnTo>
                  <a:lnTo>
                    <a:pt x="172726" y="48"/>
                  </a:lnTo>
                  <a:lnTo>
                    <a:pt x="15382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2202418" y="2950096"/>
              <a:ext cx="4557393" cy="7943"/>
            </a:xfrm>
            <a:custGeom>
              <a:avLst/>
              <a:gdLst/>
              <a:ahLst/>
              <a:cxnLst/>
              <a:rect l="l" t="t" r="r" b="b"/>
              <a:pathLst>
                <a:path w="191628" h="334" extrusionOk="0">
                  <a:moveTo>
                    <a:pt x="153873" y="0"/>
                  </a:moveTo>
                  <a:lnTo>
                    <a:pt x="134972" y="48"/>
                  </a:lnTo>
                  <a:lnTo>
                    <a:pt x="125498" y="96"/>
                  </a:lnTo>
                  <a:lnTo>
                    <a:pt x="0" y="191"/>
                  </a:lnTo>
                  <a:lnTo>
                    <a:pt x="125498" y="238"/>
                  </a:lnTo>
                  <a:lnTo>
                    <a:pt x="134925" y="334"/>
                  </a:lnTo>
                  <a:lnTo>
                    <a:pt x="172726" y="334"/>
                  </a:lnTo>
                  <a:lnTo>
                    <a:pt x="182200" y="238"/>
                  </a:lnTo>
                  <a:lnTo>
                    <a:pt x="191627" y="191"/>
                  </a:lnTo>
                  <a:lnTo>
                    <a:pt x="182200" y="96"/>
                  </a:lnTo>
                  <a:lnTo>
                    <a:pt x="172774" y="48"/>
                  </a:lnTo>
                  <a:lnTo>
                    <a:pt x="153873"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2197875" y="3087083"/>
              <a:ext cx="4557393" cy="9085"/>
            </a:xfrm>
            <a:custGeom>
              <a:avLst/>
              <a:gdLst/>
              <a:ahLst/>
              <a:cxnLst/>
              <a:rect l="l" t="t" r="r" b="b"/>
              <a:pathLst>
                <a:path w="191628" h="382" extrusionOk="0">
                  <a:moveTo>
                    <a:pt x="153826" y="1"/>
                  </a:moveTo>
                  <a:lnTo>
                    <a:pt x="134925" y="49"/>
                  </a:lnTo>
                  <a:lnTo>
                    <a:pt x="125499" y="96"/>
                  </a:lnTo>
                  <a:lnTo>
                    <a:pt x="1" y="191"/>
                  </a:lnTo>
                  <a:lnTo>
                    <a:pt x="125451" y="287"/>
                  </a:lnTo>
                  <a:lnTo>
                    <a:pt x="134925" y="334"/>
                  </a:lnTo>
                  <a:lnTo>
                    <a:pt x="153826" y="382"/>
                  </a:lnTo>
                  <a:lnTo>
                    <a:pt x="172727" y="334"/>
                  </a:lnTo>
                  <a:lnTo>
                    <a:pt x="182153" y="287"/>
                  </a:lnTo>
                  <a:lnTo>
                    <a:pt x="191628" y="191"/>
                  </a:lnTo>
                  <a:lnTo>
                    <a:pt x="182153" y="96"/>
                  </a:lnTo>
                  <a:lnTo>
                    <a:pt x="172727" y="49"/>
                  </a:lnTo>
                  <a:lnTo>
                    <a:pt x="15382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2192215" y="3225235"/>
              <a:ext cx="4557393" cy="9085"/>
            </a:xfrm>
            <a:custGeom>
              <a:avLst/>
              <a:gdLst/>
              <a:ahLst/>
              <a:cxnLst/>
              <a:rect l="l" t="t" r="r" b="b"/>
              <a:pathLst>
                <a:path w="191628" h="382" extrusionOk="0">
                  <a:moveTo>
                    <a:pt x="153874" y="0"/>
                  </a:moveTo>
                  <a:lnTo>
                    <a:pt x="134973" y="48"/>
                  </a:lnTo>
                  <a:lnTo>
                    <a:pt x="125498" y="95"/>
                  </a:lnTo>
                  <a:lnTo>
                    <a:pt x="1" y="191"/>
                  </a:lnTo>
                  <a:lnTo>
                    <a:pt x="125498" y="286"/>
                  </a:lnTo>
                  <a:lnTo>
                    <a:pt x="134925" y="334"/>
                  </a:lnTo>
                  <a:lnTo>
                    <a:pt x="153826" y="381"/>
                  </a:lnTo>
                  <a:lnTo>
                    <a:pt x="172727" y="334"/>
                  </a:lnTo>
                  <a:lnTo>
                    <a:pt x="182201" y="286"/>
                  </a:lnTo>
                  <a:lnTo>
                    <a:pt x="191628" y="191"/>
                  </a:lnTo>
                  <a:lnTo>
                    <a:pt x="182201" y="95"/>
                  </a:lnTo>
                  <a:lnTo>
                    <a:pt x="172774" y="48"/>
                  </a:lnTo>
                  <a:lnTo>
                    <a:pt x="1538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2187696" y="3363364"/>
              <a:ext cx="4557393" cy="7943"/>
            </a:xfrm>
            <a:custGeom>
              <a:avLst/>
              <a:gdLst/>
              <a:ahLst/>
              <a:cxnLst/>
              <a:rect l="l" t="t" r="r" b="b"/>
              <a:pathLst>
                <a:path w="191628" h="334" extrusionOk="0">
                  <a:moveTo>
                    <a:pt x="134925" y="1"/>
                  </a:moveTo>
                  <a:lnTo>
                    <a:pt x="125498" y="96"/>
                  </a:lnTo>
                  <a:lnTo>
                    <a:pt x="0" y="143"/>
                  </a:lnTo>
                  <a:lnTo>
                    <a:pt x="125498" y="239"/>
                  </a:lnTo>
                  <a:lnTo>
                    <a:pt x="134925" y="286"/>
                  </a:lnTo>
                  <a:lnTo>
                    <a:pt x="153825" y="334"/>
                  </a:lnTo>
                  <a:lnTo>
                    <a:pt x="172726" y="286"/>
                  </a:lnTo>
                  <a:lnTo>
                    <a:pt x="182153" y="239"/>
                  </a:lnTo>
                  <a:lnTo>
                    <a:pt x="191627" y="143"/>
                  </a:lnTo>
                  <a:lnTo>
                    <a:pt x="182201" y="96"/>
                  </a:lnTo>
                  <a:lnTo>
                    <a:pt x="17272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2182036" y="3500375"/>
              <a:ext cx="4557393" cy="9085"/>
            </a:xfrm>
            <a:custGeom>
              <a:avLst/>
              <a:gdLst/>
              <a:ahLst/>
              <a:cxnLst/>
              <a:rect l="l" t="t" r="r" b="b"/>
              <a:pathLst>
                <a:path w="191628" h="382" extrusionOk="0">
                  <a:moveTo>
                    <a:pt x="153873" y="0"/>
                  </a:moveTo>
                  <a:lnTo>
                    <a:pt x="134972" y="48"/>
                  </a:lnTo>
                  <a:lnTo>
                    <a:pt x="125498" y="95"/>
                  </a:lnTo>
                  <a:lnTo>
                    <a:pt x="0" y="191"/>
                  </a:lnTo>
                  <a:lnTo>
                    <a:pt x="125498" y="286"/>
                  </a:lnTo>
                  <a:lnTo>
                    <a:pt x="134925" y="333"/>
                  </a:lnTo>
                  <a:lnTo>
                    <a:pt x="153825" y="381"/>
                  </a:lnTo>
                  <a:lnTo>
                    <a:pt x="172726" y="333"/>
                  </a:lnTo>
                  <a:lnTo>
                    <a:pt x="182200" y="286"/>
                  </a:lnTo>
                  <a:lnTo>
                    <a:pt x="191627" y="191"/>
                  </a:lnTo>
                  <a:lnTo>
                    <a:pt x="182200" y="95"/>
                  </a:lnTo>
                  <a:lnTo>
                    <a:pt x="172774" y="48"/>
                  </a:lnTo>
                  <a:lnTo>
                    <a:pt x="153873"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2177494" y="3638504"/>
              <a:ext cx="4557393" cy="7943"/>
            </a:xfrm>
            <a:custGeom>
              <a:avLst/>
              <a:gdLst/>
              <a:ahLst/>
              <a:cxnLst/>
              <a:rect l="l" t="t" r="r" b="b"/>
              <a:pathLst>
                <a:path w="191628" h="334" extrusionOk="0">
                  <a:moveTo>
                    <a:pt x="153826" y="0"/>
                  </a:moveTo>
                  <a:lnTo>
                    <a:pt x="134925" y="48"/>
                  </a:lnTo>
                  <a:lnTo>
                    <a:pt x="125499" y="96"/>
                  </a:lnTo>
                  <a:lnTo>
                    <a:pt x="1" y="191"/>
                  </a:lnTo>
                  <a:lnTo>
                    <a:pt x="125499" y="239"/>
                  </a:lnTo>
                  <a:lnTo>
                    <a:pt x="134925" y="334"/>
                  </a:lnTo>
                  <a:lnTo>
                    <a:pt x="172727" y="334"/>
                  </a:lnTo>
                  <a:lnTo>
                    <a:pt x="182153" y="239"/>
                  </a:lnTo>
                  <a:lnTo>
                    <a:pt x="191628" y="191"/>
                  </a:lnTo>
                  <a:lnTo>
                    <a:pt x="182201" y="96"/>
                  </a:lnTo>
                  <a:lnTo>
                    <a:pt x="172727"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2171834" y="3775515"/>
              <a:ext cx="4557393" cy="9085"/>
            </a:xfrm>
            <a:custGeom>
              <a:avLst/>
              <a:gdLst/>
              <a:ahLst/>
              <a:cxnLst/>
              <a:rect l="l" t="t" r="r" b="b"/>
              <a:pathLst>
                <a:path w="191628" h="382" extrusionOk="0">
                  <a:moveTo>
                    <a:pt x="153874" y="0"/>
                  </a:moveTo>
                  <a:lnTo>
                    <a:pt x="134973" y="48"/>
                  </a:lnTo>
                  <a:lnTo>
                    <a:pt x="125499" y="95"/>
                  </a:lnTo>
                  <a:lnTo>
                    <a:pt x="1" y="191"/>
                  </a:lnTo>
                  <a:lnTo>
                    <a:pt x="125499" y="286"/>
                  </a:lnTo>
                  <a:lnTo>
                    <a:pt x="134925" y="333"/>
                  </a:lnTo>
                  <a:lnTo>
                    <a:pt x="153826" y="381"/>
                  </a:lnTo>
                  <a:lnTo>
                    <a:pt x="172727" y="333"/>
                  </a:lnTo>
                  <a:lnTo>
                    <a:pt x="182201" y="286"/>
                  </a:lnTo>
                  <a:lnTo>
                    <a:pt x="191628" y="191"/>
                  </a:lnTo>
                  <a:lnTo>
                    <a:pt x="182201" y="95"/>
                  </a:lnTo>
                  <a:lnTo>
                    <a:pt x="172774" y="48"/>
                  </a:lnTo>
                  <a:lnTo>
                    <a:pt x="1538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2167315" y="3913644"/>
              <a:ext cx="4557393" cy="9085"/>
            </a:xfrm>
            <a:custGeom>
              <a:avLst/>
              <a:gdLst/>
              <a:ahLst/>
              <a:cxnLst/>
              <a:rect l="l" t="t" r="r" b="b"/>
              <a:pathLst>
                <a:path w="191628" h="382" extrusionOk="0">
                  <a:moveTo>
                    <a:pt x="153826" y="0"/>
                  </a:moveTo>
                  <a:lnTo>
                    <a:pt x="134925" y="48"/>
                  </a:lnTo>
                  <a:lnTo>
                    <a:pt x="125498" y="96"/>
                  </a:lnTo>
                  <a:lnTo>
                    <a:pt x="0" y="191"/>
                  </a:lnTo>
                  <a:lnTo>
                    <a:pt x="125498" y="286"/>
                  </a:lnTo>
                  <a:lnTo>
                    <a:pt x="134925" y="334"/>
                  </a:lnTo>
                  <a:lnTo>
                    <a:pt x="153826" y="381"/>
                  </a:lnTo>
                  <a:lnTo>
                    <a:pt x="172726" y="334"/>
                  </a:lnTo>
                  <a:lnTo>
                    <a:pt x="182153" y="286"/>
                  </a:lnTo>
                  <a:lnTo>
                    <a:pt x="191627" y="191"/>
                  </a:lnTo>
                  <a:lnTo>
                    <a:pt x="182201" y="96"/>
                  </a:lnTo>
                  <a:lnTo>
                    <a:pt x="172726"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2161655" y="4051772"/>
              <a:ext cx="4557393" cy="7943"/>
            </a:xfrm>
            <a:custGeom>
              <a:avLst/>
              <a:gdLst/>
              <a:ahLst/>
              <a:cxnLst/>
              <a:rect l="l" t="t" r="r" b="b"/>
              <a:pathLst>
                <a:path w="191628" h="334" extrusionOk="0">
                  <a:moveTo>
                    <a:pt x="134972" y="1"/>
                  </a:moveTo>
                  <a:lnTo>
                    <a:pt x="125498" y="96"/>
                  </a:lnTo>
                  <a:lnTo>
                    <a:pt x="0" y="144"/>
                  </a:lnTo>
                  <a:lnTo>
                    <a:pt x="125498" y="239"/>
                  </a:lnTo>
                  <a:lnTo>
                    <a:pt x="134925" y="286"/>
                  </a:lnTo>
                  <a:lnTo>
                    <a:pt x="153825" y="334"/>
                  </a:lnTo>
                  <a:lnTo>
                    <a:pt x="172726" y="286"/>
                  </a:lnTo>
                  <a:lnTo>
                    <a:pt x="182200" y="239"/>
                  </a:lnTo>
                  <a:lnTo>
                    <a:pt x="191627" y="144"/>
                  </a:lnTo>
                  <a:lnTo>
                    <a:pt x="182200" y="96"/>
                  </a:lnTo>
                  <a:lnTo>
                    <a:pt x="17277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6866214" y="1426065"/>
              <a:ext cx="71348" cy="2019967"/>
            </a:xfrm>
            <a:custGeom>
              <a:avLst/>
              <a:gdLst/>
              <a:ahLst/>
              <a:cxnLst/>
              <a:rect l="l" t="t" r="r" b="b"/>
              <a:pathLst>
                <a:path w="3000" h="84935" extrusionOk="0">
                  <a:moveTo>
                    <a:pt x="3000" y="1"/>
                  </a:moveTo>
                  <a:lnTo>
                    <a:pt x="2524" y="10618"/>
                  </a:lnTo>
                  <a:lnTo>
                    <a:pt x="2143" y="21234"/>
                  </a:lnTo>
                  <a:lnTo>
                    <a:pt x="1333" y="42468"/>
                  </a:lnTo>
                  <a:lnTo>
                    <a:pt x="667" y="63701"/>
                  </a:lnTo>
                  <a:lnTo>
                    <a:pt x="334" y="74318"/>
                  </a:lnTo>
                  <a:lnTo>
                    <a:pt x="0" y="84935"/>
                  </a:lnTo>
                  <a:lnTo>
                    <a:pt x="476" y="74318"/>
                  </a:lnTo>
                  <a:lnTo>
                    <a:pt x="857" y="63701"/>
                  </a:lnTo>
                  <a:lnTo>
                    <a:pt x="1667" y="42468"/>
                  </a:lnTo>
                  <a:lnTo>
                    <a:pt x="2333" y="21234"/>
                  </a:lnTo>
                  <a:lnTo>
                    <a:pt x="2666" y="10618"/>
                  </a:lnTo>
                  <a:lnTo>
                    <a:pt x="3000"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6871874" y="1426065"/>
              <a:ext cx="91729" cy="2625731"/>
            </a:xfrm>
            <a:custGeom>
              <a:avLst/>
              <a:gdLst/>
              <a:ahLst/>
              <a:cxnLst/>
              <a:rect l="l" t="t" r="r" b="b"/>
              <a:pathLst>
                <a:path w="3857" h="110406" extrusionOk="0">
                  <a:moveTo>
                    <a:pt x="3857" y="1"/>
                  </a:moveTo>
                  <a:lnTo>
                    <a:pt x="3285" y="13807"/>
                  </a:lnTo>
                  <a:lnTo>
                    <a:pt x="2809" y="27566"/>
                  </a:lnTo>
                  <a:lnTo>
                    <a:pt x="1762" y="55179"/>
                  </a:lnTo>
                  <a:lnTo>
                    <a:pt x="857" y="82793"/>
                  </a:lnTo>
                  <a:lnTo>
                    <a:pt x="429" y="96599"/>
                  </a:lnTo>
                  <a:lnTo>
                    <a:pt x="0" y="110406"/>
                  </a:lnTo>
                  <a:lnTo>
                    <a:pt x="572" y="96599"/>
                  </a:lnTo>
                  <a:lnTo>
                    <a:pt x="1048" y="82793"/>
                  </a:lnTo>
                  <a:lnTo>
                    <a:pt x="2048" y="55179"/>
                  </a:lnTo>
                  <a:lnTo>
                    <a:pt x="3000" y="27614"/>
                  </a:lnTo>
                  <a:lnTo>
                    <a:pt x="3428" y="13807"/>
                  </a:lnTo>
                  <a:lnTo>
                    <a:pt x="3857"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6909236" y="1426065"/>
              <a:ext cx="80409" cy="2308710"/>
            </a:xfrm>
            <a:custGeom>
              <a:avLst/>
              <a:gdLst/>
              <a:ahLst/>
              <a:cxnLst/>
              <a:rect l="l" t="t" r="r" b="b"/>
              <a:pathLst>
                <a:path w="3381" h="97076" extrusionOk="0">
                  <a:moveTo>
                    <a:pt x="3381" y="1"/>
                  </a:moveTo>
                  <a:lnTo>
                    <a:pt x="2905" y="12141"/>
                  </a:lnTo>
                  <a:lnTo>
                    <a:pt x="2429" y="24281"/>
                  </a:lnTo>
                  <a:lnTo>
                    <a:pt x="1572" y="48562"/>
                  </a:lnTo>
                  <a:lnTo>
                    <a:pt x="762" y="72795"/>
                  </a:lnTo>
                  <a:lnTo>
                    <a:pt x="334" y="84935"/>
                  </a:lnTo>
                  <a:lnTo>
                    <a:pt x="0" y="97075"/>
                  </a:lnTo>
                  <a:lnTo>
                    <a:pt x="477" y="84983"/>
                  </a:lnTo>
                  <a:lnTo>
                    <a:pt x="953" y="72842"/>
                  </a:lnTo>
                  <a:lnTo>
                    <a:pt x="1857" y="48562"/>
                  </a:lnTo>
                  <a:lnTo>
                    <a:pt x="2619" y="24281"/>
                  </a:lnTo>
                  <a:lnTo>
                    <a:pt x="3047" y="12141"/>
                  </a:lnTo>
                  <a:lnTo>
                    <a:pt x="338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6940938" y="1426065"/>
              <a:ext cx="74748" cy="2138855"/>
            </a:xfrm>
            <a:custGeom>
              <a:avLst/>
              <a:gdLst/>
              <a:ahLst/>
              <a:cxnLst/>
              <a:rect l="l" t="t" r="r" b="b"/>
              <a:pathLst>
                <a:path w="3143" h="89934" extrusionOk="0">
                  <a:moveTo>
                    <a:pt x="3143" y="1"/>
                  </a:moveTo>
                  <a:lnTo>
                    <a:pt x="2714" y="11237"/>
                  </a:lnTo>
                  <a:lnTo>
                    <a:pt x="2286" y="22472"/>
                  </a:lnTo>
                  <a:lnTo>
                    <a:pt x="1429" y="44944"/>
                  </a:lnTo>
                  <a:lnTo>
                    <a:pt x="715" y="67463"/>
                  </a:lnTo>
                  <a:lnTo>
                    <a:pt x="334" y="78698"/>
                  </a:lnTo>
                  <a:lnTo>
                    <a:pt x="0" y="89934"/>
                  </a:lnTo>
                  <a:lnTo>
                    <a:pt x="477" y="78698"/>
                  </a:lnTo>
                  <a:lnTo>
                    <a:pt x="905" y="67463"/>
                  </a:lnTo>
                  <a:lnTo>
                    <a:pt x="1762" y="44991"/>
                  </a:lnTo>
                  <a:lnTo>
                    <a:pt x="2476" y="22472"/>
                  </a:lnTo>
                  <a:lnTo>
                    <a:pt x="2857" y="11237"/>
                  </a:lnTo>
                  <a:lnTo>
                    <a:pt x="314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6"/>
          <p:cNvGrpSpPr/>
          <p:nvPr/>
        </p:nvGrpSpPr>
        <p:grpSpPr>
          <a:xfrm>
            <a:off x="1586776" y="1747790"/>
            <a:ext cx="3594071" cy="2880387"/>
            <a:chOff x="1462951" y="1747790"/>
            <a:chExt cx="3594071" cy="2880387"/>
          </a:xfrm>
        </p:grpSpPr>
        <p:sp>
          <p:nvSpPr>
            <p:cNvPr id="6628" name="Google Shape;6628;p66"/>
            <p:cNvSpPr/>
            <p:nvPr/>
          </p:nvSpPr>
          <p:spPr>
            <a:xfrm flipH="1">
              <a:off x="1462951" y="4194100"/>
              <a:ext cx="3594071" cy="434077"/>
            </a:xfrm>
            <a:custGeom>
              <a:avLst/>
              <a:gdLst/>
              <a:ahLst/>
              <a:cxnLst/>
              <a:rect l="l" t="t" r="r" b="b"/>
              <a:pathLst>
                <a:path w="158111" h="19092" extrusionOk="0">
                  <a:moveTo>
                    <a:pt x="79079" y="1"/>
                  </a:moveTo>
                  <a:lnTo>
                    <a:pt x="70985" y="48"/>
                  </a:lnTo>
                  <a:lnTo>
                    <a:pt x="63130" y="191"/>
                  </a:lnTo>
                  <a:lnTo>
                    <a:pt x="55560" y="429"/>
                  </a:lnTo>
                  <a:lnTo>
                    <a:pt x="48323" y="763"/>
                  </a:lnTo>
                  <a:lnTo>
                    <a:pt x="41373" y="1143"/>
                  </a:lnTo>
                  <a:lnTo>
                    <a:pt x="34850" y="1667"/>
                  </a:lnTo>
                  <a:lnTo>
                    <a:pt x="28804" y="2191"/>
                  </a:lnTo>
                  <a:lnTo>
                    <a:pt x="25900" y="2477"/>
                  </a:lnTo>
                  <a:lnTo>
                    <a:pt x="23186" y="2810"/>
                  </a:lnTo>
                  <a:lnTo>
                    <a:pt x="20567" y="3143"/>
                  </a:lnTo>
                  <a:lnTo>
                    <a:pt x="18092" y="3476"/>
                  </a:lnTo>
                  <a:lnTo>
                    <a:pt x="15711" y="3857"/>
                  </a:lnTo>
                  <a:lnTo>
                    <a:pt x="13521" y="4238"/>
                  </a:lnTo>
                  <a:lnTo>
                    <a:pt x="11474" y="4619"/>
                  </a:lnTo>
                  <a:lnTo>
                    <a:pt x="9570" y="5000"/>
                  </a:lnTo>
                  <a:lnTo>
                    <a:pt x="7808" y="5428"/>
                  </a:lnTo>
                  <a:lnTo>
                    <a:pt x="6237" y="5857"/>
                  </a:lnTo>
                  <a:lnTo>
                    <a:pt x="4809" y="6285"/>
                  </a:lnTo>
                  <a:lnTo>
                    <a:pt x="3571" y="6714"/>
                  </a:lnTo>
                  <a:lnTo>
                    <a:pt x="2524" y="7190"/>
                  </a:lnTo>
                  <a:lnTo>
                    <a:pt x="1619" y="7618"/>
                  </a:lnTo>
                  <a:lnTo>
                    <a:pt x="905" y="8094"/>
                  </a:lnTo>
                  <a:lnTo>
                    <a:pt x="667" y="8332"/>
                  </a:lnTo>
                  <a:lnTo>
                    <a:pt x="429" y="8570"/>
                  </a:lnTo>
                  <a:lnTo>
                    <a:pt x="238" y="8808"/>
                  </a:lnTo>
                  <a:lnTo>
                    <a:pt x="95" y="9047"/>
                  </a:lnTo>
                  <a:lnTo>
                    <a:pt x="48" y="9332"/>
                  </a:lnTo>
                  <a:lnTo>
                    <a:pt x="0" y="9570"/>
                  </a:lnTo>
                  <a:lnTo>
                    <a:pt x="48" y="9808"/>
                  </a:lnTo>
                  <a:lnTo>
                    <a:pt x="95" y="10046"/>
                  </a:lnTo>
                  <a:lnTo>
                    <a:pt x="238" y="10284"/>
                  </a:lnTo>
                  <a:lnTo>
                    <a:pt x="429" y="10522"/>
                  </a:lnTo>
                  <a:lnTo>
                    <a:pt x="667" y="10760"/>
                  </a:lnTo>
                  <a:lnTo>
                    <a:pt x="905" y="10999"/>
                  </a:lnTo>
                  <a:lnTo>
                    <a:pt x="1619" y="11475"/>
                  </a:lnTo>
                  <a:lnTo>
                    <a:pt x="2524" y="11951"/>
                  </a:lnTo>
                  <a:lnTo>
                    <a:pt x="3571" y="12379"/>
                  </a:lnTo>
                  <a:lnTo>
                    <a:pt x="4809" y="12855"/>
                  </a:lnTo>
                  <a:lnTo>
                    <a:pt x="6237" y="13284"/>
                  </a:lnTo>
                  <a:lnTo>
                    <a:pt x="7808" y="13712"/>
                  </a:lnTo>
                  <a:lnTo>
                    <a:pt x="9570" y="14093"/>
                  </a:lnTo>
                  <a:lnTo>
                    <a:pt x="11474" y="14522"/>
                  </a:lnTo>
                  <a:lnTo>
                    <a:pt x="13521" y="14902"/>
                  </a:lnTo>
                  <a:lnTo>
                    <a:pt x="15711" y="15283"/>
                  </a:lnTo>
                  <a:lnTo>
                    <a:pt x="18092" y="15617"/>
                  </a:lnTo>
                  <a:lnTo>
                    <a:pt x="20567" y="15997"/>
                  </a:lnTo>
                  <a:lnTo>
                    <a:pt x="23186" y="16331"/>
                  </a:lnTo>
                  <a:lnTo>
                    <a:pt x="25900" y="16616"/>
                  </a:lnTo>
                  <a:lnTo>
                    <a:pt x="28804" y="16902"/>
                  </a:lnTo>
                  <a:lnTo>
                    <a:pt x="34850" y="17473"/>
                  </a:lnTo>
                  <a:lnTo>
                    <a:pt x="41373" y="17949"/>
                  </a:lnTo>
                  <a:lnTo>
                    <a:pt x="48323" y="18330"/>
                  </a:lnTo>
                  <a:lnTo>
                    <a:pt x="55560" y="18664"/>
                  </a:lnTo>
                  <a:lnTo>
                    <a:pt x="63130" y="18902"/>
                  </a:lnTo>
                  <a:lnTo>
                    <a:pt x="70985" y="19044"/>
                  </a:lnTo>
                  <a:lnTo>
                    <a:pt x="79079" y="19092"/>
                  </a:lnTo>
                  <a:lnTo>
                    <a:pt x="87173" y="19044"/>
                  </a:lnTo>
                  <a:lnTo>
                    <a:pt x="95028" y="18902"/>
                  </a:lnTo>
                  <a:lnTo>
                    <a:pt x="102598" y="18664"/>
                  </a:lnTo>
                  <a:lnTo>
                    <a:pt x="109834" y="18330"/>
                  </a:lnTo>
                  <a:lnTo>
                    <a:pt x="116738" y="17949"/>
                  </a:lnTo>
                  <a:lnTo>
                    <a:pt x="123260" y="17473"/>
                  </a:lnTo>
                  <a:lnTo>
                    <a:pt x="129354" y="16902"/>
                  </a:lnTo>
                  <a:lnTo>
                    <a:pt x="132211" y="16616"/>
                  </a:lnTo>
                  <a:lnTo>
                    <a:pt x="134972" y="16331"/>
                  </a:lnTo>
                  <a:lnTo>
                    <a:pt x="137591" y="15997"/>
                  </a:lnTo>
                  <a:lnTo>
                    <a:pt x="140066" y="15617"/>
                  </a:lnTo>
                  <a:lnTo>
                    <a:pt x="142447" y="15283"/>
                  </a:lnTo>
                  <a:lnTo>
                    <a:pt x="144637" y="14902"/>
                  </a:lnTo>
                  <a:lnTo>
                    <a:pt x="146684" y="14522"/>
                  </a:lnTo>
                  <a:lnTo>
                    <a:pt x="148588" y="14093"/>
                  </a:lnTo>
                  <a:lnTo>
                    <a:pt x="150350" y="13712"/>
                  </a:lnTo>
                  <a:lnTo>
                    <a:pt x="151921" y="13284"/>
                  </a:lnTo>
                  <a:lnTo>
                    <a:pt x="153349" y="12855"/>
                  </a:lnTo>
                  <a:lnTo>
                    <a:pt x="154587" y="12379"/>
                  </a:lnTo>
                  <a:lnTo>
                    <a:pt x="155634" y="11951"/>
                  </a:lnTo>
                  <a:lnTo>
                    <a:pt x="156539" y="11475"/>
                  </a:lnTo>
                  <a:lnTo>
                    <a:pt x="157206" y="10999"/>
                  </a:lnTo>
                  <a:lnTo>
                    <a:pt x="157491" y="10760"/>
                  </a:lnTo>
                  <a:lnTo>
                    <a:pt x="157729" y="10522"/>
                  </a:lnTo>
                  <a:lnTo>
                    <a:pt x="157920" y="10284"/>
                  </a:lnTo>
                  <a:lnTo>
                    <a:pt x="158015" y="10046"/>
                  </a:lnTo>
                  <a:lnTo>
                    <a:pt x="158110" y="9808"/>
                  </a:lnTo>
                  <a:lnTo>
                    <a:pt x="158110" y="9570"/>
                  </a:lnTo>
                  <a:lnTo>
                    <a:pt x="158110" y="9332"/>
                  </a:lnTo>
                  <a:lnTo>
                    <a:pt x="158015" y="9047"/>
                  </a:lnTo>
                  <a:lnTo>
                    <a:pt x="157920" y="8808"/>
                  </a:lnTo>
                  <a:lnTo>
                    <a:pt x="157729" y="8570"/>
                  </a:lnTo>
                  <a:lnTo>
                    <a:pt x="157491" y="8332"/>
                  </a:lnTo>
                  <a:lnTo>
                    <a:pt x="157206" y="8094"/>
                  </a:lnTo>
                  <a:lnTo>
                    <a:pt x="156539" y="7618"/>
                  </a:lnTo>
                  <a:lnTo>
                    <a:pt x="155634" y="7190"/>
                  </a:lnTo>
                  <a:lnTo>
                    <a:pt x="154587" y="6714"/>
                  </a:lnTo>
                  <a:lnTo>
                    <a:pt x="153349" y="6285"/>
                  </a:lnTo>
                  <a:lnTo>
                    <a:pt x="151921" y="5857"/>
                  </a:lnTo>
                  <a:lnTo>
                    <a:pt x="150350" y="5428"/>
                  </a:lnTo>
                  <a:lnTo>
                    <a:pt x="148588" y="5000"/>
                  </a:lnTo>
                  <a:lnTo>
                    <a:pt x="146684" y="4619"/>
                  </a:lnTo>
                  <a:lnTo>
                    <a:pt x="144637" y="4238"/>
                  </a:lnTo>
                  <a:lnTo>
                    <a:pt x="142447" y="3857"/>
                  </a:lnTo>
                  <a:lnTo>
                    <a:pt x="140066" y="3476"/>
                  </a:lnTo>
                  <a:lnTo>
                    <a:pt x="137591" y="3143"/>
                  </a:lnTo>
                  <a:lnTo>
                    <a:pt x="134972" y="2810"/>
                  </a:lnTo>
                  <a:lnTo>
                    <a:pt x="132211" y="2477"/>
                  </a:lnTo>
                  <a:lnTo>
                    <a:pt x="129354" y="2191"/>
                  </a:lnTo>
                  <a:lnTo>
                    <a:pt x="123260" y="1667"/>
                  </a:lnTo>
                  <a:lnTo>
                    <a:pt x="116738" y="1143"/>
                  </a:lnTo>
                  <a:lnTo>
                    <a:pt x="109834" y="763"/>
                  </a:lnTo>
                  <a:lnTo>
                    <a:pt x="102598" y="429"/>
                  </a:lnTo>
                  <a:lnTo>
                    <a:pt x="95028" y="191"/>
                  </a:lnTo>
                  <a:lnTo>
                    <a:pt x="87173" y="48"/>
                  </a:lnTo>
                  <a:lnTo>
                    <a:pt x="7907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flipH="1">
              <a:off x="1462951" y="4194100"/>
              <a:ext cx="3594071" cy="434077"/>
            </a:xfrm>
            <a:custGeom>
              <a:avLst/>
              <a:gdLst/>
              <a:ahLst/>
              <a:cxnLst/>
              <a:rect l="l" t="t" r="r" b="b"/>
              <a:pathLst>
                <a:path w="158111" h="19092" fill="none" extrusionOk="0">
                  <a:moveTo>
                    <a:pt x="79079" y="1"/>
                  </a:moveTo>
                  <a:lnTo>
                    <a:pt x="79079" y="1"/>
                  </a:lnTo>
                  <a:lnTo>
                    <a:pt x="87173" y="48"/>
                  </a:lnTo>
                  <a:lnTo>
                    <a:pt x="95028" y="191"/>
                  </a:lnTo>
                  <a:lnTo>
                    <a:pt x="102598" y="429"/>
                  </a:lnTo>
                  <a:lnTo>
                    <a:pt x="109834" y="763"/>
                  </a:lnTo>
                  <a:lnTo>
                    <a:pt x="116738" y="1143"/>
                  </a:lnTo>
                  <a:lnTo>
                    <a:pt x="123260" y="1667"/>
                  </a:lnTo>
                  <a:lnTo>
                    <a:pt x="129354" y="2191"/>
                  </a:lnTo>
                  <a:lnTo>
                    <a:pt x="132211" y="2477"/>
                  </a:lnTo>
                  <a:lnTo>
                    <a:pt x="134972" y="2810"/>
                  </a:lnTo>
                  <a:lnTo>
                    <a:pt x="137591" y="3143"/>
                  </a:lnTo>
                  <a:lnTo>
                    <a:pt x="140066" y="3476"/>
                  </a:lnTo>
                  <a:lnTo>
                    <a:pt x="142447" y="3857"/>
                  </a:lnTo>
                  <a:lnTo>
                    <a:pt x="144637" y="4238"/>
                  </a:lnTo>
                  <a:lnTo>
                    <a:pt x="146684" y="4619"/>
                  </a:lnTo>
                  <a:lnTo>
                    <a:pt x="148588" y="5000"/>
                  </a:lnTo>
                  <a:lnTo>
                    <a:pt x="150350" y="5428"/>
                  </a:lnTo>
                  <a:lnTo>
                    <a:pt x="151921" y="5857"/>
                  </a:lnTo>
                  <a:lnTo>
                    <a:pt x="153349" y="6285"/>
                  </a:lnTo>
                  <a:lnTo>
                    <a:pt x="154587" y="6714"/>
                  </a:lnTo>
                  <a:lnTo>
                    <a:pt x="155634" y="7190"/>
                  </a:lnTo>
                  <a:lnTo>
                    <a:pt x="156539" y="7618"/>
                  </a:lnTo>
                  <a:lnTo>
                    <a:pt x="157206" y="8094"/>
                  </a:lnTo>
                  <a:lnTo>
                    <a:pt x="157491" y="8332"/>
                  </a:lnTo>
                  <a:lnTo>
                    <a:pt x="157729" y="8570"/>
                  </a:lnTo>
                  <a:lnTo>
                    <a:pt x="157920" y="8808"/>
                  </a:lnTo>
                  <a:lnTo>
                    <a:pt x="158015" y="9047"/>
                  </a:lnTo>
                  <a:lnTo>
                    <a:pt x="158110" y="9332"/>
                  </a:lnTo>
                  <a:lnTo>
                    <a:pt x="158110" y="9570"/>
                  </a:lnTo>
                  <a:lnTo>
                    <a:pt x="158110" y="9570"/>
                  </a:lnTo>
                  <a:lnTo>
                    <a:pt x="158110" y="9808"/>
                  </a:lnTo>
                  <a:lnTo>
                    <a:pt x="158015" y="10046"/>
                  </a:lnTo>
                  <a:lnTo>
                    <a:pt x="157920" y="10284"/>
                  </a:lnTo>
                  <a:lnTo>
                    <a:pt x="157729" y="10522"/>
                  </a:lnTo>
                  <a:lnTo>
                    <a:pt x="157491" y="10760"/>
                  </a:lnTo>
                  <a:lnTo>
                    <a:pt x="157206" y="10999"/>
                  </a:lnTo>
                  <a:lnTo>
                    <a:pt x="156539" y="11475"/>
                  </a:lnTo>
                  <a:lnTo>
                    <a:pt x="155634" y="11951"/>
                  </a:lnTo>
                  <a:lnTo>
                    <a:pt x="154587" y="12379"/>
                  </a:lnTo>
                  <a:lnTo>
                    <a:pt x="153349" y="12855"/>
                  </a:lnTo>
                  <a:lnTo>
                    <a:pt x="151921" y="13284"/>
                  </a:lnTo>
                  <a:lnTo>
                    <a:pt x="150350" y="13712"/>
                  </a:lnTo>
                  <a:lnTo>
                    <a:pt x="148588" y="14093"/>
                  </a:lnTo>
                  <a:lnTo>
                    <a:pt x="146684" y="14522"/>
                  </a:lnTo>
                  <a:lnTo>
                    <a:pt x="144637" y="14902"/>
                  </a:lnTo>
                  <a:lnTo>
                    <a:pt x="142447" y="15283"/>
                  </a:lnTo>
                  <a:lnTo>
                    <a:pt x="140066" y="15617"/>
                  </a:lnTo>
                  <a:lnTo>
                    <a:pt x="137591" y="15997"/>
                  </a:lnTo>
                  <a:lnTo>
                    <a:pt x="134972" y="16331"/>
                  </a:lnTo>
                  <a:lnTo>
                    <a:pt x="132211" y="16616"/>
                  </a:lnTo>
                  <a:lnTo>
                    <a:pt x="129354" y="16902"/>
                  </a:lnTo>
                  <a:lnTo>
                    <a:pt x="123260" y="17473"/>
                  </a:lnTo>
                  <a:lnTo>
                    <a:pt x="116738" y="17949"/>
                  </a:lnTo>
                  <a:lnTo>
                    <a:pt x="109834" y="18330"/>
                  </a:lnTo>
                  <a:lnTo>
                    <a:pt x="102598" y="18664"/>
                  </a:lnTo>
                  <a:lnTo>
                    <a:pt x="95028" y="18902"/>
                  </a:lnTo>
                  <a:lnTo>
                    <a:pt x="87173" y="19044"/>
                  </a:lnTo>
                  <a:lnTo>
                    <a:pt x="79079" y="19092"/>
                  </a:lnTo>
                  <a:lnTo>
                    <a:pt x="79079" y="19092"/>
                  </a:lnTo>
                  <a:lnTo>
                    <a:pt x="70985" y="19044"/>
                  </a:lnTo>
                  <a:lnTo>
                    <a:pt x="63130" y="18902"/>
                  </a:lnTo>
                  <a:lnTo>
                    <a:pt x="55560" y="18664"/>
                  </a:lnTo>
                  <a:lnTo>
                    <a:pt x="48323" y="18330"/>
                  </a:lnTo>
                  <a:lnTo>
                    <a:pt x="41373" y="17949"/>
                  </a:lnTo>
                  <a:lnTo>
                    <a:pt x="34850" y="17473"/>
                  </a:lnTo>
                  <a:lnTo>
                    <a:pt x="28804" y="16902"/>
                  </a:lnTo>
                  <a:lnTo>
                    <a:pt x="25900" y="16616"/>
                  </a:lnTo>
                  <a:lnTo>
                    <a:pt x="23186" y="16331"/>
                  </a:lnTo>
                  <a:lnTo>
                    <a:pt x="20567" y="15997"/>
                  </a:lnTo>
                  <a:lnTo>
                    <a:pt x="18092" y="15617"/>
                  </a:lnTo>
                  <a:lnTo>
                    <a:pt x="15711" y="15283"/>
                  </a:lnTo>
                  <a:lnTo>
                    <a:pt x="13521" y="14902"/>
                  </a:lnTo>
                  <a:lnTo>
                    <a:pt x="11474" y="14522"/>
                  </a:lnTo>
                  <a:lnTo>
                    <a:pt x="9570" y="14093"/>
                  </a:lnTo>
                  <a:lnTo>
                    <a:pt x="7808" y="13712"/>
                  </a:lnTo>
                  <a:lnTo>
                    <a:pt x="6237" y="13284"/>
                  </a:lnTo>
                  <a:lnTo>
                    <a:pt x="4809" y="12855"/>
                  </a:lnTo>
                  <a:lnTo>
                    <a:pt x="3571" y="12379"/>
                  </a:lnTo>
                  <a:lnTo>
                    <a:pt x="2524" y="11951"/>
                  </a:lnTo>
                  <a:lnTo>
                    <a:pt x="1619" y="11475"/>
                  </a:lnTo>
                  <a:lnTo>
                    <a:pt x="905" y="10999"/>
                  </a:lnTo>
                  <a:lnTo>
                    <a:pt x="667" y="10760"/>
                  </a:lnTo>
                  <a:lnTo>
                    <a:pt x="429" y="10522"/>
                  </a:lnTo>
                  <a:lnTo>
                    <a:pt x="238" y="10284"/>
                  </a:lnTo>
                  <a:lnTo>
                    <a:pt x="95" y="10046"/>
                  </a:lnTo>
                  <a:lnTo>
                    <a:pt x="48" y="9808"/>
                  </a:lnTo>
                  <a:lnTo>
                    <a:pt x="0" y="9570"/>
                  </a:lnTo>
                  <a:lnTo>
                    <a:pt x="0" y="9570"/>
                  </a:lnTo>
                  <a:lnTo>
                    <a:pt x="48" y="9332"/>
                  </a:lnTo>
                  <a:lnTo>
                    <a:pt x="95" y="9047"/>
                  </a:lnTo>
                  <a:lnTo>
                    <a:pt x="238" y="8808"/>
                  </a:lnTo>
                  <a:lnTo>
                    <a:pt x="429" y="8570"/>
                  </a:lnTo>
                  <a:lnTo>
                    <a:pt x="667" y="8332"/>
                  </a:lnTo>
                  <a:lnTo>
                    <a:pt x="905" y="8094"/>
                  </a:lnTo>
                  <a:lnTo>
                    <a:pt x="1619" y="7618"/>
                  </a:lnTo>
                  <a:lnTo>
                    <a:pt x="2524" y="7190"/>
                  </a:lnTo>
                  <a:lnTo>
                    <a:pt x="3571" y="6714"/>
                  </a:lnTo>
                  <a:lnTo>
                    <a:pt x="4809" y="6285"/>
                  </a:lnTo>
                  <a:lnTo>
                    <a:pt x="6237" y="5857"/>
                  </a:lnTo>
                  <a:lnTo>
                    <a:pt x="7808" y="5428"/>
                  </a:lnTo>
                  <a:lnTo>
                    <a:pt x="9570" y="5000"/>
                  </a:lnTo>
                  <a:lnTo>
                    <a:pt x="11474" y="4619"/>
                  </a:lnTo>
                  <a:lnTo>
                    <a:pt x="13521" y="4238"/>
                  </a:lnTo>
                  <a:lnTo>
                    <a:pt x="15711" y="3857"/>
                  </a:lnTo>
                  <a:lnTo>
                    <a:pt x="18092" y="3476"/>
                  </a:lnTo>
                  <a:lnTo>
                    <a:pt x="20567" y="3143"/>
                  </a:lnTo>
                  <a:lnTo>
                    <a:pt x="23186" y="2810"/>
                  </a:lnTo>
                  <a:lnTo>
                    <a:pt x="25900" y="2477"/>
                  </a:lnTo>
                  <a:lnTo>
                    <a:pt x="28804" y="2191"/>
                  </a:lnTo>
                  <a:lnTo>
                    <a:pt x="34850" y="1667"/>
                  </a:lnTo>
                  <a:lnTo>
                    <a:pt x="41373" y="1143"/>
                  </a:lnTo>
                  <a:lnTo>
                    <a:pt x="48323" y="763"/>
                  </a:lnTo>
                  <a:lnTo>
                    <a:pt x="55560" y="429"/>
                  </a:lnTo>
                  <a:lnTo>
                    <a:pt x="63130" y="191"/>
                  </a:lnTo>
                  <a:lnTo>
                    <a:pt x="70985" y="48"/>
                  </a:lnTo>
                  <a:lnTo>
                    <a:pt x="79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flipH="1">
              <a:off x="2404482" y="3928906"/>
              <a:ext cx="536800" cy="482800"/>
            </a:xfrm>
            <a:custGeom>
              <a:avLst/>
              <a:gdLst/>
              <a:ahLst/>
              <a:cxnLst/>
              <a:rect l="l" t="t" r="r" b="b"/>
              <a:pathLst>
                <a:path w="23615" h="21235" extrusionOk="0">
                  <a:moveTo>
                    <a:pt x="9855" y="1"/>
                  </a:moveTo>
                  <a:lnTo>
                    <a:pt x="9855" y="8285"/>
                  </a:lnTo>
                  <a:lnTo>
                    <a:pt x="9855" y="11284"/>
                  </a:lnTo>
                  <a:lnTo>
                    <a:pt x="9950" y="13760"/>
                  </a:lnTo>
                  <a:lnTo>
                    <a:pt x="5808" y="15664"/>
                  </a:lnTo>
                  <a:lnTo>
                    <a:pt x="2761" y="17140"/>
                  </a:lnTo>
                  <a:lnTo>
                    <a:pt x="1666" y="17711"/>
                  </a:lnTo>
                  <a:lnTo>
                    <a:pt x="1047" y="18044"/>
                  </a:lnTo>
                  <a:lnTo>
                    <a:pt x="762" y="18378"/>
                  </a:lnTo>
                  <a:lnTo>
                    <a:pt x="476" y="18759"/>
                  </a:lnTo>
                  <a:lnTo>
                    <a:pt x="238" y="19235"/>
                  </a:lnTo>
                  <a:lnTo>
                    <a:pt x="95" y="19711"/>
                  </a:lnTo>
                  <a:lnTo>
                    <a:pt x="0" y="20187"/>
                  </a:lnTo>
                  <a:lnTo>
                    <a:pt x="0" y="20615"/>
                  </a:lnTo>
                  <a:lnTo>
                    <a:pt x="48" y="20758"/>
                  </a:lnTo>
                  <a:lnTo>
                    <a:pt x="95" y="20901"/>
                  </a:lnTo>
                  <a:lnTo>
                    <a:pt x="191" y="20996"/>
                  </a:lnTo>
                  <a:lnTo>
                    <a:pt x="333" y="21091"/>
                  </a:lnTo>
                  <a:lnTo>
                    <a:pt x="714" y="21139"/>
                  </a:lnTo>
                  <a:lnTo>
                    <a:pt x="1476" y="21139"/>
                  </a:lnTo>
                  <a:lnTo>
                    <a:pt x="4047" y="21187"/>
                  </a:lnTo>
                  <a:lnTo>
                    <a:pt x="7618" y="21234"/>
                  </a:lnTo>
                  <a:lnTo>
                    <a:pt x="11617" y="21187"/>
                  </a:lnTo>
                  <a:lnTo>
                    <a:pt x="15663" y="21139"/>
                  </a:lnTo>
                  <a:lnTo>
                    <a:pt x="19187" y="21044"/>
                  </a:lnTo>
                  <a:lnTo>
                    <a:pt x="21805" y="20949"/>
                  </a:lnTo>
                  <a:lnTo>
                    <a:pt x="22614" y="20853"/>
                  </a:lnTo>
                  <a:lnTo>
                    <a:pt x="22852" y="20806"/>
                  </a:lnTo>
                  <a:lnTo>
                    <a:pt x="22995" y="20758"/>
                  </a:lnTo>
                  <a:lnTo>
                    <a:pt x="23043" y="20711"/>
                  </a:lnTo>
                  <a:lnTo>
                    <a:pt x="23091" y="20568"/>
                  </a:lnTo>
                  <a:lnTo>
                    <a:pt x="23186" y="20092"/>
                  </a:lnTo>
                  <a:lnTo>
                    <a:pt x="23281" y="19425"/>
                  </a:lnTo>
                  <a:lnTo>
                    <a:pt x="23329" y="18568"/>
                  </a:lnTo>
                  <a:lnTo>
                    <a:pt x="23471" y="16426"/>
                  </a:lnTo>
                  <a:lnTo>
                    <a:pt x="23567" y="13760"/>
                  </a:lnTo>
                  <a:lnTo>
                    <a:pt x="23614" y="11284"/>
                  </a:lnTo>
                  <a:lnTo>
                    <a:pt x="23614" y="8285"/>
                  </a:lnTo>
                  <a:lnTo>
                    <a:pt x="23614" y="2524"/>
                  </a:lnTo>
                  <a:lnTo>
                    <a:pt x="23614"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flipH="1">
              <a:off x="2404482" y="4117252"/>
              <a:ext cx="536800" cy="294455"/>
            </a:xfrm>
            <a:custGeom>
              <a:avLst/>
              <a:gdLst/>
              <a:ahLst/>
              <a:cxnLst/>
              <a:rect l="l" t="t" r="r" b="b"/>
              <a:pathLst>
                <a:path w="23615" h="12951" extrusionOk="0">
                  <a:moveTo>
                    <a:pt x="9855" y="1"/>
                  </a:moveTo>
                  <a:lnTo>
                    <a:pt x="9855" y="3000"/>
                  </a:lnTo>
                  <a:lnTo>
                    <a:pt x="9950" y="5476"/>
                  </a:lnTo>
                  <a:lnTo>
                    <a:pt x="5808" y="7380"/>
                  </a:lnTo>
                  <a:lnTo>
                    <a:pt x="2761" y="8856"/>
                  </a:lnTo>
                  <a:lnTo>
                    <a:pt x="1666" y="9427"/>
                  </a:lnTo>
                  <a:lnTo>
                    <a:pt x="1047" y="9760"/>
                  </a:lnTo>
                  <a:lnTo>
                    <a:pt x="762" y="10094"/>
                  </a:lnTo>
                  <a:lnTo>
                    <a:pt x="476" y="10475"/>
                  </a:lnTo>
                  <a:lnTo>
                    <a:pt x="286" y="10951"/>
                  </a:lnTo>
                  <a:lnTo>
                    <a:pt x="95" y="11427"/>
                  </a:lnTo>
                  <a:lnTo>
                    <a:pt x="0" y="11903"/>
                  </a:lnTo>
                  <a:lnTo>
                    <a:pt x="0" y="12331"/>
                  </a:lnTo>
                  <a:lnTo>
                    <a:pt x="48" y="12474"/>
                  </a:lnTo>
                  <a:lnTo>
                    <a:pt x="95" y="12617"/>
                  </a:lnTo>
                  <a:lnTo>
                    <a:pt x="191" y="12712"/>
                  </a:lnTo>
                  <a:lnTo>
                    <a:pt x="333" y="12807"/>
                  </a:lnTo>
                  <a:lnTo>
                    <a:pt x="714" y="12855"/>
                  </a:lnTo>
                  <a:lnTo>
                    <a:pt x="1476" y="12855"/>
                  </a:lnTo>
                  <a:lnTo>
                    <a:pt x="4047" y="12903"/>
                  </a:lnTo>
                  <a:lnTo>
                    <a:pt x="7618" y="12950"/>
                  </a:lnTo>
                  <a:lnTo>
                    <a:pt x="11617" y="12903"/>
                  </a:lnTo>
                  <a:lnTo>
                    <a:pt x="15663" y="12855"/>
                  </a:lnTo>
                  <a:lnTo>
                    <a:pt x="19187" y="12760"/>
                  </a:lnTo>
                  <a:lnTo>
                    <a:pt x="21805" y="12665"/>
                  </a:lnTo>
                  <a:lnTo>
                    <a:pt x="22614" y="12569"/>
                  </a:lnTo>
                  <a:lnTo>
                    <a:pt x="22852" y="12522"/>
                  </a:lnTo>
                  <a:lnTo>
                    <a:pt x="22995" y="12474"/>
                  </a:lnTo>
                  <a:lnTo>
                    <a:pt x="23043" y="12427"/>
                  </a:lnTo>
                  <a:lnTo>
                    <a:pt x="23091" y="12284"/>
                  </a:lnTo>
                  <a:lnTo>
                    <a:pt x="23186" y="11808"/>
                  </a:lnTo>
                  <a:lnTo>
                    <a:pt x="23281" y="11141"/>
                  </a:lnTo>
                  <a:lnTo>
                    <a:pt x="23329" y="10284"/>
                  </a:lnTo>
                  <a:lnTo>
                    <a:pt x="23471" y="8142"/>
                  </a:lnTo>
                  <a:lnTo>
                    <a:pt x="23567" y="5476"/>
                  </a:lnTo>
                  <a:lnTo>
                    <a:pt x="23614" y="3000"/>
                  </a:lnTo>
                  <a:lnTo>
                    <a:pt x="23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flipH="1">
              <a:off x="2403413" y="4185438"/>
              <a:ext cx="538959" cy="226269"/>
            </a:xfrm>
            <a:custGeom>
              <a:avLst/>
              <a:gdLst/>
              <a:ahLst/>
              <a:cxnLst/>
              <a:rect l="l" t="t" r="r" b="b"/>
              <a:pathLst>
                <a:path w="23710" h="9952" extrusionOk="0">
                  <a:moveTo>
                    <a:pt x="9903" y="1"/>
                  </a:moveTo>
                  <a:lnTo>
                    <a:pt x="9998" y="2477"/>
                  </a:lnTo>
                  <a:lnTo>
                    <a:pt x="5809" y="4381"/>
                  </a:lnTo>
                  <a:lnTo>
                    <a:pt x="2762" y="5857"/>
                  </a:lnTo>
                  <a:lnTo>
                    <a:pt x="1667" y="6428"/>
                  </a:lnTo>
                  <a:lnTo>
                    <a:pt x="1048" y="6809"/>
                  </a:lnTo>
                  <a:lnTo>
                    <a:pt x="762" y="7095"/>
                  </a:lnTo>
                  <a:lnTo>
                    <a:pt x="477" y="7523"/>
                  </a:lnTo>
                  <a:lnTo>
                    <a:pt x="239" y="7999"/>
                  </a:lnTo>
                  <a:lnTo>
                    <a:pt x="96" y="8475"/>
                  </a:lnTo>
                  <a:lnTo>
                    <a:pt x="0" y="8951"/>
                  </a:lnTo>
                  <a:lnTo>
                    <a:pt x="0" y="9332"/>
                  </a:lnTo>
                  <a:lnTo>
                    <a:pt x="48" y="9523"/>
                  </a:lnTo>
                  <a:lnTo>
                    <a:pt x="96" y="9666"/>
                  </a:lnTo>
                  <a:lnTo>
                    <a:pt x="191" y="9761"/>
                  </a:lnTo>
                  <a:lnTo>
                    <a:pt x="286" y="9856"/>
                  </a:lnTo>
                  <a:lnTo>
                    <a:pt x="857" y="9904"/>
                  </a:lnTo>
                  <a:lnTo>
                    <a:pt x="2095" y="9904"/>
                  </a:lnTo>
                  <a:lnTo>
                    <a:pt x="6047" y="9951"/>
                  </a:lnTo>
                  <a:lnTo>
                    <a:pt x="11141" y="9951"/>
                  </a:lnTo>
                  <a:lnTo>
                    <a:pt x="16330" y="9904"/>
                  </a:lnTo>
                  <a:lnTo>
                    <a:pt x="20330" y="9761"/>
                  </a:lnTo>
                  <a:lnTo>
                    <a:pt x="22234" y="9666"/>
                  </a:lnTo>
                  <a:lnTo>
                    <a:pt x="22805" y="9570"/>
                  </a:lnTo>
                  <a:lnTo>
                    <a:pt x="23091" y="9523"/>
                  </a:lnTo>
                  <a:lnTo>
                    <a:pt x="23139" y="9428"/>
                  </a:lnTo>
                  <a:lnTo>
                    <a:pt x="23234" y="9237"/>
                  </a:lnTo>
                  <a:lnTo>
                    <a:pt x="23329" y="8571"/>
                  </a:lnTo>
                  <a:lnTo>
                    <a:pt x="23424" y="7666"/>
                  </a:lnTo>
                  <a:lnTo>
                    <a:pt x="23519" y="6428"/>
                  </a:lnTo>
                  <a:lnTo>
                    <a:pt x="23662" y="3429"/>
                  </a:lnTo>
                  <a:lnTo>
                    <a:pt x="23710"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flipH="1">
              <a:off x="2441284" y="4387857"/>
              <a:ext cx="488109" cy="5434"/>
            </a:xfrm>
            <a:custGeom>
              <a:avLst/>
              <a:gdLst/>
              <a:ahLst/>
              <a:cxnLst/>
              <a:rect l="l" t="t" r="r" b="b"/>
              <a:pathLst>
                <a:path w="21473" h="239" extrusionOk="0">
                  <a:moveTo>
                    <a:pt x="4381" y="1"/>
                  </a:moveTo>
                  <a:lnTo>
                    <a:pt x="48" y="96"/>
                  </a:lnTo>
                  <a:lnTo>
                    <a:pt x="1" y="96"/>
                  </a:lnTo>
                  <a:lnTo>
                    <a:pt x="48" y="144"/>
                  </a:lnTo>
                  <a:lnTo>
                    <a:pt x="4381" y="191"/>
                  </a:lnTo>
                  <a:lnTo>
                    <a:pt x="10760" y="239"/>
                  </a:lnTo>
                  <a:lnTo>
                    <a:pt x="17140" y="191"/>
                  </a:lnTo>
                  <a:lnTo>
                    <a:pt x="19711" y="191"/>
                  </a:lnTo>
                  <a:lnTo>
                    <a:pt x="21472" y="96"/>
                  </a:lnTo>
                  <a:lnTo>
                    <a:pt x="19711" y="48"/>
                  </a:lnTo>
                  <a:lnTo>
                    <a:pt x="1714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flipH="1">
              <a:off x="2631749" y="4221179"/>
              <a:ext cx="96335" cy="25987"/>
            </a:xfrm>
            <a:custGeom>
              <a:avLst/>
              <a:gdLst/>
              <a:ahLst/>
              <a:cxnLst/>
              <a:rect l="l" t="t" r="r" b="b"/>
              <a:pathLst>
                <a:path w="4238" h="1143" extrusionOk="0">
                  <a:moveTo>
                    <a:pt x="1143" y="0"/>
                  </a:moveTo>
                  <a:lnTo>
                    <a:pt x="571" y="48"/>
                  </a:lnTo>
                  <a:lnTo>
                    <a:pt x="48" y="95"/>
                  </a:lnTo>
                  <a:lnTo>
                    <a:pt x="0" y="143"/>
                  </a:lnTo>
                  <a:lnTo>
                    <a:pt x="0" y="191"/>
                  </a:lnTo>
                  <a:lnTo>
                    <a:pt x="0" y="238"/>
                  </a:lnTo>
                  <a:lnTo>
                    <a:pt x="48" y="286"/>
                  </a:lnTo>
                  <a:lnTo>
                    <a:pt x="1095" y="429"/>
                  </a:lnTo>
                  <a:lnTo>
                    <a:pt x="2142" y="619"/>
                  </a:lnTo>
                  <a:lnTo>
                    <a:pt x="3142" y="857"/>
                  </a:lnTo>
                  <a:lnTo>
                    <a:pt x="4190" y="1143"/>
                  </a:lnTo>
                  <a:lnTo>
                    <a:pt x="4237" y="1095"/>
                  </a:lnTo>
                  <a:lnTo>
                    <a:pt x="4237" y="1047"/>
                  </a:lnTo>
                  <a:lnTo>
                    <a:pt x="3809" y="714"/>
                  </a:lnTo>
                  <a:lnTo>
                    <a:pt x="3333" y="429"/>
                  </a:lnTo>
                  <a:lnTo>
                    <a:pt x="2809" y="238"/>
                  </a:lnTo>
                  <a:lnTo>
                    <a:pt x="2285" y="95"/>
                  </a:lnTo>
                  <a:lnTo>
                    <a:pt x="1714" y="48"/>
                  </a:lnTo>
                  <a:lnTo>
                    <a:pt x="1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6"/>
            <p:cNvSpPr/>
            <p:nvPr/>
          </p:nvSpPr>
          <p:spPr>
            <a:xfrm flipH="1">
              <a:off x="2654481" y="4235230"/>
              <a:ext cx="97426" cy="26010"/>
            </a:xfrm>
            <a:custGeom>
              <a:avLst/>
              <a:gdLst/>
              <a:ahLst/>
              <a:cxnLst/>
              <a:rect l="l" t="t" r="r" b="b"/>
              <a:pathLst>
                <a:path w="4286" h="1144" extrusionOk="0">
                  <a:moveTo>
                    <a:pt x="1191" y="1"/>
                  </a:moveTo>
                  <a:lnTo>
                    <a:pt x="620" y="49"/>
                  </a:lnTo>
                  <a:lnTo>
                    <a:pt x="96" y="96"/>
                  </a:lnTo>
                  <a:lnTo>
                    <a:pt x="48" y="144"/>
                  </a:lnTo>
                  <a:lnTo>
                    <a:pt x="1" y="191"/>
                  </a:lnTo>
                  <a:lnTo>
                    <a:pt x="48" y="239"/>
                  </a:lnTo>
                  <a:lnTo>
                    <a:pt x="96" y="287"/>
                  </a:lnTo>
                  <a:lnTo>
                    <a:pt x="1143" y="429"/>
                  </a:lnTo>
                  <a:lnTo>
                    <a:pt x="2191" y="620"/>
                  </a:lnTo>
                  <a:lnTo>
                    <a:pt x="3190" y="858"/>
                  </a:lnTo>
                  <a:lnTo>
                    <a:pt x="4190" y="1144"/>
                  </a:lnTo>
                  <a:lnTo>
                    <a:pt x="4285" y="1096"/>
                  </a:lnTo>
                  <a:lnTo>
                    <a:pt x="4285" y="1048"/>
                  </a:lnTo>
                  <a:lnTo>
                    <a:pt x="3857" y="715"/>
                  </a:lnTo>
                  <a:lnTo>
                    <a:pt x="3381" y="429"/>
                  </a:lnTo>
                  <a:lnTo>
                    <a:pt x="2857" y="239"/>
                  </a:lnTo>
                  <a:lnTo>
                    <a:pt x="2286" y="96"/>
                  </a:lnTo>
                  <a:lnTo>
                    <a:pt x="1762" y="49"/>
                  </a:lnTo>
                  <a:lnTo>
                    <a:pt x="119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6"/>
            <p:cNvSpPr/>
            <p:nvPr/>
          </p:nvSpPr>
          <p:spPr>
            <a:xfrm flipH="1">
              <a:off x="2677212" y="4249303"/>
              <a:ext cx="97426" cy="26010"/>
            </a:xfrm>
            <a:custGeom>
              <a:avLst/>
              <a:gdLst/>
              <a:ahLst/>
              <a:cxnLst/>
              <a:rect l="l" t="t" r="r" b="b"/>
              <a:pathLst>
                <a:path w="4286" h="1144" extrusionOk="0">
                  <a:moveTo>
                    <a:pt x="1191" y="1"/>
                  </a:moveTo>
                  <a:lnTo>
                    <a:pt x="620" y="49"/>
                  </a:lnTo>
                  <a:lnTo>
                    <a:pt x="96" y="96"/>
                  </a:lnTo>
                  <a:lnTo>
                    <a:pt x="48" y="144"/>
                  </a:lnTo>
                  <a:lnTo>
                    <a:pt x="1" y="191"/>
                  </a:lnTo>
                  <a:lnTo>
                    <a:pt x="48" y="239"/>
                  </a:lnTo>
                  <a:lnTo>
                    <a:pt x="96" y="287"/>
                  </a:lnTo>
                  <a:lnTo>
                    <a:pt x="1143" y="429"/>
                  </a:lnTo>
                  <a:lnTo>
                    <a:pt x="2143" y="572"/>
                  </a:lnTo>
                  <a:lnTo>
                    <a:pt x="3191" y="810"/>
                  </a:lnTo>
                  <a:lnTo>
                    <a:pt x="4190" y="1144"/>
                  </a:lnTo>
                  <a:lnTo>
                    <a:pt x="4286" y="1096"/>
                  </a:lnTo>
                  <a:lnTo>
                    <a:pt x="4286" y="1048"/>
                  </a:lnTo>
                  <a:lnTo>
                    <a:pt x="3810" y="715"/>
                  </a:lnTo>
                  <a:lnTo>
                    <a:pt x="3334" y="429"/>
                  </a:lnTo>
                  <a:lnTo>
                    <a:pt x="2857" y="239"/>
                  </a:lnTo>
                  <a:lnTo>
                    <a:pt x="2286" y="96"/>
                  </a:lnTo>
                  <a:lnTo>
                    <a:pt x="171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6"/>
            <p:cNvSpPr/>
            <p:nvPr/>
          </p:nvSpPr>
          <p:spPr>
            <a:xfrm flipH="1">
              <a:off x="2701012" y="4263377"/>
              <a:ext cx="96335" cy="24919"/>
            </a:xfrm>
            <a:custGeom>
              <a:avLst/>
              <a:gdLst/>
              <a:ahLst/>
              <a:cxnLst/>
              <a:rect l="l" t="t" r="r" b="b"/>
              <a:pathLst>
                <a:path w="4238" h="1096" extrusionOk="0">
                  <a:moveTo>
                    <a:pt x="619" y="1"/>
                  </a:moveTo>
                  <a:lnTo>
                    <a:pt x="48" y="96"/>
                  </a:lnTo>
                  <a:lnTo>
                    <a:pt x="0" y="144"/>
                  </a:lnTo>
                  <a:lnTo>
                    <a:pt x="0" y="191"/>
                  </a:lnTo>
                  <a:lnTo>
                    <a:pt x="0" y="239"/>
                  </a:lnTo>
                  <a:lnTo>
                    <a:pt x="95" y="286"/>
                  </a:lnTo>
                  <a:lnTo>
                    <a:pt x="1143" y="382"/>
                  </a:lnTo>
                  <a:lnTo>
                    <a:pt x="2142" y="572"/>
                  </a:lnTo>
                  <a:lnTo>
                    <a:pt x="3190" y="810"/>
                  </a:lnTo>
                  <a:lnTo>
                    <a:pt x="4190" y="1096"/>
                  </a:lnTo>
                  <a:lnTo>
                    <a:pt x="4237" y="1096"/>
                  </a:lnTo>
                  <a:lnTo>
                    <a:pt x="4237" y="1048"/>
                  </a:lnTo>
                  <a:lnTo>
                    <a:pt x="3809" y="715"/>
                  </a:lnTo>
                  <a:lnTo>
                    <a:pt x="3333" y="429"/>
                  </a:lnTo>
                  <a:lnTo>
                    <a:pt x="2809" y="239"/>
                  </a:lnTo>
                  <a:lnTo>
                    <a:pt x="2285" y="96"/>
                  </a:lnTo>
                  <a:lnTo>
                    <a:pt x="171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6"/>
            <p:cNvSpPr/>
            <p:nvPr/>
          </p:nvSpPr>
          <p:spPr>
            <a:xfrm flipH="1">
              <a:off x="2688032" y="4139988"/>
              <a:ext cx="102836" cy="89853"/>
            </a:xfrm>
            <a:custGeom>
              <a:avLst/>
              <a:gdLst/>
              <a:ahLst/>
              <a:cxnLst/>
              <a:rect l="l" t="t" r="r" b="b"/>
              <a:pathLst>
                <a:path w="4524" h="3952" extrusionOk="0">
                  <a:moveTo>
                    <a:pt x="1143" y="429"/>
                  </a:moveTo>
                  <a:lnTo>
                    <a:pt x="1477" y="524"/>
                  </a:lnTo>
                  <a:lnTo>
                    <a:pt x="1810" y="667"/>
                  </a:lnTo>
                  <a:lnTo>
                    <a:pt x="2096" y="810"/>
                  </a:lnTo>
                  <a:lnTo>
                    <a:pt x="2286" y="953"/>
                  </a:lnTo>
                  <a:lnTo>
                    <a:pt x="2667" y="1333"/>
                  </a:lnTo>
                  <a:lnTo>
                    <a:pt x="3048" y="1762"/>
                  </a:lnTo>
                  <a:lnTo>
                    <a:pt x="3714" y="2667"/>
                  </a:lnTo>
                  <a:lnTo>
                    <a:pt x="4333" y="3619"/>
                  </a:lnTo>
                  <a:lnTo>
                    <a:pt x="4333" y="3619"/>
                  </a:lnTo>
                  <a:lnTo>
                    <a:pt x="3524" y="3238"/>
                  </a:lnTo>
                  <a:lnTo>
                    <a:pt x="2667" y="2952"/>
                  </a:lnTo>
                  <a:lnTo>
                    <a:pt x="2048" y="2714"/>
                  </a:lnTo>
                  <a:lnTo>
                    <a:pt x="1715" y="2524"/>
                  </a:lnTo>
                  <a:lnTo>
                    <a:pt x="1381" y="2333"/>
                  </a:lnTo>
                  <a:lnTo>
                    <a:pt x="1048" y="2143"/>
                  </a:lnTo>
                  <a:lnTo>
                    <a:pt x="810" y="1905"/>
                  </a:lnTo>
                  <a:lnTo>
                    <a:pt x="572" y="1619"/>
                  </a:lnTo>
                  <a:lnTo>
                    <a:pt x="477" y="1333"/>
                  </a:lnTo>
                  <a:lnTo>
                    <a:pt x="477" y="1048"/>
                  </a:lnTo>
                  <a:lnTo>
                    <a:pt x="477" y="857"/>
                  </a:lnTo>
                  <a:lnTo>
                    <a:pt x="524" y="667"/>
                  </a:lnTo>
                  <a:lnTo>
                    <a:pt x="620" y="572"/>
                  </a:lnTo>
                  <a:lnTo>
                    <a:pt x="715" y="477"/>
                  </a:lnTo>
                  <a:lnTo>
                    <a:pt x="858" y="429"/>
                  </a:lnTo>
                  <a:close/>
                  <a:moveTo>
                    <a:pt x="1001" y="0"/>
                  </a:moveTo>
                  <a:lnTo>
                    <a:pt x="715" y="96"/>
                  </a:lnTo>
                  <a:lnTo>
                    <a:pt x="429" y="238"/>
                  </a:lnTo>
                  <a:lnTo>
                    <a:pt x="191" y="477"/>
                  </a:lnTo>
                  <a:lnTo>
                    <a:pt x="48" y="762"/>
                  </a:lnTo>
                  <a:lnTo>
                    <a:pt x="1" y="1048"/>
                  </a:lnTo>
                  <a:lnTo>
                    <a:pt x="1" y="1286"/>
                  </a:lnTo>
                  <a:lnTo>
                    <a:pt x="96" y="1572"/>
                  </a:lnTo>
                  <a:lnTo>
                    <a:pt x="239" y="1810"/>
                  </a:lnTo>
                  <a:lnTo>
                    <a:pt x="429" y="2048"/>
                  </a:lnTo>
                  <a:lnTo>
                    <a:pt x="620" y="2286"/>
                  </a:lnTo>
                  <a:lnTo>
                    <a:pt x="858" y="2428"/>
                  </a:lnTo>
                  <a:lnTo>
                    <a:pt x="1239" y="2714"/>
                  </a:lnTo>
                  <a:lnTo>
                    <a:pt x="1619" y="2952"/>
                  </a:lnTo>
                  <a:lnTo>
                    <a:pt x="2048" y="3143"/>
                  </a:lnTo>
                  <a:lnTo>
                    <a:pt x="2524" y="3333"/>
                  </a:lnTo>
                  <a:lnTo>
                    <a:pt x="4286" y="3952"/>
                  </a:lnTo>
                  <a:lnTo>
                    <a:pt x="4428" y="3952"/>
                  </a:lnTo>
                  <a:lnTo>
                    <a:pt x="4476" y="3809"/>
                  </a:lnTo>
                  <a:lnTo>
                    <a:pt x="4524" y="3762"/>
                  </a:lnTo>
                  <a:lnTo>
                    <a:pt x="4524" y="3714"/>
                  </a:lnTo>
                  <a:lnTo>
                    <a:pt x="4381" y="3285"/>
                  </a:lnTo>
                  <a:lnTo>
                    <a:pt x="4143" y="2809"/>
                  </a:lnTo>
                  <a:lnTo>
                    <a:pt x="3905" y="2381"/>
                  </a:lnTo>
                  <a:lnTo>
                    <a:pt x="3667" y="2000"/>
                  </a:lnTo>
                  <a:lnTo>
                    <a:pt x="3381" y="1572"/>
                  </a:lnTo>
                  <a:lnTo>
                    <a:pt x="3048" y="1191"/>
                  </a:lnTo>
                  <a:lnTo>
                    <a:pt x="2714" y="857"/>
                  </a:lnTo>
                  <a:lnTo>
                    <a:pt x="2381" y="524"/>
                  </a:lnTo>
                  <a:lnTo>
                    <a:pt x="2143" y="334"/>
                  </a:lnTo>
                  <a:lnTo>
                    <a:pt x="1857" y="191"/>
                  </a:lnTo>
                  <a:lnTo>
                    <a:pt x="1572" y="96"/>
                  </a:lnTo>
                  <a:lnTo>
                    <a:pt x="128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flipH="1">
              <a:off x="2579808" y="4160542"/>
              <a:ext cx="115816" cy="69300"/>
            </a:xfrm>
            <a:custGeom>
              <a:avLst/>
              <a:gdLst/>
              <a:ahLst/>
              <a:cxnLst/>
              <a:rect l="l" t="t" r="r" b="b"/>
              <a:pathLst>
                <a:path w="5095" h="3048" extrusionOk="0">
                  <a:moveTo>
                    <a:pt x="4142" y="429"/>
                  </a:moveTo>
                  <a:lnTo>
                    <a:pt x="4428" y="477"/>
                  </a:lnTo>
                  <a:lnTo>
                    <a:pt x="4523" y="572"/>
                  </a:lnTo>
                  <a:lnTo>
                    <a:pt x="4618" y="668"/>
                  </a:lnTo>
                  <a:lnTo>
                    <a:pt x="4666" y="810"/>
                  </a:lnTo>
                  <a:lnTo>
                    <a:pt x="4666" y="1001"/>
                  </a:lnTo>
                  <a:lnTo>
                    <a:pt x="4618" y="1191"/>
                  </a:lnTo>
                  <a:lnTo>
                    <a:pt x="4523" y="1429"/>
                  </a:lnTo>
                  <a:lnTo>
                    <a:pt x="4380" y="1715"/>
                  </a:lnTo>
                  <a:lnTo>
                    <a:pt x="4095" y="1905"/>
                  </a:lnTo>
                  <a:lnTo>
                    <a:pt x="3761" y="2096"/>
                  </a:lnTo>
                  <a:lnTo>
                    <a:pt x="3428" y="2239"/>
                  </a:lnTo>
                  <a:lnTo>
                    <a:pt x="3047" y="2334"/>
                  </a:lnTo>
                  <a:lnTo>
                    <a:pt x="2666" y="2381"/>
                  </a:lnTo>
                  <a:lnTo>
                    <a:pt x="2000" y="2477"/>
                  </a:lnTo>
                  <a:lnTo>
                    <a:pt x="1095" y="2572"/>
                  </a:lnTo>
                  <a:lnTo>
                    <a:pt x="238" y="2715"/>
                  </a:lnTo>
                  <a:lnTo>
                    <a:pt x="1048" y="1953"/>
                  </a:lnTo>
                  <a:lnTo>
                    <a:pt x="1476" y="1572"/>
                  </a:lnTo>
                  <a:lnTo>
                    <a:pt x="1952" y="1239"/>
                  </a:lnTo>
                  <a:lnTo>
                    <a:pt x="2381" y="906"/>
                  </a:lnTo>
                  <a:lnTo>
                    <a:pt x="2857" y="668"/>
                  </a:lnTo>
                  <a:lnTo>
                    <a:pt x="3095" y="572"/>
                  </a:lnTo>
                  <a:lnTo>
                    <a:pt x="3428" y="477"/>
                  </a:lnTo>
                  <a:lnTo>
                    <a:pt x="3761" y="429"/>
                  </a:lnTo>
                  <a:close/>
                  <a:moveTo>
                    <a:pt x="3476" y="1"/>
                  </a:moveTo>
                  <a:lnTo>
                    <a:pt x="3190" y="96"/>
                  </a:lnTo>
                  <a:lnTo>
                    <a:pt x="2905" y="191"/>
                  </a:lnTo>
                  <a:lnTo>
                    <a:pt x="2476" y="429"/>
                  </a:lnTo>
                  <a:lnTo>
                    <a:pt x="2048" y="715"/>
                  </a:lnTo>
                  <a:lnTo>
                    <a:pt x="1667" y="1001"/>
                  </a:lnTo>
                  <a:lnTo>
                    <a:pt x="1286" y="1286"/>
                  </a:lnTo>
                  <a:lnTo>
                    <a:pt x="953" y="1620"/>
                  </a:lnTo>
                  <a:lnTo>
                    <a:pt x="619" y="2001"/>
                  </a:lnTo>
                  <a:lnTo>
                    <a:pt x="286" y="2381"/>
                  </a:lnTo>
                  <a:lnTo>
                    <a:pt x="0" y="2762"/>
                  </a:lnTo>
                  <a:lnTo>
                    <a:pt x="0" y="2810"/>
                  </a:lnTo>
                  <a:lnTo>
                    <a:pt x="48" y="2810"/>
                  </a:lnTo>
                  <a:lnTo>
                    <a:pt x="48" y="2953"/>
                  </a:lnTo>
                  <a:lnTo>
                    <a:pt x="143" y="3048"/>
                  </a:lnTo>
                  <a:lnTo>
                    <a:pt x="191" y="3048"/>
                  </a:lnTo>
                  <a:lnTo>
                    <a:pt x="2095" y="2905"/>
                  </a:lnTo>
                  <a:lnTo>
                    <a:pt x="2571" y="2810"/>
                  </a:lnTo>
                  <a:lnTo>
                    <a:pt x="3000" y="2715"/>
                  </a:lnTo>
                  <a:lnTo>
                    <a:pt x="3476" y="2619"/>
                  </a:lnTo>
                  <a:lnTo>
                    <a:pt x="3904" y="2429"/>
                  </a:lnTo>
                  <a:lnTo>
                    <a:pt x="4142" y="2334"/>
                  </a:lnTo>
                  <a:lnTo>
                    <a:pt x="4428" y="2143"/>
                  </a:lnTo>
                  <a:lnTo>
                    <a:pt x="4618" y="1953"/>
                  </a:lnTo>
                  <a:lnTo>
                    <a:pt x="4856" y="1763"/>
                  </a:lnTo>
                  <a:lnTo>
                    <a:pt x="4999" y="1524"/>
                  </a:lnTo>
                  <a:lnTo>
                    <a:pt x="5095" y="1239"/>
                  </a:lnTo>
                  <a:lnTo>
                    <a:pt x="5095" y="1001"/>
                  </a:lnTo>
                  <a:lnTo>
                    <a:pt x="4999" y="668"/>
                  </a:lnTo>
                  <a:lnTo>
                    <a:pt x="4856" y="382"/>
                  </a:lnTo>
                  <a:lnTo>
                    <a:pt x="4618" y="191"/>
                  </a:lnTo>
                  <a:lnTo>
                    <a:pt x="4380" y="49"/>
                  </a:lnTo>
                  <a:lnTo>
                    <a:pt x="409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flipH="1">
              <a:off x="2300600" y="2597505"/>
              <a:ext cx="448057" cy="1481892"/>
            </a:xfrm>
            <a:custGeom>
              <a:avLst/>
              <a:gdLst/>
              <a:ahLst/>
              <a:cxnLst/>
              <a:rect l="l" t="t" r="r" b="b"/>
              <a:pathLst>
                <a:path w="19711" h="65178" extrusionOk="0">
                  <a:moveTo>
                    <a:pt x="6856" y="1"/>
                  </a:moveTo>
                  <a:lnTo>
                    <a:pt x="6094" y="4714"/>
                  </a:lnTo>
                  <a:lnTo>
                    <a:pt x="4476" y="15569"/>
                  </a:lnTo>
                  <a:lnTo>
                    <a:pt x="2667" y="27757"/>
                  </a:lnTo>
                  <a:lnTo>
                    <a:pt x="2000" y="32803"/>
                  </a:lnTo>
                  <a:lnTo>
                    <a:pt x="1572" y="36374"/>
                  </a:lnTo>
                  <a:lnTo>
                    <a:pt x="1334" y="39183"/>
                  </a:lnTo>
                  <a:lnTo>
                    <a:pt x="1048" y="43182"/>
                  </a:lnTo>
                  <a:lnTo>
                    <a:pt x="572" y="52799"/>
                  </a:lnTo>
                  <a:lnTo>
                    <a:pt x="143" y="61416"/>
                  </a:lnTo>
                  <a:lnTo>
                    <a:pt x="0" y="65177"/>
                  </a:lnTo>
                  <a:lnTo>
                    <a:pt x="15140" y="65177"/>
                  </a:lnTo>
                  <a:lnTo>
                    <a:pt x="15426" y="54513"/>
                  </a:lnTo>
                  <a:lnTo>
                    <a:pt x="15854" y="39135"/>
                  </a:lnTo>
                  <a:lnTo>
                    <a:pt x="15902" y="37231"/>
                  </a:lnTo>
                  <a:lnTo>
                    <a:pt x="17854" y="18425"/>
                  </a:lnTo>
                  <a:lnTo>
                    <a:pt x="1971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flipH="1">
              <a:off x="2337402" y="2627812"/>
              <a:ext cx="111474" cy="1397450"/>
            </a:xfrm>
            <a:custGeom>
              <a:avLst/>
              <a:gdLst/>
              <a:ahLst/>
              <a:cxnLst/>
              <a:rect l="l" t="t" r="r" b="b"/>
              <a:pathLst>
                <a:path w="4904" h="61464" extrusionOk="0">
                  <a:moveTo>
                    <a:pt x="4809" y="1"/>
                  </a:moveTo>
                  <a:lnTo>
                    <a:pt x="3904" y="6666"/>
                  </a:lnTo>
                  <a:lnTo>
                    <a:pt x="3428" y="9999"/>
                  </a:lnTo>
                  <a:lnTo>
                    <a:pt x="3000" y="13379"/>
                  </a:lnTo>
                  <a:lnTo>
                    <a:pt x="2381" y="19282"/>
                  </a:lnTo>
                  <a:lnTo>
                    <a:pt x="1809" y="25234"/>
                  </a:lnTo>
                  <a:lnTo>
                    <a:pt x="1286" y="31232"/>
                  </a:lnTo>
                  <a:lnTo>
                    <a:pt x="905" y="37183"/>
                  </a:lnTo>
                  <a:lnTo>
                    <a:pt x="619" y="43230"/>
                  </a:lnTo>
                  <a:lnTo>
                    <a:pt x="333" y="49276"/>
                  </a:lnTo>
                  <a:lnTo>
                    <a:pt x="143" y="55322"/>
                  </a:lnTo>
                  <a:lnTo>
                    <a:pt x="0" y="61369"/>
                  </a:lnTo>
                  <a:lnTo>
                    <a:pt x="0" y="61416"/>
                  </a:lnTo>
                  <a:lnTo>
                    <a:pt x="95" y="61464"/>
                  </a:lnTo>
                  <a:lnTo>
                    <a:pt x="143" y="61416"/>
                  </a:lnTo>
                  <a:lnTo>
                    <a:pt x="143" y="61369"/>
                  </a:lnTo>
                  <a:lnTo>
                    <a:pt x="381" y="54608"/>
                  </a:lnTo>
                  <a:lnTo>
                    <a:pt x="619" y="47800"/>
                  </a:lnTo>
                  <a:lnTo>
                    <a:pt x="905" y="41801"/>
                  </a:lnTo>
                  <a:lnTo>
                    <a:pt x="1238" y="35850"/>
                  </a:lnTo>
                  <a:lnTo>
                    <a:pt x="1667" y="29852"/>
                  </a:lnTo>
                  <a:lnTo>
                    <a:pt x="2190" y="23853"/>
                  </a:lnTo>
                  <a:lnTo>
                    <a:pt x="2714" y="17902"/>
                  </a:lnTo>
                  <a:lnTo>
                    <a:pt x="3380" y="11903"/>
                  </a:lnTo>
                  <a:lnTo>
                    <a:pt x="4047" y="5952"/>
                  </a:lnTo>
                  <a:lnTo>
                    <a:pt x="4475" y="3000"/>
                  </a:lnTo>
                  <a:lnTo>
                    <a:pt x="490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6"/>
            <p:cNvSpPr/>
            <p:nvPr/>
          </p:nvSpPr>
          <p:spPr>
            <a:xfrm flipH="1">
              <a:off x="2418552" y="4019828"/>
              <a:ext cx="309532" cy="8685"/>
            </a:xfrm>
            <a:custGeom>
              <a:avLst/>
              <a:gdLst/>
              <a:ahLst/>
              <a:cxnLst/>
              <a:rect l="l" t="t" r="r" b="b"/>
              <a:pathLst>
                <a:path w="13617" h="382" extrusionOk="0">
                  <a:moveTo>
                    <a:pt x="5285" y="1"/>
                  </a:moveTo>
                  <a:lnTo>
                    <a:pt x="2619" y="96"/>
                  </a:lnTo>
                  <a:lnTo>
                    <a:pt x="1286" y="144"/>
                  </a:lnTo>
                  <a:lnTo>
                    <a:pt x="667" y="144"/>
                  </a:lnTo>
                  <a:lnTo>
                    <a:pt x="48" y="191"/>
                  </a:lnTo>
                  <a:lnTo>
                    <a:pt x="0" y="191"/>
                  </a:lnTo>
                  <a:lnTo>
                    <a:pt x="0" y="239"/>
                  </a:lnTo>
                  <a:lnTo>
                    <a:pt x="714" y="239"/>
                  </a:lnTo>
                  <a:lnTo>
                    <a:pt x="1524" y="286"/>
                  </a:lnTo>
                  <a:lnTo>
                    <a:pt x="2999" y="334"/>
                  </a:lnTo>
                  <a:lnTo>
                    <a:pt x="5618" y="382"/>
                  </a:lnTo>
                  <a:lnTo>
                    <a:pt x="8284" y="382"/>
                  </a:lnTo>
                  <a:lnTo>
                    <a:pt x="10903" y="334"/>
                  </a:lnTo>
                  <a:lnTo>
                    <a:pt x="12283" y="239"/>
                  </a:lnTo>
                  <a:lnTo>
                    <a:pt x="13616" y="191"/>
                  </a:lnTo>
                  <a:lnTo>
                    <a:pt x="13616" y="144"/>
                  </a:lnTo>
                  <a:lnTo>
                    <a:pt x="12807" y="144"/>
                  </a:lnTo>
                  <a:lnTo>
                    <a:pt x="12045" y="96"/>
                  </a:lnTo>
                  <a:lnTo>
                    <a:pt x="10569" y="48"/>
                  </a:lnTo>
                  <a:lnTo>
                    <a:pt x="790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6"/>
            <p:cNvSpPr/>
            <p:nvPr/>
          </p:nvSpPr>
          <p:spPr>
            <a:xfrm flipH="1">
              <a:off x="2300600" y="2597505"/>
              <a:ext cx="250022" cy="889799"/>
            </a:xfrm>
            <a:custGeom>
              <a:avLst/>
              <a:gdLst/>
              <a:ahLst/>
              <a:cxnLst/>
              <a:rect l="l" t="t" r="r" b="b"/>
              <a:pathLst>
                <a:path w="10999" h="39136" extrusionOk="0">
                  <a:moveTo>
                    <a:pt x="1" y="1"/>
                  </a:moveTo>
                  <a:lnTo>
                    <a:pt x="7142" y="39135"/>
                  </a:lnTo>
                  <a:lnTo>
                    <a:pt x="7190" y="37231"/>
                  </a:lnTo>
                  <a:lnTo>
                    <a:pt x="9142" y="18425"/>
                  </a:lnTo>
                  <a:lnTo>
                    <a:pt x="1099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flipH="1">
              <a:off x="1573357" y="3744903"/>
              <a:ext cx="484836" cy="648387"/>
            </a:xfrm>
            <a:custGeom>
              <a:avLst/>
              <a:gdLst/>
              <a:ahLst/>
              <a:cxnLst/>
              <a:rect l="l" t="t" r="r" b="b"/>
              <a:pathLst>
                <a:path w="21329" h="28518" extrusionOk="0">
                  <a:moveTo>
                    <a:pt x="12664" y="0"/>
                  </a:moveTo>
                  <a:lnTo>
                    <a:pt x="476" y="5523"/>
                  </a:lnTo>
                  <a:lnTo>
                    <a:pt x="3999" y="12712"/>
                  </a:lnTo>
                  <a:lnTo>
                    <a:pt x="5475" y="15664"/>
                  </a:lnTo>
                  <a:lnTo>
                    <a:pt x="6570" y="17901"/>
                  </a:lnTo>
                  <a:lnTo>
                    <a:pt x="3571" y="21329"/>
                  </a:lnTo>
                  <a:lnTo>
                    <a:pt x="1428" y="23900"/>
                  </a:lnTo>
                  <a:lnTo>
                    <a:pt x="619" y="24852"/>
                  </a:lnTo>
                  <a:lnTo>
                    <a:pt x="238" y="25471"/>
                  </a:lnTo>
                  <a:lnTo>
                    <a:pt x="95" y="25852"/>
                  </a:lnTo>
                  <a:lnTo>
                    <a:pt x="0" y="26328"/>
                  </a:lnTo>
                  <a:lnTo>
                    <a:pt x="0" y="26852"/>
                  </a:lnTo>
                  <a:lnTo>
                    <a:pt x="48" y="27375"/>
                  </a:lnTo>
                  <a:lnTo>
                    <a:pt x="143" y="27851"/>
                  </a:lnTo>
                  <a:lnTo>
                    <a:pt x="333" y="28232"/>
                  </a:lnTo>
                  <a:lnTo>
                    <a:pt x="429" y="28327"/>
                  </a:lnTo>
                  <a:lnTo>
                    <a:pt x="524" y="28470"/>
                  </a:lnTo>
                  <a:lnTo>
                    <a:pt x="667" y="28518"/>
                  </a:lnTo>
                  <a:lnTo>
                    <a:pt x="809" y="28518"/>
                  </a:lnTo>
                  <a:lnTo>
                    <a:pt x="1143" y="28423"/>
                  </a:lnTo>
                  <a:lnTo>
                    <a:pt x="1904" y="28137"/>
                  </a:lnTo>
                  <a:lnTo>
                    <a:pt x="4237" y="27090"/>
                  </a:lnTo>
                  <a:lnTo>
                    <a:pt x="7475" y="25661"/>
                  </a:lnTo>
                  <a:lnTo>
                    <a:pt x="11141" y="23947"/>
                  </a:lnTo>
                  <a:lnTo>
                    <a:pt x="14807" y="22281"/>
                  </a:lnTo>
                  <a:lnTo>
                    <a:pt x="17996" y="20710"/>
                  </a:lnTo>
                  <a:lnTo>
                    <a:pt x="20282" y="19520"/>
                  </a:lnTo>
                  <a:lnTo>
                    <a:pt x="20996" y="19139"/>
                  </a:lnTo>
                  <a:lnTo>
                    <a:pt x="21186" y="18996"/>
                  </a:lnTo>
                  <a:lnTo>
                    <a:pt x="21281" y="18901"/>
                  </a:lnTo>
                  <a:lnTo>
                    <a:pt x="21329" y="18806"/>
                  </a:lnTo>
                  <a:lnTo>
                    <a:pt x="21329" y="18663"/>
                  </a:lnTo>
                  <a:lnTo>
                    <a:pt x="21234" y="18187"/>
                  </a:lnTo>
                  <a:lnTo>
                    <a:pt x="20996" y="17568"/>
                  </a:lnTo>
                  <a:lnTo>
                    <a:pt x="20710" y="16759"/>
                  </a:lnTo>
                  <a:lnTo>
                    <a:pt x="19948" y="14711"/>
                  </a:lnTo>
                  <a:lnTo>
                    <a:pt x="18949" y="12283"/>
                  </a:lnTo>
                  <a:lnTo>
                    <a:pt x="18472" y="11141"/>
                  </a:lnTo>
                  <a:lnTo>
                    <a:pt x="17949" y="9998"/>
                  </a:lnTo>
                  <a:lnTo>
                    <a:pt x="16568" y="7189"/>
                  </a:lnTo>
                  <a:lnTo>
                    <a:pt x="15092" y="4428"/>
                  </a:lnTo>
                  <a:lnTo>
                    <a:pt x="13854" y="2143"/>
                  </a:lnTo>
                  <a:lnTo>
                    <a:pt x="12664"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flipH="1">
              <a:off x="1573357" y="3908353"/>
              <a:ext cx="484836" cy="484938"/>
            </a:xfrm>
            <a:custGeom>
              <a:avLst/>
              <a:gdLst/>
              <a:ahLst/>
              <a:cxnLst/>
              <a:rect l="l" t="t" r="r" b="b"/>
              <a:pathLst>
                <a:path w="21329" h="21329" extrusionOk="0">
                  <a:moveTo>
                    <a:pt x="16568" y="0"/>
                  </a:moveTo>
                  <a:lnTo>
                    <a:pt x="10141" y="2857"/>
                  </a:lnTo>
                  <a:lnTo>
                    <a:pt x="3999" y="5523"/>
                  </a:lnTo>
                  <a:lnTo>
                    <a:pt x="5475" y="8475"/>
                  </a:lnTo>
                  <a:lnTo>
                    <a:pt x="6523" y="10712"/>
                  </a:lnTo>
                  <a:lnTo>
                    <a:pt x="3571" y="14140"/>
                  </a:lnTo>
                  <a:lnTo>
                    <a:pt x="1428" y="16711"/>
                  </a:lnTo>
                  <a:lnTo>
                    <a:pt x="619" y="17663"/>
                  </a:lnTo>
                  <a:lnTo>
                    <a:pt x="238" y="18282"/>
                  </a:lnTo>
                  <a:lnTo>
                    <a:pt x="95" y="18663"/>
                  </a:lnTo>
                  <a:lnTo>
                    <a:pt x="0" y="19139"/>
                  </a:lnTo>
                  <a:lnTo>
                    <a:pt x="0" y="19663"/>
                  </a:lnTo>
                  <a:lnTo>
                    <a:pt x="48" y="20186"/>
                  </a:lnTo>
                  <a:lnTo>
                    <a:pt x="143" y="20662"/>
                  </a:lnTo>
                  <a:lnTo>
                    <a:pt x="333" y="21043"/>
                  </a:lnTo>
                  <a:lnTo>
                    <a:pt x="429" y="21138"/>
                  </a:lnTo>
                  <a:lnTo>
                    <a:pt x="524" y="21281"/>
                  </a:lnTo>
                  <a:lnTo>
                    <a:pt x="667" y="21329"/>
                  </a:lnTo>
                  <a:lnTo>
                    <a:pt x="809" y="21329"/>
                  </a:lnTo>
                  <a:lnTo>
                    <a:pt x="1143" y="21234"/>
                  </a:lnTo>
                  <a:lnTo>
                    <a:pt x="1904" y="20948"/>
                  </a:lnTo>
                  <a:lnTo>
                    <a:pt x="4237" y="19901"/>
                  </a:lnTo>
                  <a:lnTo>
                    <a:pt x="7475" y="18472"/>
                  </a:lnTo>
                  <a:lnTo>
                    <a:pt x="11141" y="16758"/>
                  </a:lnTo>
                  <a:lnTo>
                    <a:pt x="14807" y="15092"/>
                  </a:lnTo>
                  <a:lnTo>
                    <a:pt x="17996" y="13521"/>
                  </a:lnTo>
                  <a:lnTo>
                    <a:pt x="20282" y="12331"/>
                  </a:lnTo>
                  <a:lnTo>
                    <a:pt x="20996" y="11950"/>
                  </a:lnTo>
                  <a:lnTo>
                    <a:pt x="21186" y="11807"/>
                  </a:lnTo>
                  <a:lnTo>
                    <a:pt x="21281" y="11712"/>
                  </a:lnTo>
                  <a:lnTo>
                    <a:pt x="21329" y="11617"/>
                  </a:lnTo>
                  <a:lnTo>
                    <a:pt x="21329" y="11474"/>
                  </a:lnTo>
                  <a:lnTo>
                    <a:pt x="21234" y="10998"/>
                  </a:lnTo>
                  <a:lnTo>
                    <a:pt x="20996" y="10379"/>
                  </a:lnTo>
                  <a:lnTo>
                    <a:pt x="20710" y="9570"/>
                  </a:lnTo>
                  <a:lnTo>
                    <a:pt x="19948" y="7522"/>
                  </a:lnTo>
                  <a:lnTo>
                    <a:pt x="18949" y="5094"/>
                  </a:lnTo>
                  <a:lnTo>
                    <a:pt x="18472" y="3952"/>
                  </a:lnTo>
                  <a:lnTo>
                    <a:pt x="17949" y="2809"/>
                  </a:lnTo>
                  <a:lnTo>
                    <a:pt x="16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flipH="1">
              <a:off x="1572266" y="3971127"/>
              <a:ext cx="487018" cy="423255"/>
            </a:xfrm>
            <a:custGeom>
              <a:avLst/>
              <a:gdLst/>
              <a:ahLst/>
              <a:cxnLst/>
              <a:rect l="l" t="t" r="r" b="b"/>
              <a:pathLst>
                <a:path w="21425" h="18616" extrusionOk="0">
                  <a:moveTo>
                    <a:pt x="18044" y="0"/>
                  </a:moveTo>
                  <a:lnTo>
                    <a:pt x="5476" y="5714"/>
                  </a:lnTo>
                  <a:lnTo>
                    <a:pt x="6571" y="7951"/>
                  </a:lnTo>
                  <a:lnTo>
                    <a:pt x="3571" y="11379"/>
                  </a:lnTo>
                  <a:lnTo>
                    <a:pt x="1429" y="13950"/>
                  </a:lnTo>
                  <a:lnTo>
                    <a:pt x="619" y="14950"/>
                  </a:lnTo>
                  <a:lnTo>
                    <a:pt x="239" y="15569"/>
                  </a:lnTo>
                  <a:lnTo>
                    <a:pt x="96" y="15949"/>
                  </a:lnTo>
                  <a:lnTo>
                    <a:pt x="1" y="16473"/>
                  </a:lnTo>
                  <a:lnTo>
                    <a:pt x="1" y="16949"/>
                  </a:lnTo>
                  <a:lnTo>
                    <a:pt x="48" y="17473"/>
                  </a:lnTo>
                  <a:lnTo>
                    <a:pt x="143" y="17949"/>
                  </a:lnTo>
                  <a:lnTo>
                    <a:pt x="334" y="18330"/>
                  </a:lnTo>
                  <a:lnTo>
                    <a:pt x="429" y="18473"/>
                  </a:lnTo>
                  <a:lnTo>
                    <a:pt x="524" y="18568"/>
                  </a:lnTo>
                  <a:lnTo>
                    <a:pt x="667" y="18615"/>
                  </a:lnTo>
                  <a:lnTo>
                    <a:pt x="810" y="18615"/>
                  </a:lnTo>
                  <a:lnTo>
                    <a:pt x="1143" y="18520"/>
                  </a:lnTo>
                  <a:lnTo>
                    <a:pt x="1905" y="18235"/>
                  </a:lnTo>
                  <a:lnTo>
                    <a:pt x="4285" y="17187"/>
                  </a:lnTo>
                  <a:lnTo>
                    <a:pt x="7523" y="15711"/>
                  </a:lnTo>
                  <a:lnTo>
                    <a:pt x="11189" y="14045"/>
                  </a:lnTo>
                  <a:lnTo>
                    <a:pt x="14855" y="12331"/>
                  </a:lnTo>
                  <a:lnTo>
                    <a:pt x="18092" y="10760"/>
                  </a:lnTo>
                  <a:lnTo>
                    <a:pt x="20425" y="9570"/>
                  </a:lnTo>
                  <a:lnTo>
                    <a:pt x="21091" y="9189"/>
                  </a:lnTo>
                  <a:lnTo>
                    <a:pt x="21329" y="9046"/>
                  </a:lnTo>
                  <a:lnTo>
                    <a:pt x="21425" y="8951"/>
                  </a:lnTo>
                  <a:lnTo>
                    <a:pt x="21425" y="8808"/>
                  </a:lnTo>
                  <a:lnTo>
                    <a:pt x="21425" y="8618"/>
                  </a:lnTo>
                  <a:lnTo>
                    <a:pt x="21234" y="7999"/>
                  </a:lnTo>
                  <a:lnTo>
                    <a:pt x="20949" y="7094"/>
                  </a:lnTo>
                  <a:lnTo>
                    <a:pt x="20520" y="5952"/>
                  </a:lnTo>
                  <a:lnTo>
                    <a:pt x="19425" y="3190"/>
                  </a:lnTo>
                  <a:lnTo>
                    <a:pt x="18044"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
            <p:cNvSpPr/>
            <p:nvPr/>
          </p:nvSpPr>
          <p:spPr>
            <a:xfrm flipH="1">
              <a:off x="1598248" y="4173547"/>
              <a:ext cx="445875" cy="201351"/>
            </a:xfrm>
            <a:custGeom>
              <a:avLst/>
              <a:gdLst/>
              <a:ahLst/>
              <a:cxnLst/>
              <a:rect l="l" t="t" r="r" b="b"/>
              <a:pathLst>
                <a:path w="19615" h="8856" extrusionOk="0">
                  <a:moveTo>
                    <a:pt x="19615" y="0"/>
                  </a:moveTo>
                  <a:lnTo>
                    <a:pt x="17949" y="667"/>
                  </a:lnTo>
                  <a:lnTo>
                    <a:pt x="15616" y="1714"/>
                  </a:lnTo>
                  <a:lnTo>
                    <a:pt x="9808" y="4285"/>
                  </a:lnTo>
                  <a:lnTo>
                    <a:pt x="3999" y="6951"/>
                  </a:lnTo>
                  <a:lnTo>
                    <a:pt x="48" y="8808"/>
                  </a:lnTo>
                  <a:lnTo>
                    <a:pt x="0" y="8856"/>
                  </a:lnTo>
                  <a:lnTo>
                    <a:pt x="95" y="8856"/>
                  </a:lnTo>
                  <a:lnTo>
                    <a:pt x="4047" y="7094"/>
                  </a:lnTo>
                  <a:lnTo>
                    <a:pt x="9903" y="4523"/>
                  </a:lnTo>
                  <a:lnTo>
                    <a:pt x="15663" y="1857"/>
                  </a:lnTo>
                  <a:lnTo>
                    <a:pt x="17996" y="762"/>
                  </a:lnTo>
                  <a:lnTo>
                    <a:pt x="1961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
            <p:cNvSpPr/>
            <p:nvPr/>
          </p:nvSpPr>
          <p:spPr>
            <a:xfrm flipH="1">
              <a:off x="1831994" y="4116183"/>
              <a:ext cx="96335" cy="27079"/>
            </a:xfrm>
            <a:custGeom>
              <a:avLst/>
              <a:gdLst/>
              <a:ahLst/>
              <a:cxnLst/>
              <a:rect l="l" t="t" r="r" b="b"/>
              <a:pathLst>
                <a:path w="4238" h="1191" extrusionOk="0">
                  <a:moveTo>
                    <a:pt x="3142" y="0"/>
                  </a:moveTo>
                  <a:lnTo>
                    <a:pt x="2619" y="48"/>
                  </a:lnTo>
                  <a:lnTo>
                    <a:pt x="2047" y="143"/>
                  </a:lnTo>
                  <a:lnTo>
                    <a:pt x="1524" y="286"/>
                  </a:lnTo>
                  <a:lnTo>
                    <a:pt x="1000" y="476"/>
                  </a:lnTo>
                  <a:lnTo>
                    <a:pt x="476" y="762"/>
                  </a:lnTo>
                  <a:lnTo>
                    <a:pt x="48" y="1047"/>
                  </a:lnTo>
                  <a:lnTo>
                    <a:pt x="0" y="1143"/>
                  </a:lnTo>
                  <a:lnTo>
                    <a:pt x="48" y="1190"/>
                  </a:lnTo>
                  <a:lnTo>
                    <a:pt x="95" y="1190"/>
                  </a:lnTo>
                  <a:lnTo>
                    <a:pt x="1095" y="905"/>
                  </a:lnTo>
                  <a:lnTo>
                    <a:pt x="2143" y="619"/>
                  </a:lnTo>
                  <a:lnTo>
                    <a:pt x="3142" y="429"/>
                  </a:lnTo>
                  <a:lnTo>
                    <a:pt x="4190" y="286"/>
                  </a:lnTo>
                  <a:lnTo>
                    <a:pt x="4237" y="238"/>
                  </a:lnTo>
                  <a:lnTo>
                    <a:pt x="4237" y="190"/>
                  </a:lnTo>
                  <a:lnTo>
                    <a:pt x="3714" y="48"/>
                  </a:lnTo>
                  <a:lnTo>
                    <a:pt x="314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flipH="1">
              <a:off x="1847155" y="4137828"/>
              <a:ext cx="96335" cy="28170"/>
            </a:xfrm>
            <a:custGeom>
              <a:avLst/>
              <a:gdLst/>
              <a:ahLst/>
              <a:cxnLst/>
              <a:rect l="l" t="t" r="r" b="b"/>
              <a:pathLst>
                <a:path w="4238" h="1239" extrusionOk="0">
                  <a:moveTo>
                    <a:pt x="3143" y="0"/>
                  </a:moveTo>
                  <a:lnTo>
                    <a:pt x="2619" y="48"/>
                  </a:lnTo>
                  <a:lnTo>
                    <a:pt x="2048" y="143"/>
                  </a:lnTo>
                  <a:lnTo>
                    <a:pt x="1524" y="286"/>
                  </a:lnTo>
                  <a:lnTo>
                    <a:pt x="1000" y="524"/>
                  </a:lnTo>
                  <a:lnTo>
                    <a:pt x="477" y="762"/>
                  </a:lnTo>
                  <a:lnTo>
                    <a:pt x="48" y="1048"/>
                  </a:lnTo>
                  <a:lnTo>
                    <a:pt x="1" y="1143"/>
                  </a:lnTo>
                  <a:lnTo>
                    <a:pt x="48" y="1190"/>
                  </a:lnTo>
                  <a:lnTo>
                    <a:pt x="96" y="1238"/>
                  </a:lnTo>
                  <a:lnTo>
                    <a:pt x="1096" y="905"/>
                  </a:lnTo>
                  <a:lnTo>
                    <a:pt x="2143" y="667"/>
                  </a:lnTo>
                  <a:lnTo>
                    <a:pt x="3191" y="429"/>
                  </a:lnTo>
                  <a:lnTo>
                    <a:pt x="4190" y="286"/>
                  </a:lnTo>
                  <a:lnTo>
                    <a:pt x="4238" y="238"/>
                  </a:lnTo>
                  <a:lnTo>
                    <a:pt x="4238" y="191"/>
                  </a:lnTo>
                  <a:lnTo>
                    <a:pt x="3714" y="48"/>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flipH="1">
              <a:off x="1861226" y="4160542"/>
              <a:ext cx="97404" cy="27101"/>
            </a:xfrm>
            <a:custGeom>
              <a:avLst/>
              <a:gdLst/>
              <a:ahLst/>
              <a:cxnLst/>
              <a:rect l="l" t="t" r="r" b="b"/>
              <a:pathLst>
                <a:path w="4285" h="1192" extrusionOk="0">
                  <a:moveTo>
                    <a:pt x="3142" y="1"/>
                  </a:moveTo>
                  <a:lnTo>
                    <a:pt x="2619" y="49"/>
                  </a:lnTo>
                  <a:lnTo>
                    <a:pt x="2047" y="144"/>
                  </a:lnTo>
                  <a:lnTo>
                    <a:pt x="1524" y="287"/>
                  </a:lnTo>
                  <a:lnTo>
                    <a:pt x="1000" y="477"/>
                  </a:lnTo>
                  <a:lnTo>
                    <a:pt x="476" y="763"/>
                  </a:lnTo>
                  <a:lnTo>
                    <a:pt x="48" y="1048"/>
                  </a:lnTo>
                  <a:lnTo>
                    <a:pt x="0" y="1144"/>
                  </a:lnTo>
                  <a:lnTo>
                    <a:pt x="48" y="1191"/>
                  </a:lnTo>
                  <a:lnTo>
                    <a:pt x="95" y="1191"/>
                  </a:lnTo>
                  <a:lnTo>
                    <a:pt x="1143" y="906"/>
                  </a:lnTo>
                  <a:lnTo>
                    <a:pt x="2143" y="620"/>
                  </a:lnTo>
                  <a:lnTo>
                    <a:pt x="3190" y="429"/>
                  </a:lnTo>
                  <a:lnTo>
                    <a:pt x="4190" y="287"/>
                  </a:lnTo>
                  <a:lnTo>
                    <a:pt x="4285" y="239"/>
                  </a:lnTo>
                  <a:lnTo>
                    <a:pt x="4237" y="191"/>
                  </a:lnTo>
                  <a:lnTo>
                    <a:pt x="3714" y="49"/>
                  </a:lnTo>
                  <a:lnTo>
                    <a:pt x="314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flipH="1">
              <a:off x="1877456" y="4182209"/>
              <a:ext cx="96335" cy="28147"/>
            </a:xfrm>
            <a:custGeom>
              <a:avLst/>
              <a:gdLst/>
              <a:ahLst/>
              <a:cxnLst/>
              <a:rect l="l" t="t" r="r" b="b"/>
              <a:pathLst>
                <a:path w="4238" h="1238" extrusionOk="0">
                  <a:moveTo>
                    <a:pt x="3143" y="0"/>
                  </a:moveTo>
                  <a:lnTo>
                    <a:pt x="2619" y="48"/>
                  </a:lnTo>
                  <a:lnTo>
                    <a:pt x="2048" y="143"/>
                  </a:lnTo>
                  <a:lnTo>
                    <a:pt x="1524" y="286"/>
                  </a:lnTo>
                  <a:lnTo>
                    <a:pt x="1000" y="524"/>
                  </a:lnTo>
                  <a:lnTo>
                    <a:pt x="477" y="762"/>
                  </a:lnTo>
                  <a:lnTo>
                    <a:pt x="48" y="1048"/>
                  </a:lnTo>
                  <a:lnTo>
                    <a:pt x="1" y="1143"/>
                  </a:lnTo>
                  <a:lnTo>
                    <a:pt x="48" y="1190"/>
                  </a:lnTo>
                  <a:lnTo>
                    <a:pt x="96" y="1238"/>
                  </a:lnTo>
                  <a:lnTo>
                    <a:pt x="1096" y="905"/>
                  </a:lnTo>
                  <a:lnTo>
                    <a:pt x="2143" y="667"/>
                  </a:lnTo>
                  <a:lnTo>
                    <a:pt x="3143" y="429"/>
                  </a:lnTo>
                  <a:lnTo>
                    <a:pt x="4190" y="286"/>
                  </a:lnTo>
                  <a:lnTo>
                    <a:pt x="4238" y="238"/>
                  </a:lnTo>
                  <a:lnTo>
                    <a:pt x="4238" y="191"/>
                  </a:lnTo>
                  <a:lnTo>
                    <a:pt x="3714" y="48"/>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flipH="1">
              <a:off x="1891527" y="4076123"/>
              <a:ext cx="121226" cy="59546"/>
            </a:xfrm>
            <a:custGeom>
              <a:avLst/>
              <a:gdLst/>
              <a:ahLst/>
              <a:cxnLst/>
              <a:rect l="l" t="t" r="r" b="b"/>
              <a:pathLst>
                <a:path w="5333" h="2619" extrusionOk="0">
                  <a:moveTo>
                    <a:pt x="1572" y="429"/>
                  </a:moveTo>
                  <a:lnTo>
                    <a:pt x="1905" y="477"/>
                  </a:lnTo>
                  <a:lnTo>
                    <a:pt x="2191" y="524"/>
                  </a:lnTo>
                  <a:lnTo>
                    <a:pt x="2667" y="715"/>
                  </a:lnTo>
                  <a:lnTo>
                    <a:pt x="3191" y="953"/>
                  </a:lnTo>
                  <a:lnTo>
                    <a:pt x="3667" y="1238"/>
                  </a:lnTo>
                  <a:lnTo>
                    <a:pt x="4190" y="1524"/>
                  </a:lnTo>
                  <a:lnTo>
                    <a:pt x="5143" y="2095"/>
                  </a:lnTo>
                  <a:lnTo>
                    <a:pt x="4238" y="2143"/>
                  </a:lnTo>
                  <a:lnTo>
                    <a:pt x="3333" y="2191"/>
                  </a:lnTo>
                  <a:lnTo>
                    <a:pt x="2667" y="2238"/>
                  </a:lnTo>
                  <a:lnTo>
                    <a:pt x="1905" y="2191"/>
                  </a:lnTo>
                  <a:lnTo>
                    <a:pt x="1524" y="2143"/>
                  </a:lnTo>
                  <a:lnTo>
                    <a:pt x="1191" y="2000"/>
                  </a:lnTo>
                  <a:lnTo>
                    <a:pt x="858" y="1857"/>
                  </a:lnTo>
                  <a:lnTo>
                    <a:pt x="667" y="1619"/>
                  </a:lnTo>
                  <a:lnTo>
                    <a:pt x="524" y="1381"/>
                  </a:lnTo>
                  <a:lnTo>
                    <a:pt x="477" y="1191"/>
                  </a:lnTo>
                  <a:lnTo>
                    <a:pt x="429" y="1000"/>
                  </a:lnTo>
                  <a:lnTo>
                    <a:pt x="477" y="857"/>
                  </a:lnTo>
                  <a:lnTo>
                    <a:pt x="524" y="762"/>
                  </a:lnTo>
                  <a:lnTo>
                    <a:pt x="620" y="667"/>
                  </a:lnTo>
                  <a:lnTo>
                    <a:pt x="905" y="524"/>
                  </a:lnTo>
                  <a:lnTo>
                    <a:pt x="1239" y="477"/>
                  </a:lnTo>
                  <a:lnTo>
                    <a:pt x="1572" y="429"/>
                  </a:lnTo>
                  <a:close/>
                  <a:moveTo>
                    <a:pt x="1429" y="0"/>
                  </a:moveTo>
                  <a:lnTo>
                    <a:pt x="1143" y="48"/>
                  </a:lnTo>
                  <a:lnTo>
                    <a:pt x="810" y="96"/>
                  </a:lnTo>
                  <a:lnTo>
                    <a:pt x="572" y="239"/>
                  </a:lnTo>
                  <a:lnTo>
                    <a:pt x="334" y="381"/>
                  </a:lnTo>
                  <a:lnTo>
                    <a:pt x="144" y="619"/>
                  </a:lnTo>
                  <a:lnTo>
                    <a:pt x="48" y="953"/>
                  </a:lnTo>
                  <a:lnTo>
                    <a:pt x="1" y="1238"/>
                  </a:lnTo>
                  <a:lnTo>
                    <a:pt x="96" y="1524"/>
                  </a:lnTo>
                  <a:lnTo>
                    <a:pt x="239" y="1762"/>
                  </a:lnTo>
                  <a:lnTo>
                    <a:pt x="429" y="2000"/>
                  </a:lnTo>
                  <a:lnTo>
                    <a:pt x="620" y="2143"/>
                  </a:lnTo>
                  <a:lnTo>
                    <a:pt x="905" y="2286"/>
                  </a:lnTo>
                  <a:lnTo>
                    <a:pt x="1191" y="2429"/>
                  </a:lnTo>
                  <a:lnTo>
                    <a:pt x="1429" y="2476"/>
                  </a:lnTo>
                  <a:lnTo>
                    <a:pt x="1905" y="2571"/>
                  </a:lnTo>
                  <a:lnTo>
                    <a:pt x="2381" y="2619"/>
                  </a:lnTo>
                  <a:lnTo>
                    <a:pt x="3333" y="2619"/>
                  </a:lnTo>
                  <a:lnTo>
                    <a:pt x="5190" y="2429"/>
                  </a:lnTo>
                  <a:lnTo>
                    <a:pt x="5285" y="2429"/>
                  </a:lnTo>
                  <a:lnTo>
                    <a:pt x="5333" y="2333"/>
                  </a:lnTo>
                  <a:lnTo>
                    <a:pt x="5333" y="2286"/>
                  </a:lnTo>
                  <a:lnTo>
                    <a:pt x="5333" y="2191"/>
                  </a:lnTo>
                  <a:lnTo>
                    <a:pt x="5333" y="2143"/>
                  </a:lnTo>
                  <a:lnTo>
                    <a:pt x="5000" y="1762"/>
                  </a:lnTo>
                  <a:lnTo>
                    <a:pt x="4619" y="1476"/>
                  </a:lnTo>
                  <a:lnTo>
                    <a:pt x="4238" y="1191"/>
                  </a:lnTo>
                  <a:lnTo>
                    <a:pt x="3809" y="905"/>
                  </a:lnTo>
                  <a:lnTo>
                    <a:pt x="3381" y="667"/>
                  </a:lnTo>
                  <a:lnTo>
                    <a:pt x="2952" y="429"/>
                  </a:lnTo>
                  <a:lnTo>
                    <a:pt x="2524" y="239"/>
                  </a:lnTo>
                  <a:lnTo>
                    <a:pt x="2048" y="96"/>
                  </a:lnTo>
                  <a:lnTo>
                    <a:pt x="1762" y="48"/>
                  </a:lnTo>
                  <a:lnTo>
                    <a:pt x="142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
            <p:cNvSpPr/>
            <p:nvPr/>
          </p:nvSpPr>
          <p:spPr>
            <a:xfrm flipH="1">
              <a:off x="1808194" y="4029582"/>
              <a:ext cx="90925" cy="101767"/>
            </a:xfrm>
            <a:custGeom>
              <a:avLst/>
              <a:gdLst/>
              <a:ahLst/>
              <a:cxnLst/>
              <a:rect l="l" t="t" r="r" b="b"/>
              <a:pathLst>
                <a:path w="4000" h="4476" extrusionOk="0">
                  <a:moveTo>
                    <a:pt x="3095" y="381"/>
                  </a:moveTo>
                  <a:lnTo>
                    <a:pt x="3238" y="429"/>
                  </a:lnTo>
                  <a:lnTo>
                    <a:pt x="3333" y="476"/>
                  </a:lnTo>
                  <a:lnTo>
                    <a:pt x="3476" y="572"/>
                  </a:lnTo>
                  <a:lnTo>
                    <a:pt x="3524" y="714"/>
                  </a:lnTo>
                  <a:lnTo>
                    <a:pt x="3571" y="952"/>
                  </a:lnTo>
                  <a:lnTo>
                    <a:pt x="3619" y="1191"/>
                  </a:lnTo>
                  <a:lnTo>
                    <a:pt x="3524" y="1524"/>
                  </a:lnTo>
                  <a:lnTo>
                    <a:pt x="3381" y="1809"/>
                  </a:lnTo>
                  <a:lnTo>
                    <a:pt x="3143" y="2095"/>
                  </a:lnTo>
                  <a:lnTo>
                    <a:pt x="2905" y="2381"/>
                  </a:lnTo>
                  <a:lnTo>
                    <a:pt x="2286" y="2809"/>
                  </a:lnTo>
                  <a:lnTo>
                    <a:pt x="1715" y="3190"/>
                  </a:lnTo>
                  <a:lnTo>
                    <a:pt x="953" y="3619"/>
                  </a:lnTo>
                  <a:lnTo>
                    <a:pt x="191" y="4095"/>
                  </a:lnTo>
                  <a:lnTo>
                    <a:pt x="667" y="3095"/>
                  </a:lnTo>
                  <a:lnTo>
                    <a:pt x="1143" y="2095"/>
                  </a:lnTo>
                  <a:lnTo>
                    <a:pt x="1429" y="1619"/>
                  </a:lnTo>
                  <a:lnTo>
                    <a:pt x="1762" y="1143"/>
                  </a:lnTo>
                  <a:lnTo>
                    <a:pt x="1905" y="952"/>
                  </a:lnTo>
                  <a:lnTo>
                    <a:pt x="2191" y="762"/>
                  </a:lnTo>
                  <a:lnTo>
                    <a:pt x="2476" y="572"/>
                  </a:lnTo>
                  <a:lnTo>
                    <a:pt x="2810" y="429"/>
                  </a:lnTo>
                  <a:lnTo>
                    <a:pt x="3095" y="381"/>
                  </a:lnTo>
                  <a:close/>
                  <a:moveTo>
                    <a:pt x="2857" y="0"/>
                  </a:moveTo>
                  <a:lnTo>
                    <a:pt x="2572" y="48"/>
                  </a:lnTo>
                  <a:lnTo>
                    <a:pt x="2286" y="143"/>
                  </a:lnTo>
                  <a:lnTo>
                    <a:pt x="2048" y="334"/>
                  </a:lnTo>
                  <a:lnTo>
                    <a:pt x="1810" y="524"/>
                  </a:lnTo>
                  <a:lnTo>
                    <a:pt x="1572" y="714"/>
                  </a:lnTo>
                  <a:lnTo>
                    <a:pt x="1286" y="1143"/>
                  </a:lnTo>
                  <a:lnTo>
                    <a:pt x="1000" y="1524"/>
                  </a:lnTo>
                  <a:lnTo>
                    <a:pt x="762" y="1952"/>
                  </a:lnTo>
                  <a:lnTo>
                    <a:pt x="572" y="2381"/>
                  </a:lnTo>
                  <a:lnTo>
                    <a:pt x="382" y="2857"/>
                  </a:lnTo>
                  <a:lnTo>
                    <a:pt x="239" y="3333"/>
                  </a:lnTo>
                  <a:lnTo>
                    <a:pt x="96" y="3761"/>
                  </a:lnTo>
                  <a:lnTo>
                    <a:pt x="1" y="4285"/>
                  </a:lnTo>
                  <a:lnTo>
                    <a:pt x="48" y="4333"/>
                  </a:lnTo>
                  <a:lnTo>
                    <a:pt x="144" y="4428"/>
                  </a:lnTo>
                  <a:lnTo>
                    <a:pt x="239" y="4476"/>
                  </a:lnTo>
                  <a:lnTo>
                    <a:pt x="286" y="4428"/>
                  </a:lnTo>
                  <a:lnTo>
                    <a:pt x="1953" y="3523"/>
                  </a:lnTo>
                  <a:lnTo>
                    <a:pt x="2762" y="3000"/>
                  </a:lnTo>
                  <a:lnTo>
                    <a:pt x="3095" y="2714"/>
                  </a:lnTo>
                  <a:lnTo>
                    <a:pt x="3429" y="2381"/>
                  </a:lnTo>
                  <a:lnTo>
                    <a:pt x="3619" y="2143"/>
                  </a:lnTo>
                  <a:lnTo>
                    <a:pt x="3762" y="1905"/>
                  </a:lnTo>
                  <a:lnTo>
                    <a:pt x="3905" y="1619"/>
                  </a:lnTo>
                  <a:lnTo>
                    <a:pt x="4000" y="1381"/>
                  </a:lnTo>
                  <a:lnTo>
                    <a:pt x="4000" y="1095"/>
                  </a:lnTo>
                  <a:lnTo>
                    <a:pt x="4000" y="810"/>
                  </a:lnTo>
                  <a:lnTo>
                    <a:pt x="3905" y="524"/>
                  </a:lnTo>
                  <a:lnTo>
                    <a:pt x="3714" y="286"/>
                  </a:lnTo>
                  <a:lnTo>
                    <a:pt x="3429" y="96"/>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
            <p:cNvSpPr/>
            <p:nvPr/>
          </p:nvSpPr>
          <p:spPr>
            <a:xfrm flipH="1">
              <a:off x="1667510" y="2597505"/>
              <a:ext cx="926392" cy="1412615"/>
            </a:xfrm>
            <a:custGeom>
              <a:avLst/>
              <a:gdLst/>
              <a:ahLst/>
              <a:cxnLst/>
              <a:rect l="l" t="t" r="r" b="b"/>
              <a:pathLst>
                <a:path w="40754" h="62131" extrusionOk="0">
                  <a:moveTo>
                    <a:pt x="1" y="1"/>
                  </a:moveTo>
                  <a:lnTo>
                    <a:pt x="239" y="905"/>
                  </a:lnTo>
                  <a:lnTo>
                    <a:pt x="524" y="1858"/>
                  </a:lnTo>
                  <a:lnTo>
                    <a:pt x="1000" y="3000"/>
                  </a:lnTo>
                  <a:lnTo>
                    <a:pt x="1286" y="3667"/>
                  </a:lnTo>
                  <a:lnTo>
                    <a:pt x="1619" y="4286"/>
                  </a:lnTo>
                  <a:lnTo>
                    <a:pt x="2000" y="4952"/>
                  </a:lnTo>
                  <a:lnTo>
                    <a:pt x="2429" y="5619"/>
                  </a:lnTo>
                  <a:lnTo>
                    <a:pt x="2905" y="6285"/>
                  </a:lnTo>
                  <a:lnTo>
                    <a:pt x="3476" y="6904"/>
                  </a:lnTo>
                  <a:lnTo>
                    <a:pt x="4047" y="7475"/>
                  </a:lnTo>
                  <a:lnTo>
                    <a:pt x="4714" y="8047"/>
                  </a:lnTo>
                  <a:lnTo>
                    <a:pt x="8951" y="22091"/>
                  </a:lnTo>
                  <a:lnTo>
                    <a:pt x="12046" y="32375"/>
                  </a:lnTo>
                  <a:lnTo>
                    <a:pt x="13236" y="36279"/>
                  </a:lnTo>
                  <a:lnTo>
                    <a:pt x="13950" y="38469"/>
                  </a:lnTo>
                  <a:lnTo>
                    <a:pt x="14379" y="39611"/>
                  </a:lnTo>
                  <a:lnTo>
                    <a:pt x="14997" y="41040"/>
                  </a:lnTo>
                  <a:lnTo>
                    <a:pt x="15712" y="42658"/>
                  </a:lnTo>
                  <a:lnTo>
                    <a:pt x="16521" y="44420"/>
                  </a:lnTo>
                  <a:lnTo>
                    <a:pt x="18425" y="48324"/>
                  </a:lnTo>
                  <a:lnTo>
                    <a:pt x="20473" y="52323"/>
                  </a:lnTo>
                  <a:lnTo>
                    <a:pt x="22377" y="56084"/>
                  </a:lnTo>
                  <a:lnTo>
                    <a:pt x="24043" y="59226"/>
                  </a:lnTo>
                  <a:lnTo>
                    <a:pt x="25614" y="62130"/>
                  </a:lnTo>
                  <a:lnTo>
                    <a:pt x="40754" y="55656"/>
                  </a:lnTo>
                  <a:lnTo>
                    <a:pt x="34803" y="45277"/>
                  </a:lnTo>
                  <a:lnTo>
                    <a:pt x="30470" y="37802"/>
                  </a:lnTo>
                  <a:lnTo>
                    <a:pt x="28852" y="35089"/>
                  </a:lnTo>
                  <a:lnTo>
                    <a:pt x="28280" y="34184"/>
                  </a:lnTo>
                  <a:lnTo>
                    <a:pt x="27947" y="33708"/>
                  </a:lnTo>
                  <a:lnTo>
                    <a:pt x="27757" y="33279"/>
                  </a:lnTo>
                  <a:lnTo>
                    <a:pt x="27423" y="32422"/>
                  </a:lnTo>
                  <a:lnTo>
                    <a:pt x="26519" y="29614"/>
                  </a:lnTo>
                  <a:lnTo>
                    <a:pt x="25376" y="25900"/>
                  </a:lnTo>
                  <a:lnTo>
                    <a:pt x="24138" y="21663"/>
                  </a:lnTo>
                  <a:lnTo>
                    <a:pt x="22901" y="17426"/>
                  </a:lnTo>
                  <a:lnTo>
                    <a:pt x="21901" y="13760"/>
                  </a:lnTo>
                  <a:lnTo>
                    <a:pt x="21234" y="11094"/>
                  </a:lnTo>
                  <a:lnTo>
                    <a:pt x="21044" y="10284"/>
                  </a:lnTo>
                  <a:lnTo>
                    <a:pt x="20949" y="9951"/>
                  </a:lnTo>
                  <a:lnTo>
                    <a:pt x="21091" y="8713"/>
                  </a:lnTo>
                  <a:lnTo>
                    <a:pt x="21139" y="7571"/>
                  </a:lnTo>
                  <a:lnTo>
                    <a:pt x="21091" y="6523"/>
                  </a:lnTo>
                  <a:lnTo>
                    <a:pt x="20996" y="5523"/>
                  </a:lnTo>
                  <a:lnTo>
                    <a:pt x="20853" y="4619"/>
                  </a:lnTo>
                  <a:lnTo>
                    <a:pt x="20663" y="3810"/>
                  </a:lnTo>
                  <a:lnTo>
                    <a:pt x="20425" y="3095"/>
                  </a:lnTo>
                  <a:lnTo>
                    <a:pt x="20139" y="2429"/>
                  </a:lnTo>
                  <a:lnTo>
                    <a:pt x="19901" y="1858"/>
                  </a:lnTo>
                  <a:lnTo>
                    <a:pt x="19616" y="1334"/>
                  </a:lnTo>
                  <a:lnTo>
                    <a:pt x="19139" y="572"/>
                  </a:lnTo>
                  <a:lnTo>
                    <a:pt x="18806" y="144"/>
                  </a:lnTo>
                  <a:lnTo>
                    <a:pt x="1866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
            <p:cNvSpPr/>
            <p:nvPr/>
          </p:nvSpPr>
          <p:spPr>
            <a:xfrm flipH="1">
              <a:off x="2193467" y="2640817"/>
              <a:ext cx="123386" cy="95264"/>
            </a:xfrm>
            <a:custGeom>
              <a:avLst/>
              <a:gdLst/>
              <a:ahLst/>
              <a:cxnLst/>
              <a:rect l="l" t="t" r="r" b="b"/>
              <a:pathLst>
                <a:path w="5428" h="4190" extrusionOk="0">
                  <a:moveTo>
                    <a:pt x="1" y="0"/>
                  </a:moveTo>
                  <a:lnTo>
                    <a:pt x="1" y="48"/>
                  </a:lnTo>
                  <a:lnTo>
                    <a:pt x="96" y="524"/>
                  </a:lnTo>
                  <a:lnTo>
                    <a:pt x="239" y="952"/>
                  </a:lnTo>
                  <a:lnTo>
                    <a:pt x="381" y="1381"/>
                  </a:lnTo>
                  <a:lnTo>
                    <a:pt x="619" y="1762"/>
                  </a:lnTo>
                  <a:lnTo>
                    <a:pt x="905" y="2143"/>
                  </a:lnTo>
                  <a:lnTo>
                    <a:pt x="1191" y="2476"/>
                  </a:lnTo>
                  <a:lnTo>
                    <a:pt x="1524" y="2809"/>
                  </a:lnTo>
                  <a:lnTo>
                    <a:pt x="1857" y="3095"/>
                  </a:lnTo>
                  <a:lnTo>
                    <a:pt x="2238" y="3333"/>
                  </a:lnTo>
                  <a:lnTo>
                    <a:pt x="2619" y="3571"/>
                  </a:lnTo>
                  <a:lnTo>
                    <a:pt x="3048" y="3761"/>
                  </a:lnTo>
                  <a:lnTo>
                    <a:pt x="3476" y="3904"/>
                  </a:lnTo>
                  <a:lnTo>
                    <a:pt x="3952" y="3999"/>
                  </a:lnTo>
                  <a:lnTo>
                    <a:pt x="4381" y="4095"/>
                  </a:lnTo>
                  <a:lnTo>
                    <a:pt x="4857" y="4142"/>
                  </a:lnTo>
                  <a:lnTo>
                    <a:pt x="5333" y="4190"/>
                  </a:lnTo>
                  <a:lnTo>
                    <a:pt x="5380" y="4142"/>
                  </a:lnTo>
                  <a:lnTo>
                    <a:pt x="5428" y="4047"/>
                  </a:lnTo>
                  <a:lnTo>
                    <a:pt x="5428" y="3904"/>
                  </a:lnTo>
                  <a:lnTo>
                    <a:pt x="5333" y="3856"/>
                  </a:lnTo>
                  <a:lnTo>
                    <a:pt x="4857" y="3809"/>
                  </a:lnTo>
                  <a:lnTo>
                    <a:pt x="4428" y="3761"/>
                  </a:lnTo>
                  <a:lnTo>
                    <a:pt x="3952" y="3666"/>
                  </a:lnTo>
                  <a:lnTo>
                    <a:pt x="3524" y="3523"/>
                  </a:lnTo>
                  <a:lnTo>
                    <a:pt x="3143" y="3380"/>
                  </a:lnTo>
                  <a:lnTo>
                    <a:pt x="2714" y="3190"/>
                  </a:lnTo>
                  <a:lnTo>
                    <a:pt x="2333" y="2952"/>
                  </a:lnTo>
                  <a:lnTo>
                    <a:pt x="1953" y="2714"/>
                  </a:lnTo>
                  <a:lnTo>
                    <a:pt x="1619" y="2428"/>
                  </a:lnTo>
                  <a:lnTo>
                    <a:pt x="1334" y="2143"/>
                  </a:lnTo>
                  <a:lnTo>
                    <a:pt x="1048" y="1857"/>
                  </a:lnTo>
                  <a:lnTo>
                    <a:pt x="810" y="1524"/>
                  </a:lnTo>
                  <a:lnTo>
                    <a:pt x="572" y="1190"/>
                  </a:lnTo>
                  <a:lnTo>
                    <a:pt x="381" y="810"/>
                  </a:lnTo>
                  <a:lnTo>
                    <a:pt x="239" y="429"/>
                  </a:lnTo>
                  <a:lnTo>
                    <a:pt x="96" y="48"/>
                  </a:lnTo>
                  <a:lnTo>
                    <a:pt x="9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
            <p:cNvSpPr/>
            <p:nvPr/>
          </p:nvSpPr>
          <p:spPr>
            <a:xfrm flipH="1">
              <a:off x="2426122" y="2741470"/>
              <a:ext cx="115839" cy="71459"/>
            </a:xfrm>
            <a:custGeom>
              <a:avLst/>
              <a:gdLst/>
              <a:ahLst/>
              <a:cxnLst/>
              <a:rect l="l" t="t" r="r" b="b"/>
              <a:pathLst>
                <a:path w="5096" h="3143" extrusionOk="0">
                  <a:moveTo>
                    <a:pt x="48" y="1"/>
                  </a:moveTo>
                  <a:lnTo>
                    <a:pt x="1" y="48"/>
                  </a:lnTo>
                  <a:lnTo>
                    <a:pt x="48" y="96"/>
                  </a:lnTo>
                  <a:lnTo>
                    <a:pt x="620" y="524"/>
                  </a:lnTo>
                  <a:lnTo>
                    <a:pt x="1191" y="953"/>
                  </a:lnTo>
                  <a:lnTo>
                    <a:pt x="1810" y="1334"/>
                  </a:lnTo>
                  <a:lnTo>
                    <a:pt x="2429" y="1715"/>
                  </a:lnTo>
                  <a:lnTo>
                    <a:pt x="3714" y="2429"/>
                  </a:lnTo>
                  <a:lnTo>
                    <a:pt x="5047" y="3143"/>
                  </a:lnTo>
                  <a:lnTo>
                    <a:pt x="5095" y="3095"/>
                  </a:lnTo>
                  <a:lnTo>
                    <a:pt x="5047" y="3048"/>
                  </a:lnTo>
                  <a:lnTo>
                    <a:pt x="3857" y="2191"/>
                  </a:lnTo>
                  <a:lnTo>
                    <a:pt x="3238" y="1762"/>
                  </a:lnTo>
                  <a:lnTo>
                    <a:pt x="2619" y="1381"/>
                  </a:lnTo>
                  <a:lnTo>
                    <a:pt x="2000" y="1001"/>
                  </a:lnTo>
                  <a:lnTo>
                    <a:pt x="1382" y="620"/>
                  </a:lnTo>
                  <a:lnTo>
                    <a:pt x="715" y="286"/>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6"/>
            <p:cNvSpPr/>
            <p:nvPr/>
          </p:nvSpPr>
          <p:spPr>
            <a:xfrm flipH="1">
              <a:off x="2474835" y="2624584"/>
              <a:ext cx="74695" cy="155878"/>
            </a:xfrm>
            <a:custGeom>
              <a:avLst/>
              <a:gdLst/>
              <a:ahLst/>
              <a:cxnLst/>
              <a:rect l="l" t="t" r="r" b="b"/>
              <a:pathLst>
                <a:path w="3286" h="6856" extrusionOk="0">
                  <a:moveTo>
                    <a:pt x="1" y="0"/>
                  </a:moveTo>
                  <a:lnTo>
                    <a:pt x="286" y="1952"/>
                  </a:lnTo>
                  <a:lnTo>
                    <a:pt x="429" y="2761"/>
                  </a:lnTo>
                  <a:lnTo>
                    <a:pt x="619" y="3571"/>
                  </a:lnTo>
                  <a:lnTo>
                    <a:pt x="762" y="3904"/>
                  </a:lnTo>
                  <a:lnTo>
                    <a:pt x="1000" y="4237"/>
                  </a:lnTo>
                  <a:lnTo>
                    <a:pt x="1238" y="4523"/>
                  </a:lnTo>
                  <a:lnTo>
                    <a:pt x="1524" y="4809"/>
                  </a:lnTo>
                  <a:lnTo>
                    <a:pt x="2191" y="5285"/>
                  </a:lnTo>
                  <a:lnTo>
                    <a:pt x="2524" y="5475"/>
                  </a:lnTo>
                  <a:lnTo>
                    <a:pt x="2857" y="5713"/>
                  </a:lnTo>
                  <a:lnTo>
                    <a:pt x="2905" y="5856"/>
                  </a:lnTo>
                  <a:lnTo>
                    <a:pt x="3048" y="6380"/>
                  </a:lnTo>
                  <a:lnTo>
                    <a:pt x="3095" y="6618"/>
                  </a:lnTo>
                  <a:lnTo>
                    <a:pt x="3190" y="6856"/>
                  </a:lnTo>
                  <a:lnTo>
                    <a:pt x="3286" y="6856"/>
                  </a:lnTo>
                  <a:lnTo>
                    <a:pt x="3286" y="6570"/>
                  </a:lnTo>
                  <a:lnTo>
                    <a:pt x="3238" y="6332"/>
                  </a:lnTo>
                  <a:lnTo>
                    <a:pt x="3190" y="5856"/>
                  </a:lnTo>
                  <a:lnTo>
                    <a:pt x="2905" y="4523"/>
                  </a:lnTo>
                  <a:lnTo>
                    <a:pt x="2571" y="2952"/>
                  </a:lnTo>
                  <a:lnTo>
                    <a:pt x="2191" y="1619"/>
                  </a:lnTo>
                  <a:lnTo>
                    <a:pt x="1762" y="238"/>
                  </a:lnTo>
                  <a:lnTo>
                    <a:pt x="1715" y="190"/>
                  </a:lnTo>
                  <a:lnTo>
                    <a:pt x="1715" y="238"/>
                  </a:lnTo>
                  <a:lnTo>
                    <a:pt x="2000" y="1619"/>
                  </a:lnTo>
                  <a:lnTo>
                    <a:pt x="2286" y="3047"/>
                  </a:lnTo>
                  <a:lnTo>
                    <a:pt x="2619" y="4475"/>
                  </a:lnTo>
                  <a:lnTo>
                    <a:pt x="2762" y="5142"/>
                  </a:lnTo>
                  <a:lnTo>
                    <a:pt x="2810" y="5332"/>
                  </a:lnTo>
                  <a:lnTo>
                    <a:pt x="2381" y="5094"/>
                  </a:lnTo>
                  <a:lnTo>
                    <a:pt x="1715" y="4570"/>
                  </a:lnTo>
                  <a:lnTo>
                    <a:pt x="1429" y="4285"/>
                  </a:lnTo>
                  <a:lnTo>
                    <a:pt x="1238" y="3952"/>
                  </a:lnTo>
                  <a:lnTo>
                    <a:pt x="1048" y="3618"/>
                  </a:lnTo>
                  <a:lnTo>
                    <a:pt x="905" y="3237"/>
                  </a:lnTo>
                  <a:lnTo>
                    <a:pt x="715" y="2476"/>
                  </a:lnTo>
                  <a:lnTo>
                    <a:pt x="477" y="1714"/>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6"/>
            <p:cNvSpPr/>
            <p:nvPr/>
          </p:nvSpPr>
          <p:spPr>
            <a:xfrm flipH="1">
              <a:off x="1728112" y="3816340"/>
              <a:ext cx="285710" cy="125571"/>
            </a:xfrm>
            <a:custGeom>
              <a:avLst/>
              <a:gdLst/>
              <a:ahLst/>
              <a:cxnLst/>
              <a:rect l="l" t="t" r="r" b="b"/>
              <a:pathLst>
                <a:path w="12569" h="5523" extrusionOk="0">
                  <a:moveTo>
                    <a:pt x="12521" y="0"/>
                  </a:moveTo>
                  <a:lnTo>
                    <a:pt x="12426" y="48"/>
                  </a:lnTo>
                  <a:lnTo>
                    <a:pt x="8998" y="1429"/>
                  </a:lnTo>
                  <a:lnTo>
                    <a:pt x="6523" y="2428"/>
                  </a:lnTo>
                  <a:lnTo>
                    <a:pt x="4761" y="3238"/>
                  </a:lnTo>
                  <a:lnTo>
                    <a:pt x="2238" y="4428"/>
                  </a:lnTo>
                  <a:lnTo>
                    <a:pt x="48" y="5475"/>
                  </a:lnTo>
                  <a:lnTo>
                    <a:pt x="0" y="5523"/>
                  </a:lnTo>
                  <a:lnTo>
                    <a:pt x="48" y="5523"/>
                  </a:lnTo>
                  <a:lnTo>
                    <a:pt x="3333" y="4190"/>
                  </a:lnTo>
                  <a:lnTo>
                    <a:pt x="5808" y="3143"/>
                  </a:lnTo>
                  <a:lnTo>
                    <a:pt x="7665" y="2381"/>
                  </a:lnTo>
                  <a:lnTo>
                    <a:pt x="12474" y="143"/>
                  </a:lnTo>
                  <a:lnTo>
                    <a:pt x="12569" y="96"/>
                  </a:lnTo>
                  <a:lnTo>
                    <a:pt x="12569" y="48"/>
                  </a:lnTo>
                  <a:lnTo>
                    <a:pt x="1252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
            <p:cNvSpPr/>
            <p:nvPr/>
          </p:nvSpPr>
          <p:spPr>
            <a:xfrm flipH="1">
              <a:off x="1746501" y="2611579"/>
              <a:ext cx="445897" cy="1203693"/>
            </a:xfrm>
            <a:custGeom>
              <a:avLst/>
              <a:gdLst/>
              <a:ahLst/>
              <a:cxnLst/>
              <a:rect l="l" t="t" r="r" b="b"/>
              <a:pathLst>
                <a:path w="19616" h="52942" extrusionOk="0">
                  <a:moveTo>
                    <a:pt x="1" y="1"/>
                  </a:moveTo>
                  <a:lnTo>
                    <a:pt x="429" y="810"/>
                  </a:lnTo>
                  <a:lnTo>
                    <a:pt x="858" y="1619"/>
                  </a:lnTo>
                  <a:lnTo>
                    <a:pt x="1191" y="2429"/>
                  </a:lnTo>
                  <a:lnTo>
                    <a:pt x="1429" y="3286"/>
                  </a:lnTo>
                  <a:lnTo>
                    <a:pt x="1667" y="4143"/>
                  </a:lnTo>
                  <a:lnTo>
                    <a:pt x="1810" y="5000"/>
                  </a:lnTo>
                  <a:lnTo>
                    <a:pt x="1905" y="5904"/>
                  </a:lnTo>
                  <a:lnTo>
                    <a:pt x="1905" y="6761"/>
                  </a:lnTo>
                  <a:lnTo>
                    <a:pt x="1857" y="7666"/>
                  </a:lnTo>
                  <a:lnTo>
                    <a:pt x="1762" y="8523"/>
                  </a:lnTo>
                  <a:lnTo>
                    <a:pt x="1667" y="8951"/>
                  </a:lnTo>
                  <a:lnTo>
                    <a:pt x="1619" y="9189"/>
                  </a:lnTo>
                  <a:lnTo>
                    <a:pt x="1619" y="9427"/>
                  </a:lnTo>
                  <a:lnTo>
                    <a:pt x="1762" y="10332"/>
                  </a:lnTo>
                  <a:lnTo>
                    <a:pt x="2143" y="12093"/>
                  </a:lnTo>
                  <a:lnTo>
                    <a:pt x="2571" y="13807"/>
                  </a:lnTo>
                  <a:lnTo>
                    <a:pt x="3476" y="17283"/>
                  </a:lnTo>
                  <a:lnTo>
                    <a:pt x="4381" y="20711"/>
                  </a:lnTo>
                  <a:lnTo>
                    <a:pt x="6285" y="27614"/>
                  </a:lnTo>
                  <a:lnTo>
                    <a:pt x="7285" y="31042"/>
                  </a:lnTo>
                  <a:lnTo>
                    <a:pt x="7856" y="32756"/>
                  </a:lnTo>
                  <a:lnTo>
                    <a:pt x="7951" y="33184"/>
                  </a:lnTo>
                  <a:lnTo>
                    <a:pt x="8142" y="33613"/>
                  </a:lnTo>
                  <a:lnTo>
                    <a:pt x="8570" y="34422"/>
                  </a:lnTo>
                  <a:lnTo>
                    <a:pt x="10284" y="37517"/>
                  </a:lnTo>
                  <a:lnTo>
                    <a:pt x="12093" y="40611"/>
                  </a:lnTo>
                  <a:lnTo>
                    <a:pt x="16331" y="47752"/>
                  </a:lnTo>
                  <a:lnTo>
                    <a:pt x="18235" y="50942"/>
                  </a:lnTo>
                  <a:lnTo>
                    <a:pt x="18997" y="52085"/>
                  </a:lnTo>
                  <a:lnTo>
                    <a:pt x="19520" y="52847"/>
                  </a:lnTo>
                  <a:lnTo>
                    <a:pt x="19568" y="52942"/>
                  </a:lnTo>
                  <a:lnTo>
                    <a:pt x="19616" y="52942"/>
                  </a:lnTo>
                  <a:lnTo>
                    <a:pt x="19568" y="52799"/>
                  </a:lnTo>
                  <a:lnTo>
                    <a:pt x="17949" y="49895"/>
                  </a:lnTo>
                  <a:lnTo>
                    <a:pt x="15521" y="45753"/>
                  </a:lnTo>
                  <a:lnTo>
                    <a:pt x="12379" y="40468"/>
                  </a:lnTo>
                  <a:lnTo>
                    <a:pt x="10617" y="37374"/>
                  </a:lnTo>
                  <a:lnTo>
                    <a:pt x="9713" y="35803"/>
                  </a:lnTo>
                  <a:lnTo>
                    <a:pt x="8856" y="34231"/>
                  </a:lnTo>
                  <a:lnTo>
                    <a:pt x="8665" y="33851"/>
                  </a:lnTo>
                  <a:lnTo>
                    <a:pt x="8475" y="33470"/>
                  </a:lnTo>
                  <a:lnTo>
                    <a:pt x="8189" y="32660"/>
                  </a:lnTo>
                  <a:lnTo>
                    <a:pt x="7666" y="30946"/>
                  </a:lnTo>
                  <a:lnTo>
                    <a:pt x="6666" y="27519"/>
                  </a:lnTo>
                  <a:lnTo>
                    <a:pt x="4762" y="20615"/>
                  </a:lnTo>
                  <a:lnTo>
                    <a:pt x="2857" y="13760"/>
                  </a:lnTo>
                  <a:lnTo>
                    <a:pt x="2429" y="11998"/>
                  </a:lnTo>
                  <a:lnTo>
                    <a:pt x="2000" y="10284"/>
                  </a:lnTo>
                  <a:lnTo>
                    <a:pt x="1905" y="9856"/>
                  </a:lnTo>
                  <a:lnTo>
                    <a:pt x="1810" y="9427"/>
                  </a:lnTo>
                  <a:lnTo>
                    <a:pt x="1857" y="9237"/>
                  </a:lnTo>
                  <a:lnTo>
                    <a:pt x="1905" y="8999"/>
                  </a:lnTo>
                  <a:lnTo>
                    <a:pt x="1953" y="8570"/>
                  </a:lnTo>
                  <a:lnTo>
                    <a:pt x="2095" y="7666"/>
                  </a:lnTo>
                  <a:lnTo>
                    <a:pt x="2095" y="6761"/>
                  </a:lnTo>
                  <a:lnTo>
                    <a:pt x="2048" y="5857"/>
                  </a:lnTo>
                  <a:lnTo>
                    <a:pt x="1953" y="5000"/>
                  </a:lnTo>
                  <a:lnTo>
                    <a:pt x="1762" y="4095"/>
                  </a:lnTo>
                  <a:lnTo>
                    <a:pt x="1524" y="3238"/>
                  </a:lnTo>
                  <a:lnTo>
                    <a:pt x="1238" y="2429"/>
                  </a:lnTo>
                  <a:lnTo>
                    <a:pt x="905" y="1572"/>
                  </a:lnTo>
                  <a:lnTo>
                    <a:pt x="477" y="810"/>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flipH="1">
              <a:off x="2219426" y="1747790"/>
              <a:ext cx="445897" cy="667895"/>
            </a:xfrm>
            <a:custGeom>
              <a:avLst/>
              <a:gdLst/>
              <a:ahLst/>
              <a:cxnLst/>
              <a:rect l="l" t="t" r="r" b="b"/>
              <a:pathLst>
                <a:path w="19616" h="29376" extrusionOk="0">
                  <a:moveTo>
                    <a:pt x="10474" y="1"/>
                  </a:moveTo>
                  <a:lnTo>
                    <a:pt x="9665" y="48"/>
                  </a:lnTo>
                  <a:lnTo>
                    <a:pt x="8856" y="144"/>
                  </a:lnTo>
                  <a:lnTo>
                    <a:pt x="8094" y="287"/>
                  </a:lnTo>
                  <a:lnTo>
                    <a:pt x="7380" y="525"/>
                  </a:lnTo>
                  <a:lnTo>
                    <a:pt x="6713" y="858"/>
                  </a:lnTo>
                  <a:lnTo>
                    <a:pt x="6094" y="1286"/>
                  </a:lnTo>
                  <a:lnTo>
                    <a:pt x="5809" y="1524"/>
                  </a:lnTo>
                  <a:lnTo>
                    <a:pt x="5571" y="1762"/>
                  </a:lnTo>
                  <a:lnTo>
                    <a:pt x="5333" y="2048"/>
                  </a:lnTo>
                  <a:lnTo>
                    <a:pt x="5142" y="2334"/>
                  </a:lnTo>
                  <a:lnTo>
                    <a:pt x="4952" y="2667"/>
                  </a:lnTo>
                  <a:lnTo>
                    <a:pt x="4809" y="3095"/>
                  </a:lnTo>
                  <a:lnTo>
                    <a:pt x="4761" y="3476"/>
                  </a:lnTo>
                  <a:lnTo>
                    <a:pt x="4714" y="3952"/>
                  </a:lnTo>
                  <a:lnTo>
                    <a:pt x="4666" y="4429"/>
                  </a:lnTo>
                  <a:lnTo>
                    <a:pt x="4666" y="4905"/>
                  </a:lnTo>
                  <a:lnTo>
                    <a:pt x="4761" y="5904"/>
                  </a:lnTo>
                  <a:lnTo>
                    <a:pt x="4999" y="7904"/>
                  </a:lnTo>
                  <a:lnTo>
                    <a:pt x="5047" y="8904"/>
                  </a:lnTo>
                  <a:lnTo>
                    <a:pt x="5047" y="9332"/>
                  </a:lnTo>
                  <a:lnTo>
                    <a:pt x="4999" y="9761"/>
                  </a:lnTo>
                  <a:lnTo>
                    <a:pt x="4857" y="10237"/>
                  </a:lnTo>
                  <a:lnTo>
                    <a:pt x="4618" y="10760"/>
                  </a:lnTo>
                  <a:lnTo>
                    <a:pt x="4333" y="11379"/>
                  </a:lnTo>
                  <a:lnTo>
                    <a:pt x="3904" y="12094"/>
                  </a:lnTo>
                  <a:lnTo>
                    <a:pt x="3000" y="13617"/>
                  </a:lnTo>
                  <a:lnTo>
                    <a:pt x="2000" y="15379"/>
                  </a:lnTo>
                  <a:lnTo>
                    <a:pt x="1524" y="16331"/>
                  </a:lnTo>
                  <a:lnTo>
                    <a:pt x="1048" y="17283"/>
                  </a:lnTo>
                  <a:lnTo>
                    <a:pt x="667" y="18283"/>
                  </a:lnTo>
                  <a:lnTo>
                    <a:pt x="334" y="19282"/>
                  </a:lnTo>
                  <a:lnTo>
                    <a:pt x="143" y="20282"/>
                  </a:lnTo>
                  <a:lnTo>
                    <a:pt x="48" y="20758"/>
                  </a:lnTo>
                  <a:lnTo>
                    <a:pt x="0" y="21282"/>
                  </a:lnTo>
                  <a:lnTo>
                    <a:pt x="0" y="21806"/>
                  </a:lnTo>
                  <a:lnTo>
                    <a:pt x="0" y="22282"/>
                  </a:lnTo>
                  <a:lnTo>
                    <a:pt x="48" y="22806"/>
                  </a:lnTo>
                  <a:lnTo>
                    <a:pt x="143" y="23282"/>
                  </a:lnTo>
                  <a:lnTo>
                    <a:pt x="286" y="23901"/>
                  </a:lnTo>
                  <a:lnTo>
                    <a:pt x="524" y="24472"/>
                  </a:lnTo>
                  <a:lnTo>
                    <a:pt x="810" y="24996"/>
                  </a:lnTo>
                  <a:lnTo>
                    <a:pt x="1143" y="25519"/>
                  </a:lnTo>
                  <a:lnTo>
                    <a:pt x="1476" y="25995"/>
                  </a:lnTo>
                  <a:lnTo>
                    <a:pt x="1905" y="26424"/>
                  </a:lnTo>
                  <a:lnTo>
                    <a:pt x="2333" y="26852"/>
                  </a:lnTo>
                  <a:lnTo>
                    <a:pt x="2809" y="27233"/>
                  </a:lnTo>
                  <a:lnTo>
                    <a:pt x="3333" y="27566"/>
                  </a:lnTo>
                  <a:lnTo>
                    <a:pt x="3857" y="27900"/>
                  </a:lnTo>
                  <a:lnTo>
                    <a:pt x="4428" y="28185"/>
                  </a:lnTo>
                  <a:lnTo>
                    <a:pt x="4999" y="28471"/>
                  </a:lnTo>
                  <a:lnTo>
                    <a:pt x="5618" y="28661"/>
                  </a:lnTo>
                  <a:lnTo>
                    <a:pt x="6285" y="28852"/>
                  </a:lnTo>
                  <a:lnTo>
                    <a:pt x="6904" y="29042"/>
                  </a:lnTo>
                  <a:lnTo>
                    <a:pt x="7570" y="29137"/>
                  </a:lnTo>
                  <a:lnTo>
                    <a:pt x="8237" y="29233"/>
                  </a:lnTo>
                  <a:lnTo>
                    <a:pt x="8903" y="29328"/>
                  </a:lnTo>
                  <a:lnTo>
                    <a:pt x="9570" y="29376"/>
                  </a:lnTo>
                  <a:lnTo>
                    <a:pt x="10236" y="29376"/>
                  </a:lnTo>
                  <a:lnTo>
                    <a:pt x="10903" y="29328"/>
                  </a:lnTo>
                  <a:lnTo>
                    <a:pt x="11569" y="29280"/>
                  </a:lnTo>
                  <a:lnTo>
                    <a:pt x="12236" y="29185"/>
                  </a:lnTo>
                  <a:lnTo>
                    <a:pt x="12902" y="29042"/>
                  </a:lnTo>
                  <a:lnTo>
                    <a:pt x="13521" y="28899"/>
                  </a:lnTo>
                  <a:lnTo>
                    <a:pt x="14140" y="28709"/>
                  </a:lnTo>
                  <a:lnTo>
                    <a:pt x="14759" y="28519"/>
                  </a:lnTo>
                  <a:lnTo>
                    <a:pt x="15331" y="28233"/>
                  </a:lnTo>
                  <a:lnTo>
                    <a:pt x="15854" y="27995"/>
                  </a:lnTo>
                  <a:lnTo>
                    <a:pt x="16378" y="27662"/>
                  </a:lnTo>
                  <a:lnTo>
                    <a:pt x="16854" y="27328"/>
                  </a:lnTo>
                  <a:lnTo>
                    <a:pt x="17330" y="26947"/>
                  </a:lnTo>
                  <a:lnTo>
                    <a:pt x="17759" y="26519"/>
                  </a:lnTo>
                  <a:lnTo>
                    <a:pt x="18139" y="26043"/>
                  </a:lnTo>
                  <a:lnTo>
                    <a:pt x="18520" y="25614"/>
                  </a:lnTo>
                  <a:lnTo>
                    <a:pt x="18806" y="25138"/>
                  </a:lnTo>
                  <a:lnTo>
                    <a:pt x="19044" y="24662"/>
                  </a:lnTo>
                  <a:lnTo>
                    <a:pt x="19234" y="24186"/>
                  </a:lnTo>
                  <a:lnTo>
                    <a:pt x="19377" y="23662"/>
                  </a:lnTo>
                  <a:lnTo>
                    <a:pt x="19520" y="23186"/>
                  </a:lnTo>
                  <a:lnTo>
                    <a:pt x="19568" y="22663"/>
                  </a:lnTo>
                  <a:lnTo>
                    <a:pt x="19615" y="22187"/>
                  </a:lnTo>
                  <a:lnTo>
                    <a:pt x="19615" y="21663"/>
                  </a:lnTo>
                  <a:lnTo>
                    <a:pt x="19615" y="21139"/>
                  </a:lnTo>
                  <a:lnTo>
                    <a:pt x="19473" y="20139"/>
                  </a:lnTo>
                  <a:lnTo>
                    <a:pt x="19282" y="19140"/>
                  </a:lnTo>
                  <a:lnTo>
                    <a:pt x="18996" y="18140"/>
                  </a:lnTo>
                  <a:lnTo>
                    <a:pt x="18663" y="17188"/>
                  </a:lnTo>
                  <a:lnTo>
                    <a:pt x="17997" y="15426"/>
                  </a:lnTo>
                  <a:lnTo>
                    <a:pt x="17378" y="13807"/>
                  </a:lnTo>
                  <a:lnTo>
                    <a:pt x="17140" y="13141"/>
                  </a:lnTo>
                  <a:lnTo>
                    <a:pt x="16997" y="12522"/>
                  </a:lnTo>
                  <a:lnTo>
                    <a:pt x="16806" y="11379"/>
                  </a:lnTo>
                  <a:lnTo>
                    <a:pt x="16711" y="10284"/>
                  </a:lnTo>
                  <a:lnTo>
                    <a:pt x="16616" y="8094"/>
                  </a:lnTo>
                  <a:lnTo>
                    <a:pt x="16568" y="7047"/>
                  </a:lnTo>
                  <a:lnTo>
                    <a:pt x="16473" y="6000"/>
                  </a:lnTo>
                  <a:lnTo>
                    <a:pt x="16378" y="5000"/>
                  </a:lnTo>
                  <a:lnTo>
                    <a:pt x="16140" y="3952"/>
                  </a:lnTo>
                  <a:lnTo>
                    <a:pt x="15997" y="3381"/>
                  </a:lnTo>
                  <a:lnTo>
                    <a:pt x="15759" y="2857"/>
                  </a:lnTo>
                  <a:lnTo>
                    <a:pt x="15521" y="2381"/>
                  </a:lnTo>
                  <a:lnTo>
                    <a:pt x="15235" y="1953"/>
                  </a:lnTo>
                  <a:lnTo>
                    <a:pt x="14902" y="1572"/>
                  </a:lnTo>
                  <a:lnTo>
                    <a:pt x="14569" y="1286"/>
                  </a:lnTo>
                  <a:lnTo>
                    <a:pt x="14188" y="1001"/>
                  </a:lnTo>
                  <a:lnTo>
                    <a:pt x="13807" y="763"/>
                  </a:lnTo>
                  <a:lnTo>
                    <a:pt x="13426" y="572"/>
                  </a:lnTo>
                  <a:lnTo>
                    <a:pt x="12998" y="429"/>
                  </a:lnTo>
                  <a:lnTo>
                    <a:pt x="12569" y="287"/>
                  </a:lnTo>
                  <a:lnTo>
                    <a:pt x="12141" y="191"/>
                  </a:lnTo>
                  <a:lnTo>
                    <a:pt x="11284" y="48"/>
                  </a:lnTo>
                  <a:lnTo>
                    <a:pt x="1047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
            <p:cNvSpPr/>
            <p:nvPr/>
          </p:nvSpPr>
          <p:spPr>
            <a:xfrm flipH="1">
              <a:off x="2553827" y="1872270"/>
              <a:ext cx="116907" cy="399450"/>
            </a:xfrm>
            <a:custGeom>
              <a:avLst/>
              <a:gdLst/>
              <a:ahLst/>
              <a:cxnLst/>
              <a:rect l="l" t="t" r="r" b="b"/>
              <a:pathLst>
                <a:path w="5143" h="17569" extrusionOk="0">
                  <a:moveTo>
                    <a:pt x="4952" y="1"/>
                  </a:moveTo>
                  <a:lnTo>
                    <a:pt x="4952" y="1144"/>
                  </a:lnTo>
                  <a:lnTo>
                    <a:pt x="4904" y="2286"/>
                  </a:lnTo>
                  <a:lnTo>
                    <a:pt x="4856" y="2857"/>
                  </a:lnTo>
                  <a:lnTo>
                    <a:pt x="4761" y="3429"/>
                  </a:lnTo>
                  <a:lnTo>
                    <a:pt x="4666" y="4000"/>
                  </a:lnTo>
                  <a:lnTo>
                    <a:pt x="4476" y="4571"/>
                  </a:lnTo>
                  <a:lnTo>
                    <a:pt x="4285" y="5095"/>
                  </a:lnTo>
                  <a:lnTo>
                    <a:pt x="4000" y="5619"/>
                  </a:lnTo>
                  <a:lnTo>
                    <a:pt x="3714" y="6095"/>
                  </a:lnTo>
                  <a:lnTo>
                    <a:pt x="3333" y="6571"/>
                  </a:lnTo>
                  <a:lnTo>
                    <a:pt x="2666" y="7571"/>
                  </a:lnTo>
                  <a:lnTo>
                    <a:pt x="2048" y="8570"/>
                  </a:lnTo>
                  <a:lnTo>
                    <a:pt x="1429" y="9618"/>
                  </a:lnTo>
                  <a:lnTo>
                    <a:pt x="953" y="10665"/>
                  </a:lnTo>
                  <a:lnTo>
                    <a:pt x="524" y="11808"/>
                  </a:lnTo>
                  <a:lnTo>
                    <a:pt x="238" y="12951"/>
                  </a:lnTo>
                  <a:lnTo>
                    <a:pt x="143" y="13522"/>
                  </a:lnTo>
                  <a:lnTo>
                    <a:pt x="48" y="14093"/>
                  </a:lnTo>
                  <a:lnTo>
                    <a:pt x="0" y="14712"/>
                  </a:lnTo>
                  <a:lnTo>
                    <a:pt x="0" y="15283"/>
                  </a:lnTo>
                  <a:lnTo>
                    <a:pt x="48" y="15855"/>
                  </a:lnTo>
                  <a:lnTo>
                    <a:pt x="96" y="16426"/>
                  </a:lnTo>
                  <a:lnTo>
                    <a:pt x="191" y="16997"/>
                  </a:lnTo>
                  <a:lnTo>
                    <a:pt x="334" y="17569"/>
                  </a:lnTo>
                  <a:lnTo>
                    <a:pt x="238" y="16426"/>
                  </a:lnTo>
                  <a:lnTo>
                    <a:pt x="238" y="15283"/>
                  </a:lnTo>
                  <a:lnTo>
                    <a:pt x="334" y="14141"/>
                  </a:lnTo>
                  <a:lnTo>
                    <a:pt x="572" y="13046"/>
                  </a:lnTo>
                  <a:lnTo>
                    <a:pt x="905" y="11903"/>
                  </a:lnTo>
                  <a:lnTo>
                    <a:pt x="1333" y="10856"/>
                  </a:lnTo>
                  <a:lnTo>
                    <a:pt x="1857" y="9808"/>
                  </a:lnTo>
                  <a:lnTo>
                    <a:pt x="2428" y="8809"/>
                  </a:lnTo>
                  <a:lnTo>
                    <a:pt x="3047" y="7809"/>
                  </a:lnTo>
                  <a:lnTo>
                    <a:pt x="3714" y="6809"/>
                  </a:lnTo>
                  <a:lnTo>
                    <a:pt x="4333" y="5762"/>
                  </a:lnTo>
                  <a:lnTo>
                    <a:pt x="4618" y="5238"/>
                  </a:lnTo>
                  <a:lnTo>
                    <a:pt x="4809" y="4667"/>
                  </a:lnTo>
                  <a:lnTo>
                    <a:pt x="4952" y="4095"/>
                  </a:lnTo>
                  <a:lnTo>
                    <a:pt x="5047" y="3524"/>
                  </a:lnTo>
                  <a:lnTo>
                    <a:pt x="5095" y="2905"/>
                  </a:lnTo>
                  <a:lnTo>
                    <a:pt x="5142" y="2334"/>
                  </a:lnTo>
                  <a:lnTo>
                    <a:pt x="5142" y="1762"/>
                  </a:lnTo>
                  <a:lnTo>
                    <a:pt x="5095" y="1191"/>
                  </a:lnTo>
                  <a:lnTo>
                    <a:pt x="5047" y="572"/>
                  </a:lnTo>
                  <a:lnTo>
                    <a:pt x="495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flipH="1">
              <a:off x="2205355" y="1890686"/>
              <a:ext cx="86606" cy="412432"/>
            </a:xfrm>
            <a:custGeom>
              <a:avLst/>
              <a:gdLst/>
              <a:ahLst/>
              <a:cxnLst/>
              <a:rect l="l" t="t" r="r" b="b"/>
              <a:pathLst>
                <a:path w="3810" h="18140" extrusionOk="0">
                  <a:moveTo>
                    <a:pt x="1" y="0"/>
                  </a:moveTo>
                  <a:lnTo>
                    <a:pt x="48" y="1190"/>
                  </a:lnTo>
                  <a:lnTo>
                    <a:pt x="96" y="2333"/>
                  </a:lnTo>
                  <a:lnTo>
                    <a:pt x="239" y="3523"/>
                  </a:lnTo>
                  <a:lnTo>
                    <a:pt x="381" y="4714"/>
                  </a:lnTo>
                  <a:lnTo>
                    <a:pt x="619" y="5856"/>
                  </a:lnTo>
                  <a:lnTo>
                    <a:pt x="905" y="6999"/>
                  </a:lnTo>
                  <a:lnTo>
                    <a:pt x="1334" y="8141"/>
                  </a:lnTo>
                  <a:lnTo>
                    <a:pt x="1857" y="9236"/>
                  </a:lnTo>
                  <a:lnTo>
                    <a:pt x="2333" y="10284"/>
                  </a:lnTo>
                  <a:lnTo>
                    <a:pt x="2762" y="11379"/>
                  </a:lnTo>
                  <a:lnTo>
                    <a:pt x="3095" y="12474"/>
                  </a:lnTo>
                  <a:lnTo>
                    <a:pt x="3381" y="13616"/>
                  </a:lnTo>
                  <a:lnTo>
                    <a:pt x="3476" y="14188"/>
                  </a:lnTo>
                  <a:lnTo>
                    <a:pt x="3524" y="14759"/>
                  </a:lnTo>
                  <a:lnTo>
                    <a:pt x="3524" y="15330"/>
                  </a:lnTo>
                  <a:lnTo>
                    <a:pt x="3476" y="15949"/>
                  </a:lnTo>
                  <a:lnTo>
                    <a:pt x="3381" y="16521"/>
                  </a:lnTo>
                  <a:lnTo>
                    <a:pt x="3190" y="17092"/>
                  </a:lnTo>
                  <a:lnTo>
                    <a:pt x="3000" y="17616"/>
                  </a:lnTo>
                  <a:lnTo>
                    <a:pt x="2714" y="18139"/>
                  </a:lnTo>
                  <a:lnTo>
                    <a:pt x="3048" y="17663"/>
                  </a:lnTo>
                  <a:lnTo>
                    <a:pt x="3333" y="17092"/>
                  </a:lnTo>
                  <a:lnTo>
                    <a:pt x="3524" y="16521"/>
                  </a:lnTo>
                  <a:lnTo>
                    <a:pt x="3714" y="15949"/>
                  </a:lnTo>
                  <a:lnTo>
                    <a:pt x="3762" y="15378"/>
                  </a:lnTo>
                  <a:lnTo>
                    <a:pt x="3809" y="14759"/>
                  </a:lnTo>
                  <a:lnTo>
                    <a:pt x="3809" y="14188"/>
                  </a:lnTo>
                  <a:lnTo>
                    <a:pt x="3762" y="13569"/>
                  </a:lnTo>
                  <a:lnTo>
                    <a:pt x="3524" y="12379"/>
                  </a:lnTo>
                  <a:lnTo>
                    <a:pt x="3190" y="11236"/>
                  </a:lnTo>
                  <a:lnTo>
                    <a:pt x="2762" y="10141"/>
                  </a:lnTo>
                  <a:lnTo>
                    <a:pt x="2286" y="9046"/>
                  </a:lnTo>
                  <a:lnTo>
                    <a:pt x="1762" y="7951"/>
                  </a:lnTo>
                  <a:lnTo>
                    <a:pt x="1524" y="7427"/>
                  </a:lnTo>
                  <a:lnTo>
                    <a:pt x="1334" y="6904"/>
                  </a:lnTo>
                  <a:lnTo>
                    <a:pt x="1000" y="5761"/>
                  </a:lnTo>
                  <a:lnTo>
                    <a:pt x="715" y="4666"/>
                  </a:lnTo>
                  <a:lnTo>
                    <a:pt x="477" y="3476"/>
                  </a:lnTo>
                  <a:lnTo>
                    <a:pt x="334" y="2333"/>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flipH="1">
              <a:off x="2436965" y="1790011"/>
              <a:ext cx="554098" cy="587796"/>
            </a:xfrm>
            <a:custGeom>
              <a:avLst/>
              <a:gdLst/>
              <a:ahLst/>
              <a:cxnLst/>
              <a:rect l="l" t="t" r="r" b="b"/>
              <a:pathLst>
                <a:path w="24376" h="25853" extrusionOk="0">
                  <a:moveTo>
                    <a:pt x="571" y="1"/>
                  </a:moveTo>
                  <a:lnTo>
                    <a:pt x="0" y="16188"/>
                  </a:lnTo>
                  <a:lnTo>
                    <a:pt x="333" y="17235"/>
                  </a:lnTo>
                  <a:lnTo>
                    <a:pt x="762" y="18616"/>
                  </a:lnTo>
                  <a:lnTo>
                    <a:pt x="1333" y="20139"/>
                  </a:lnTo>
                  <a:lnTo>
                    <a:pt x="1666" y="20901"/>
                  </a:lnTo>
                  <a:lnTo>
                    <a:pt x="2000" y="21710"/>
                  </a:lnTo>
                  <a:lnTo>
                    <a:pt x="2428" y="22472"/>
                  </a:lnTo>
                  <a:lnTo>
                    <a:pt x="2809" y="23186"/>
                  </a:lnTo>
                  <a:lnTo>
                    <a:pt x="3285" y="23853"/>
                  </a:lnTo>
                  <a:lnTo>
                    <a:pt x="3761" y="24424"/>
                  </a:lnTo>
                  <a:lnTo>
                    <a:pt x="4237" y="24948"/>
                  </a:lnTo>
                  <a:lnTo>
                    <a:pt x="4809" y="25329"/>
                  </a:lnTo>
                  <a:lnTo>
                    <a:pt x="5094" y="25519"/>
                  </a:lnTo>
                  <a:lnTo>
                    <a:pt x="5380" y="25614"/>
                  </a:lnTo>
                  <a:lnTo>
                    <a:pt x="5666" y="25709"/>
                  </a:lnTo>
                  <a:lnTo>
                    <a:pt x="5951" y="25805"/>
                  </a:lnTo>
                  <a:lnTo>
                    <a:pt x="6523" y="25852"/>
                  </a:lnTo>
                  <a:lnTo>
                    <a:pt x="7141" y="25852"/>
                  </a:lnTo>
                  <a:lnTo>
                    <a:pt x="7713" y="25805"/>
                  </a:lnTo>
                  <a:lnTo>
                    <a:pt x="8379" y="25709"/>
                  </a:lnTo>
                  <a:lnTo>
                    <a:pt x="8998" y="25567"/>
                  </a:lnTo>
                  <a:lnTo>
                    <a:pt x="9665" y="25424"/>
                  </a:lnTo>
                  <a:lnTo>
                    <a:pt x="10331" y="25186"/>
                  </a:lnTo>
                  <a:lnTo>
                    <a:pt x="10998" y="24948"/>
                  </a:lnTo>
                  <a:lnTo>
                    <a:pt x="12378" y="24376"/>
                  </a:lnTo>
                  <a:lnTo>
                    <a:pt x="13759" y="23710"/>
                  </a:lnTo>
                  <a:lnTo>
                    <a:pt x="15092" y="22948"/>
                  </a:lnTo>
                  <a:lnTo>
                    <a:pt x="16425" y="22139"/>
                  </a:lnTo>
                  <a:lnTo>
                    <a:pt x="17711" y="21282"/>
                  </a:lnTo>
                  <a:lnTo>
                    <a:pt x="18901" y="20425"/>
                  </a:lnTo>
                  <a:lnTo>
                    <a:pt x="20043" y="19568"/>
                  </a:lnTo>
                  <a:lnTo>
                    <a:pt x="21043" y="18759"/>
                  </a:lnTo>
                  <a:lnTo>
                    <a:pt x="21948" y="17949"/>
                  </a:lnTo>
                  <a:lnTo>
                    <a:pt x="22662" y="17235"/>
                  </a:lnTo>
                  <a:lnTo>
                    <a:pt x="23233" y="16664"/>
                  </a:lnTo>
                  <a:lnTo>
                    <a:pt x="23662" y="16140"/>
                  </a:lnTo>
                  <a:lnTo>
                    <a:pt x="23852" y="15854"/>
                  </a:lnTo>
                  <a:lnTo>
                    <a:pt x="24043" y="15521"/>
                  </a:lnTo>
                  <a:lnTo>
                    <a:pt x="24185" y="15188"/>
                  </a:lnTo>
                  <a:lnTo>
                    <a:pt x="24281" y="14902"/>
                  </a:lnTo>
                  <a:lnTo>
                    <a:pt x="24376" y="14617"/>
                  </a:lnTo>
                  <a:lnTo>
                    <a:pt x="24376" y="14378"/>
                  </a:lnTo>
                  <a:lnTo>
                    <a:pt x="24328" y="14093"/>
                  </a:lnTo>
                  <a:lnTo>
                    <a:pt x="24281" y="13902"/>
                  </a:lnTo>
                  <a:lnTo>
                    <a:pt x="24138" y="13712"/>
                  </a:lnTo>
                  <a:lnTo>
                    <a:pt x="23947" y="13522"/>
                  </a:lnTo>
                  <a:lnTo>
                    <a:pt x="23709" y="13379"/>
                  </a:lnTo>
                  <a:lnTo>
                    <a:pt x="23424" y="13283"/>
                  </a:lnTo>
                  <a:lnTo>
                    <a:pt x="23090" y="13236"/>
                  </a:lnTo>
                  <a:lnTo>
                    <a:pt x="22281" y="13236"/>
                  </a:lnTo>
                  <a:lnTo>
                    <a:pt x="21757" y="13331"/>
                  </a:lnTo>
                  <a:lnTo>
                    <a:pt x="19710" y="13760"/>
                  </a:lnTo>
                  <a:lnTo>
                    <a:pt x="17853" y="14236"/>
                  </a:lnTo>
                  <a:lnTo>
                    <a:pt x="16092" y="14759"/>
                  </a:lnTo>
                  <a:lnTo>
                    <a:pt x="14521" y="15235"/>
                  </a:lnTo>
                  <a:lnTo>
                    <a:pt x="13045" y="15664"/>
                  </a:lnTo>
                  <a:lnTo>
                    <a:pt x="11712" y="15997"/>
                  </a:lnTo>
                  <a:lnTo>
                    <a:pt x="10522" y="16235"/>
                  </a:lnTo>
                  <a:lnTo>
                    <a:pt x="9950" y="16283"/>
                  </a:lnTo>
                  <a:lnTo>
                    <a:pt x="9427" y="16330"/>
                  </a:lnTo>
                  <a:lnTo>
                    <a:pt x="9331" y="16283"/>
                  </a:lnTo>
                  <a:lnTo>
                    <a:pt x="9236" y="16140"/>
                  </a:lnTo>
                  <a:lnTo>
                    <a:pt x="8903" y="15712"/>
                  </a:lnTo>
                  <a:lnTo>
                    <a:pt x="8522" y="15045"/>
                  </a:lnTo>
                  <a:lnTo>
                    <a:pt x="7998" y="14140"/>
                  </a:lnTo>
                  <a:lnTo>
                    <a:pt x="6903" y="11855"/>
                  </a:lnTo>
                  <a:lnTo>
                    <a:pt x="5570" y="9189"/>
                  </a:lnTo>
                  <a:lnTo>
                    <a:pt x="4237" y="6333"/>
                  </a:lnTo>
                  <a:lnTo>
                    <a:pt x="2857" y="3714"/>
                  </a:lnTo>
                  <a:lnTo>
                    <a:pt x="2238" y="2524"/>
                  </a:lnTo>
                  <a:lnTo>
                    <a:pt x="1619" y="1476"/>
                  </a:lnTo>
                  <a:lnTo>
                    <a:pt x="1047" y="620"/>
                  </a:lnTo>
                  <a:lnTo>
                    <a:pt x="571"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flipH="1">
              <a:off x="2422894" y="2084443"/>
              <a:ext cx="310601" cy="264125"/>
            </a:xfrm>
            <a:custGeom>
              <a:avLst/>
              <a:gdLst/>
              <a:ahLst/>
              <a:cxnLst/>
              <a:rect l="l" t="t" r="r" b="b"/>
              <a:pathLst>
                <a:path w="13664" h="11617" extrusionOk="0">
                  <a:moveTo>
                    <a:pt x="11521" y="0"/>
                  </a:moveTo>
                  <a:lnTo>
                    <a:pt x="10807" y="48"/>
                  </a:lnTo>
                  <a:lnTo>
                    <a:pt x="10093" y="191"/>
                  </a:lnTo>
                  <a:lnTo>
                    <a:pt x="8522" y="524"/>
                  </a:lnTo>
                  <a:lnTo>
                    <a:pt x="6856" y="905"/>
                  </a:lnTo>
                  <a:lnTo>
                    <a:pt x="3571" y="1809"/>
                  </a:lnTo>
                  <a:lnTo>
                    <a:pt x="1047" y="2524"/>
                  </a:lnTo>
                  <a:lnTo>
                    <a:pt x="0" y="2809"/>
                  </a:lnTo>
                  <a:lnTo>
                    <a:pt x="2952" y="9570"/>
                  </a:lnTo>
                  <a:lnTo>
                    <a:pt x="3856" y="11617"/>
                  </a:lnTo>
                  <a:lnTo>
                    <a:pt x="4904" y="10807"/>
                  </a:lnTo>
                  <a:lnTo>
                    <a:pt x="6046" y="9950"/>
                  </a:lnTo>
                  <a:lnTo>
                    <a:pt x="7427" y="8855"/>
                  </a:lnTo>
                  <a:lnTo>
                    <a:pt x="8903" y="7665"/>
                  </a:lnTo>
                  <a:lnTo>
                    <a:pt x="10331" y="6380"/>
                  </a:lnTo>
                  <a:lnTo>
                    <a:pt x="10998" y="5761"/>
                  </a:lnTo>
                  <a:lnTo>
                    <a:pt x="11569" y="5142"/>
                  </a:lnTo>
                  <a:lnTo>
                    <a:pt x="12093" y="4523"/>
                  </a:lnTo>
                  <a:lnTo>
                    <a:pt x="12521" y="3952"/>
                  </a:lnTo>
                  <a:lnTo>
                    <a:pt x="13093" y="3047"/>
                  </a:lnTo>
                  <a:lnTo>
                    <a:pt x="13283" y="2666"/>
                  </a:lnTo>
                  <a:lnTo>
                    <a:pt x="13473" y="2285"/>
                  </a:lnTo>
                  <a:lnTo>
                    <a:pt x="13569" y="1905"/>
                  </a:lnTo>
                  <a:lnTo>
                    <a:pt x="13664" y="1571"/>
                  </a:lnTo>
                  <a:lnTo>
                    <a:pt x="13664" y="1286"/>
                  </a:lnTo>
                  <a:lnTo>
                    <a:pt x="13664" y="1000"/>
                  </a:lnTo>
                  <a:lnTo>
                    <a:pt x="13569" y="762"/>
                  </a:lnTo>
                  <a:lnTo>
                    <a:pt x="13426" y="524"/>
                  </a:lnTo>
                  <a:lnTo>
                    <a:pt x="13235" y="381"/>
                  </a:lnTo>
                  <a:lnTo>
                    <a:pt x="12997" y="191"/>
                  </a:lnTo>
                  <a:lnTo>
                    <a:pt x="12712" y="95"/>
                  </a:lnTo>
                  <a:lnTo>
                    <a:pt x="12378" y="48"/>
                  </a:lnTo>
                  <a:lnTo>
                    <a:pt x="11998"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6"/>
            <p:cNvSpPr/>
            <p:nvPr/>
          </p:nvSpPr>
          <p:spPr>
            <a:xfrm flipH="1">
              <a:off x="2729153" y="2148308"/>
              <a:ext cx="3273" cy="5434"/>
            </a:xfrm>
            <a:custGeom>
              <a:avLst/>
              <a:gdLst/>
              <a:ahLst/>
              <a:cxnLst/>
              <a:rect l="l" t="t" r="r" b="b"/>
              <a:pathLst>
                <a:path w="144" h="239" extrusionOk="0">
                  <a:moveTo>
                    <a:pt x="1" y="0"/>
                  </a:moveTo>
                  <a:lnTo>
                    <a:pt x="96" y="238"/>
                  </a:lnTo>
                  <a:lnTo>
                    <a:pt x="143" y="191"/>
                  </a:lnTo>
                  <a:lnTo>
                    <a:pt x="143" y="143"/>
                  </a:lnTo>
                  <a:lnTo>
                    <a:pt x="96" y="4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6"/>
            <p:cNvSpPr/>
            <p:nvPr/>
          </p:nvSpPr>
          <p:spPr>
            <a:xfrm flipH="1">
              <a:off x="2673961" y="2148308"/>
              <a:ext cx="6524" cy="5434"/>
            </a:xfrm>
            <a:custGeom>
              <a:avLst/>
              <a:gdLst/>
              <a:ahLst/>
              <a:cxnLst/>
              <a:rect l="l" t="t" r="r" b="b"/>
              <a:pathLst>
                <a:path w="287" h="239" extrusionOk="0">
                  <a:moveTo>
                    <a:pt x="48" y="0"/>
                  </a:moveTo>
                  <a:lnTo>
                    <a:pt x="1" y="143"/>
                  </a:lnTo>
                  <a:lnTo>
                    <a:pt x="48" y="238"/>
                  </a:lnTo>
                  <a:lnTo>
                    <a:pt x="239" y="238"/>
                  </a:lnTo>
                  <a:lnTo>
                    <a:pt x="287"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6"/>
            <p:cNvSpPr/>
            <p:nvPr/>
          </p:nvSpPr>
          <p:spPr>
            <a:xfrm flipH="1">
              <a:off x="2619861" y="2148308"/>
              <a:ext cx="5433" cy="5434"/>
            </a:xfrm>
            <a:custGeom>
              <a:avLst/>
              <a:gdLst/>
              <a:ahLst/>
              <a:cxnLst/>
              <a:rect l="l" t="t" r="r" b="b"/>
              <a:pathLst>
                <a:path w="239" h="239" extrusionOk="0">
                  <a:moveTo>
                    <a:pt x="49" y="0"/>
                  </a:moveTo>
                  <a:lnTo>
                    <a:pt x="1" y="143"/>
                  </a:lnTo>
                  <a:lnTo>
                    <a:pt x="49"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
            <p:cNvSpPr/>
            <p:nvPr/>
          </p:nvSpPr>
          <p:spPr>
            <a:xfrm flipH="1">
              <a:off x="2564647" y="2148308"/>
              <a:ext cx="6524" cy="5434"/>
            </a:xfrm>
            <a:custGeom>
              <a:avLst/>
              <a:gdLst/>
              <a:ahLst/>
              <a:cxnLst/>
              <a:rect l="l" t="t" r="r" b="b"/>
              <a:pathLst>
                <a:path w="287"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
            <p:cNvSpPr/>
            <p:nvPr/>
          </p:nvSpPr>
          <p:spPr>
            <a:xfrm flipH="1">
              <a:off x="2509455" y="2148308"/>
              <a:ext cx="6524" cy="5434"/>
            </a:xfrm>
            <a:custGeom>
              <a:avLst/>
              <a:gdLst/>
              <a:ahLst/>
              <a:cxnLst/>
              <a:rect l="l" t="t" r="r" b="b"/>
              <a:pathLst>
                <a:path w="287" h="239" extrusionOk="0">
                  <a:moveTo>
                    <a:pt x="48" y="0"/>
                  </a:moveTo>
                  <a:lnTo>
                    <a:pt x="0" y="143"/>
                  </a:lnTo>
                  <a:lnTo>
                    <a:pt x="48" y="238"/>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
            <p:cNvSpPr/>
            <p:nvPr/>
          </p:nvSpPr>
          <p:spPr>
            <a:xfrm flipH="1">
              <a:off x="2455354" y="2148308"/>
              <a:ext cx="5433" cy="5434"/>
            </a:xfrm>
            <a:custGeom>
              <a:avLst/>
              <a:gdLst/>
              <a:ahLst/>
              <a:cxnLst/>
              <a:rect l="l" t="t" r="r" b="b"/>
              <a:pathLst>
                <a:path w="239" h="239" extrusionOk="0">
                  <a:moveTo>
                    <a:pt x="1" y="0"/>
                  </a:moveTo>
                  <a:lnTo>
                    <a:pt x="1" y="143"/>
                  </a:lnTo>
                  <a:lnTo>
                    <a:pt x="1"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flipH="1">
              <a:off x="2591720" y="2109339"/>
              <a:ext cx="6501" cy="5434"/>
            </a:xfrm>
            <a:custGeom>
              <a:avLst/>
              <a:gdLst/>
              <a:ahLst/>
              <a:cxnLst/>
              <a:rect l="l" t="t" r="r" b="b"/>
              <a:pathLst>
                <a:path w="286" h="239" extrusionOk="0">
                  <a:moveTo>
                    <a:pt x="238" y="0"/>
                  </a:moveTo>
                  <a:lnTo>
                    <a:pt x="0" y="48"/>
                  </a:lnTo>
                  <a:lnTo>
                    <a:pt x="0" y="95"/>
                  </a:lnTo>
                  <a:lnTo>
                    <a:pt x="48" y="191"/>
                  </a:lnTo>
                  <a:lnTo>
                    <a:pt x="143" y="238"/>
                  </a:lnTo>
                  <a:lnTo>
                    <a:pt x="238" y="191"/>
                  </a:lnTo>
                  <a:lnTo>
                    <a:pt x="286" y="95"/>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
            <p:cNvSpPr/>
            <p:nvPr/>
          </p:nvSpPr>
          <p:spPr>
            <a:xfrm flipH="1">
              <a:off x="2537596" y="2108247"/>
              <a:ext cx="5433" cy="6525"/>
            </a:xfrm>
            <a:custGeom>
              <a:avLst/>
              <a:gdLst/>
              <a:ahLst/>
              <a:cxnLst/>
              <a:rect l="l" t="t" r="r" b="b"/>
              <a:pathLst>
                <a:path w="239" h="287" extrusionOk="0">
                  <a:moveTo>
                    <a:pt x="143" y="1"/>
                  </a:moveTo>
                  <a:lnTo>
                    <a:pt x="0" y="48"/>
                  </a:lnTo>
                  <a:lnTo>
                    <a:pt x="0" y="143"/>
                  </a:lnTo>
                  <a:lnTo>
                    <a:pt x="0" y="239"/>
                  </a:lnTo>
                  <a:lnTo>
                    <a:pt x="143" y="286"/>
                  </a:lnTo>
                  <a:lnTo>
                    <a:pt x="238" y="239"/>
                  </a:lnTo>
                  <a:lnTo>
                    <a:pt x="238"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6"/>
            <p:cNvSpPr/>
            <p:nvPr/>
          </p:nvSpPr>
          <p:spPr>
            <a:xfrm flipH="1">
              <a:off x="2482405"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flipH="1">
              <a:off x="2427213"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flipH="1">
              <a:off x="2673961" y="2227316"/>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flipH="1">
              <a:off x="2619861" y="2227316"/>
              <a:ext cx="5433" cy="6525"/>
            </a:xfrm>
            <a:custGeom>
              <a:avLst/>
              <a:gdLst/>
              <a:ahLst/>
              <a:cxnLst/>
              <a:rect l="l" t="t" r="r" b="b"/>
              <a:pathLst>
                <a:path w="239" h="287" extrusionOk="0">
                  <a:moveTo>
                    <a:pt x="144" y="1"/>
                  </a:moveTo>
                  <a:lnTo>
                    <a:pt x="49" y="48"/>
                  </a:lnTo>
                  <a:lnTo>
                    <a:pt x="1" y="143"/>
                  </a:lnTo>
                  <a:lnTo>
                    <a:pt x="49" y="239"/>
                  </a:lnTo>
                  <a:lnTo>
                    <a:pt x="144" y="286"/>
                  </a:lnTo>
                  <a:lnTo>
                    <a:pt x="239" y="239"/>
                  </a:lnTo>
                  <a:lnTo>
                    <a:pt x="239"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flipH="1">
              <a:off x="2564647" y="2227316"/>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6"/>
            <p:cNvSpPr/>
            <p:nvPr/>
          </p:nvSpPr>
          <p:spPr>
            <a:xfrm flipH="1">
              <a:off x="2509455" y="2227316"/>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6"/>
            <p:cNvSpPr/>
            <p:nvPr/>
          </p:nvSpPr>
          <p:spPr>
            <a:xfrm flipH="1">
              <a:off x="2702103" y="2188347"/>
              <a:ext cx="5433" cy="5434"/>
            </a:xfrm>
            <a:custGeom>
              <a:avLst/>
              <a:gdLst/>
              <a:ahLst/>
              <a:cxnLst/>
              <a:rect l="l" t="t" r="r" b="b"/>
              <a:pathLst>
                <a:path w="239" h="239" extrusionOk="0">
                  <a:moveTo>
                    <a:pt x="48" y="1"/>
                  </a:moveTo>
                  <a:lnTo>
                    <a:pt x="1" y="96"/>
                  </a:lnTo>
                  <a:lnTo>
                    <a:pt x="48" y="191"/>
                  </a:lnTo>
                  <a:lnTo>
                    <a:pt x="143" y="239"/>
                  </a:lnTo>
                  <a:lnTo>
                    <a:pt x="239" y="239"/>
                  </a:lnTo>
                  <a:lnTo>
                    <a:pt x="239"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
            <p:cNvSpPr/>
            <p:nvPr/>
          </p:nvSpPr>
          <p:spPr>
            <a:xfrm flipH="1">
              <a:off x="2646911" y="2188347"/>
              <a:ext cx="6501" cy="5434"/>
            </a:xfrm>
            <a:custGeom>
              <a:avLst/>
              <a:gdLst/>
              <a:ahLst/>
              <a:cxnLst/>
              <a:rect l="l" t="t" r="r" b="b"/>
              <a:pathLst>
                <a:path w="286" h="239" extrusionOk="0">
                  <a:moveTo>
                    <a:pt x="48" y="1"/>
                  </a:moveTo>
                  <a:lnTo>
                    <a:pt x="0" y="96"/>
                  </a:lnTo>
                  <a:lnTo>
                    <a:pt x="48" y="191"/>
                  </a:lnTo>
                  <a:lnTo>
                    <a:pt x="143"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
            <p:cNvSpPr/>
            <p:nvPr/>
          </p:nvSpPr>
          <p:spPr>
            <a:xfrm flipH="1">
              <a:off x="2591720"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6"/>
            <p:cNvSpPr/>
            <p:nvPr/>
          </p:nvSpPr>
          <p:spPr>
            <a:xfrm flipH="1">
              <a:off x="2537596" y="2188347"/>
              <a:ext cx="5433" cy="5434"/>
            </a:xfrm>
            <a:custGeom>
              <a:avLst/>
              <a:gdLst/>
              <a:ahLst/>
              <a:cxnLst/>
              <a:rect l="l" t="t" r="r" b="b"/>
              <a:pathLst>
                <a:path w="239" h="239" extrusionOk="0">
                  <a:moveTo>
                    <a:pt x="0" y="1"/>
                  </a:moveTo>
                  <a:lnTo>
                    <a:pt x="0" y="96"/>
                  </a:lnTo>
                  <a:lnTo>
                    <a:pt x="0" y="239"/>
                  </a:lnTo>
                  <a:lnTo>
                    <a:pt x="238" y="239"/>
                  </a:lnTo>
                  <a:lnTo>
                    <a:pt x="238"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6"/>
            <p:cNvSpPr/>
            <p:nvPr/>
          </p:nvSpPr>
          <p:spPr>
            <a:xfrm flipH="1">
              <a:off x="2482405"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
            <p:cNvSpPr/>
            <p:nvPr/>
          </p:nvSpPr>
          <p:spPr>
            <a:xfrm flipH="1">
              <a:off x="2619861" y="2307415"/>
              <a:ext cx="5433" cy="6525"/>
            </a:xfrm>
            <a:custGeom>
              <a:avLst/>
              <a:gdLst/>
              <a:ahLst/>
              <a:cxnLst/>
              <a:rect l="l" t="t" r="r" b="b"/>
              <a:pathLst>
                <a:path w="239" h="287" extrusionOk="0">
                  <a:moveTo>
                    <a:pt x="144" y="1"/>
                  </a:moveTo>
                  <a:lnTo>
                    <a:pt x="49" y="48"/>
                  </a:lnTo>
                  <a:lnTo>
                    <a:pt x="1" y="143"/>
                  </a:lnTo>
                  <a:lnTo>
                    <a:pt x="49" y="239"/>
                  </a:lnTo>
                  <a:lnTo>
                    <a:pt x="144" y="286"/>
                  </a:lnTo>
                  <a:lnTo>
                    <a:pt x="239" y="239"/>
                  </a:lnTo>
                  <a:lnTo>
                    <a:pt x="239"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
            <p:cNvSpPr/>
            <p:nvPr/>
          </p:nvSpPr>
          <p:spPr>
            <a:xfrm flipH="1">
              <a:off x="2646911" y="2267377"/>
              <a:ext cx="5433" cy="6503"/>
            </a:xfrm>
            <a:custGeom>
              <a:avLst/>
              <a:gdLst/>
              <a:ahLst/>
              <a:cxnLst/>
              <a:rect l="l" t="t" r="r" b="b"/>
              <a:pathLst>
                <a:path w="239" h="286" extrusionOk="0">
                  <a:moveTo>
                    <a:pt x="96" y="0"/>
                  </a:moveTo>
                  <a:lnTo>
                    <a:pt x="48"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
            <p:cNvSpPr/>
            <p:nvPr/>
          </p:nvSpPr>
          <p:spPr>
            <a:xfrm flipH="1">
              <a:off x="2591720" y="2267377"/>
              <a:ext cx="5433" cy="6503"/>
            </a:xfrm>
            <a:custGeom>
              <a:avLst/>
              <a:gdLst/>
              <a:ahLst/>
              <a:cxnLst/>
              <a:rect l="l" t="t" r="r" b="b"/>
              <a:pathLst>
                <a:path w="239" h="286" extrusionOk="0">
                  <a:moveTo>
                    <a:pt x="96" y="0"/>
                  </a:moveTo>
                  <a:lnTo>
                    <a:pt x="48"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
            <p:cNvSpPr/>
            <p:nvPr/>
          </p:nvSpPr>
          <p:spPr>
            <a:xfrm flipH="1">
              <a:off x="2422894" y="2084443"/>
              <a:ext cx="243521" cy="264125"/>
            </a:xfrm>
            <a:custGeom>
              <a:avLst/>
              <a:gdLst/>
              <a:ahLst/>
              <a:cxnLst/>
              <a:rect l="l" t="t" r="r" b="b"/>
              <a:pathLst>
                <a:path w="10713" h="11617" extrusionOk="0">
                  <a:moveTo>
                    <a:pt x="8570" y="0"/>
                  </a:moveTo>
                  <a:lnTo>
                    <a:pt x="4381" y="4618"/>
                  </a:lnTo>
                  <a:lnTo>
                    <a:pt x="1" y="9570"/>
                  </a:lnTo>
                  <a:lnTo>
                    <a:pt x="905" y="11617"/>
                  </a:lnTo>
                  <a:lnTo>
                    <a:pt x="1953" y="10807"/>
                  </a:lnTo>
                  <a:lnTo>
                    <a:pt x="3095" y="9950"/>
                  </a:lnTo>
                  <a:lnTo>
                    <a:pt x="4476" y="8855"/>
                  </a:lnTo>
                  <a:lnTo>
                    <a:pt x="5952" y="7665"/>
                  </a:lnTo>
                  <a:lnTo>
                    <a:pt x="7380" y="6380"/>
                  </a:lnTo>
                  <a:lnTo>
                    <a:pt x="8047" y="5761"/>
                  </a:lnTo>
                  <a:lnTo>
                    <a:pt x="8618" y="5142"/>
                  </a:lnTo>
                  <a:lnTo>
                    <a:pt x="9142" y="4523"/>
                  </a:lnTo>
                  <a:lnTo>
                    <a:pt x="9570" y="3952"/>
                  </a:lnTo>
                  <a:lnTo>
                    <a:pt x="10142" y="3047"/>
                  </a:lnTo>
                  <a:lnTo>
                    <a:pt x="10332" y="2666"/>
                  </a:lnTo>
                  <a:lnTo>
                    <a:pt x="10522" y="2285"/>
                  </a:lnTo>
                  <a:lnTo>
                    <a:pt x="10618" y="1905"/>
                  </a:lnTo>
                  <a:lnTo>
                    <a:pt x="10713" y="1571"/>
                  </a:lnTo>
                  <a:lnTo>
                    <a:pt x="10713" y="1286"/>
                  </a:lnTo>
                  <a:lnTo>
                    <a:pt x="10713" y="1000"/>
                  </a:lnTo>
                  <a:lnTo>
                    <a:pt x="10618" y="762"/>
                  </a:lnTo>
                  <a:lnTo>
                    <a:pt x="10475" y="524"/>
                  </a:lnTo>
                  <a:lnTo>
                    <a:pt x="10284" y="381"/>
                  </a:lnTo>
                  <a:lnTo>
                    <a:pt x="10046" y="191"/>
                  </a:lnTo>
                  <a:lnTo>
                    <a:pt x="9761" y="95"/>
                  </a:lnTo>
                  <a:lnTo>
                    <a:pt x="9427" y="48"/>
                  </a:lnTo>
                  <a:lnTo>
                    <a:pt x="904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flipH="1">
              <a:off x="2618770" y="2150468"/>
              <a:ext cx="73604" cy="167792"/>
            </a:xfrm>
            <a:custGeom>
              <a:avLst/>
              <a:gdLst/>
              <a:ahLst/>
              <a:cxnLst/>
              <a:rect l="l" t="t" r="r" b="b"/>
              <a:pathLst>
                <a:path w="3238" h="7380" extrusionOk="0">
                  <a:moveTo>
                    <a:pt x="0" y="0"/>
                  </a:moveTo>
                  <a:lnTo>
                    <a:pt x="0" y="48"/>
                  </a:lnTo>
                  <a:lnTo>
                    <a:pt x="714" y="1905"/>
                  </a:lnTo>
                  <a:lnTo>
                    <a:pt x="1476" y="3761"/>
                  </a:lnTo>
                  <a:lnTo>
                    <a:pt x="2333" y="5571"/>
                  </a:lnTo>
                  <a:lnTo>
                    <a:pt x="3190" y="7332"/>
                  </a:lnTo>
                  <a:lnTo>
                    <a:pt x="3238" y="7380"/>
                  </a:lnTo>
                  <a:lnTo>
                    <a:pt x="3238" y="7332"/>
                  </a:lnTo>
                  <a:lnTo>
                    <a:pt x="2619" y="5856"/>
                  </a:lnTo>
                  <a:lnTo>
                    <a:pt x="1666" y="3619"/>
                  </a:lnTo>
                  <a:lnTo>
                    <a:pt x="714" y="1476"/>
                  </a:lnTo>
                  <a:lnTo>
                    <a:pt x="48" y="48"/>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
            <p:cNvSpPr/>
            <p:nvPr/>
          </p:nvSpPr>
          <p:spPr>
            <a:xfrm flipH="1">
              <a:off x="2910958" y="1772686"/>
              <a:ext cx="251113" cy="329082"/>
            </a:xfrm>
            <a:custGeom>
              <a:avLst/>
              <a:gdLst/>
              <a:ahLst/>
              <a:cxnLst/>
              <a:rect l="l" t="t" r="r" b="b"/>
              <a:pathLst>
                <a:path w="11047" h="14474" extrusionOk="0">
                  <a:moveTo>
                    <a:pt x="5762" y="1"/>
                  </a:moveTo>
                  <a:lnTo>
                    <a:pt x="5000" y="48"/>
                  </a:lnTo>
                  <a:lnTo>
                    <a:pt x="4333" y="191"/>
                  </a:lnTo>
                  <a:lnTo>
                    <a:pt x="3667" y="334"/>
                  </a:lnTo>
                  <a:lnTo>
                    <a:pt x="3095" y="572"/>
                  </a:lnTo>
                  <a:lnTo>
                    <a:pt x="2572" y="858"/>
                  </a:lnTo>
                  <a:lnTo>
                    <a:pt x="2334" y="1048"/>
                  </a:lnTo>
                  <a:lnTo>
                    <a:pt x="2143" y="1239"/>
                  </a:lnTo>
                  <a:lnTo>
                    <a:pt x="2000" y="1429"/>
                  </a:lnTo>
                  <a:lnTo>
                    <a:pt x="1858" y="1667"/>
                  </a:lnTo>
                  <a:lnTo>
                    <a:pt x="1762" y="1858"/>
                  </a:lnTo>
                  <a:lnTo>
                    <a:pt x="1715" y="2048"/>
                  </a:lnTo>
                  <a:lnTo>
                    <a:pt x="1715" y="2191"/>
                  </a:lnTo>
                  <a:lnTo>
                    <a:pt x="1762" y="2334"/>
                  </a:lnTo>
                  <a:lnTo>
                    <a:pt x="1858" y="2429"/>
                  </a:lnTo>
                  <a:lnTo>
                    <a:pt x="1953" y="2524"/>
                  </a:lnTo>
                  <a:lnTo>
                    <a:pt x="2191" y="2667"/>
                  </a:lnTo>
                  <a:lnTo>
                    <a:pt x="2429" y="2762"/>
                  </a:lnTo>
                  <a:lnTo>
                    <a:pt x="2667" y="2810"/>
                  </a:lnTo>
                  <a:lnTo>
                    <a:pt x="2953" y="2810"/>
                  </a:lnTo>
                  <a:lnTo>
                    <a:pt x="2572" y="2953"/>
                  </a:lnTo>
                  <a:lnTo>
                    <a:pt x="2143" y="3048"/>
                  </a:lnTo>
                  <a:lnTo>
                    <a:pt x="1715" y="3286"/>
                  </a:lnTo>
                  <a:lnTo>
                    <a:pt x="1239" y="3524"/>
                  </a:lnTo>
                  <a:lnTo>
                    <a:pt x="810" y="3857"/>
                  </a:lnTo>
                  <a:lnTo>
                    <a:pt x="620" y="4048"/>
                  </a:lnTo>
                  <a:lnTo>
                    <a:pt x="525" y="4286"/>
                  </a:lnTo>
                  <a:lnTo>
                    <a:pt x="382" y="4524"/>
                  </a:lnTo>
                  <a:lnTo>
                    <a:pt x="334" y="4762"/>
                  </a:lnTo>
                  <a:lnTo>
                    <a:pt x="334" y="5000"/>
                  </a:lnTo>
                  <a:lnTo>
                    <a:pt x="382" y="5238"/>
                  </a:lnTo>
                  <a:lnTo>
                    <a:pt x="477" y="5428"/>
                  </a:lnTo>
                  <a:lnTo>
                    <a:pt x="572" y="5571"/>
                  </a:lnTo>
                  <a:lnTo>
                    <a:pt x="715" y="5714"/>
                  </a:lnTo>
                  <a:lnTo>
                    <a:pt x="905" y="5809"/>
                  </a:lnTo>
                  <a:lnTo>
                    <a:pt x="1239" y="5952"/>
                  </a:lnTo>
                  <a:lnTo>
                    <a:pt x="1620" y="6047"/>
                  </a:lnTo>
                  <a:lnTo>
                    <a:pt x="2000" y="6095"/>
                  </a:lnTo>
                  <a:lnTo>
                    <a:pt x="2381" y="6095"/>
                  </a:lnTo>
                  <a:lnTo>
                    <a:pt x="1953" y="6238"/>
                  </a:lnTo>
                  <a:lnTo>
                    <a:pt x="1572" y="6380"/>
                  </a:lnTo>
                  <a:lnTo>
                    <a:pt x="1143" y="6571"/>
                  </a:lnTo>
                  <a:lnTo>
                    <a:pt x="715" y="6857"/>
                  </a:lnTo>
                  <a:lnTo>
                    <a:pt x="525" y="6999"/>
                  </a:lnTo>
                  <a:lnTo>
                    <a:pt x="382" y="7190"/>
                  </a:lnTo>
                  <a:lnTo>
                    <a:pt x="239" y="7380"/>
                  </a:lnTo>
                  <a:lnTo>
                    <a:pt x="144" y="7618"/>
                  </a:lnTo>
                  <a:lnTo>
                    <a:pt x="48" y="7856"/>
                  </a:lnTo>
                  <a:lnTo>
                    <a:pt x="1" y="8094"/>
                  </a:lnTo>
                  <a:lnTo>
                    <a:pt x="48" y="8380"/>
                  </a:lnTo>
                  <a:lnTo>
                    <a:pt x="96" y="8570"/>
                  </a:lnTo>
                  <a:lnTo>
                    <a:pt x="191" y="8761"/>
                  </a:lnTo>
                  <a:lnTo>
                    <a:pt x="334" y="8904"/>
                  </a:lnTo>
                  <a:lnTo>
                    <a:pt x="477" y="8999"/>
                  </a:lnTo>
                  <a:lnTo>
                    <a:pt x="667" y="9094"/>
                  </a:lnTo>
                  <a:lnTo>
                    <a:pt x="1048" y="9189"/>
                  </a:lnTo>
                  <a:lnTo>
                    <a:pt x="1429" y="9237"/>
                  </a:lnTo>
                  <a:lnTo>
                    <a:pt x="1810" y="9237"/>
                  </a:lnTo>
                  <a:lnTo>
                    <a:pt x="2191" y="9189"/>
                  </a:lnTo>
                  <a:lnTo>
                    <a:pt x="1905" y="9380"/>
                  </a:lnTo>
                  <a:lnTo>
                    <a:pt x="1667" y="9618"/>
                  </a:lnTo>
                  <a:lnTo>
                    <a:pt x="1381" y="9856"/>
                  </a:lnTo>
                  <a:lnTo>
                    <a:pt x="1143" y="10142"/>
                  </a:lnTo>
                  <a:lnTo>
                    <a:pt x="905" y="10475"/>
                  </a:lnTo>
                  <a:lnTo>
                    <a:pt x="858" y="10665"/>
                  </a:lnTo>
                  <a:lnTo>
                    <a:pt x="810" y="10856"/>
                  </a:lnTo>
                  <a:lnTo>
                    <a:pt x="810" y="11046"/>
                  </a:lnTo>
                  <a:lnTo>
                    <a:pt x="810" y="11237"/>
                  </a:lnTo>
                  <a:lnTo>
                    <a:pt x="953" y="11570"/>
                  </a:lnTo>
                  <a:lnTo>
                    <a:pt x="1143" y="11760"/>
                  </a:lnTo>
                  <a:lnTo>
                    <a:pt x="1381" y="11951"/>
                  </a:lnTo>
                  <a:lnTo>
                    <a:pt x="1715" y="11998"/>
                  </a:lnTo>
                  <a:lnTo>
                    <a:pt x="2048" y="12046"/>
                  </a:lnTo>
                  <a:lnTo>
                    <a:pt x="2429" y="11998"/>
                  </a:lnTo>
                  <a:lnTo>
                    <a:pt x="3286" y="11855"/>
                  </a:lnTo>
                  <a:lnTo>
                    <a:pt x="4238" y="11665"/>
                  </a:lnTo>
                  <a:lnTo>
                    <a:pt x="5095" y="11475"/>
                  </a:lnTo>
                  <a:lnTo>
                    <a:pt x="5523" y="11427"/>
                  </a:lnTo>
                  <a:lnTo>
                    <a:pt x="5904" y="11379"/>
                  </a:lnTo>
                  <a:lnTo>
                    <a:pt x="6285" y="11379"/>
                  </a:lnTo>
                  <a:lnTo>
                    <a:pt x="6571" y="11427"/>
                  </a:lnTo>
                  <a:lnTo>
                    <a:pt x="6047" y="13903"/>
                  </a:lnTo>
                  <a:lnTo>
                    <a:pt x="6047" y="14141"/>
                  </a:lnTo>
                  <a:lnTo>
                    <a:pt x="7285" y="14474"/>
                  </a:lnTo>
                  <a:lnTo>
                    <a:pt x="8047" y="13379"/>
                  </a:lnTo>
                  <a:lnTo>
                    <a:pt x="8856" y="12427"/>
                  </a:lnTo>
                  <a:lnTo>
                    <a:pt x="9380" y="11808"/>
                  </a:lnTo>
                  <a:lnTo>
                    <a:pt x="9808" y="11189"/>
                  </a:lnTo>
                  <a:lnTo>
                    <a:pt x="10142" y="10618"/>
                  </a:lnTo>
                  <a:lnTo>
                    <a:pt x="10237" y="10380"/>
                  </a:lnTo>
                  <a:lnTo>
                    <a:pt x="10332" y="10094"/>
                  </a:lnTo>
                  <a:lnTo>
                    <a:pt x="10380" y="9904"/>
                  </a:lnTo>
                  <a:lnTo>
                    <a:pt x="10332" y="9665"/>
                  </a:lnTo>
                  <a:lnTo>
                    <a:pt x="10332" y="9427"/>
                  </a:lnTo>
                  <a:lnTo>
                    <a:pt x="10237" y="9237"/>
                  </a:lnTo>
                  <a:lnTo>
                    <a:pt x="10142" y="9047"/>
                  </a:lnTo>
                  <a:lnTo>
                    <a:pt x="9999" y="8856"/>
                  </a:lnTo>
                  <a:lnTo>
                    <a:pt x="9856" y="8713"/>
                  </a:lnTo>
                  <a:lnTo>
                    <a:pt x="9665" y="8570"/>
                  </a:lnTo>
                  <a:lnTo>
                    <a:pt x="9856" y="8475"/>
                  </a:lnTo>
                  <a:lnTo>
                    <a:pt x="10046" y="8332"/>
                  </a:lnTo>
                  <a:lnTo>
                    <a:pt x="10284" y="8190"/>
                  </a:lnTo>
                  <a:lnTo>
                    <a:pt x="10522" y="7952"/>
                  </a:lnTo>
                  <a:lnTo>
                    <a:pt x="10760" y="7666"/>
                  </a:lnTo>
                  <a:lnTo>
                    <a:pt x="10903" y="7333"/>
                  </a:lnTo>
                  <a:lnTo>
                    <a:pt x="10951" y="6904"/>
                  </a:lnTo>
                  <a:lnTo>
                    <a:pt x="10951" y="6714"/>
                  </a:lnTo>
                  <a:lnTo>
                    <a:pt x="10856" y="6523"/>
                  </a:lnTo>
                  <a:lnTo>
                    <a:pt x="10713" y="6333"/>
                  </a:lnTo>
                  <a:lnTo>
                    <a:pt x="10522" y="6142"/>
                  </a:lnTo>
                  <a:lnTo>
                    <a:pt x="10237" y="5904"/>
                  </a:lnTo>
                  <a:lnTo>
                    <a:pt x="10094" y="5809"/>
                  </a:lnTo>
                  <a:lnTo>
                    <a:pt x="10284" y="5666"/>
                  </a:lnTo>
                  <a:lnTo>
                    <a:pt x="10475" y="5524"/>
                  </a:lnTo>
                  <a:lnTo>
                    <a:pt x="10618" y="5381"/>
                  </a:lnTo>
                  <a:lnTo>
                    <a:pt x="10760" y="5190"/>
                  </a:lnTo>
                  <a:lnTo>
                    <a:pt x="10903" y="5000"/>
                  </a:lnTo>
                  <a:lnTo>
                    <a:pt x="10999" y="4809"/>
                  </a:lnTo>
                  <a:lnTo>
                    <a:pt x="11046" y="4571"/>
                  </a:lnTo>
                  <a:lnTo>
                    <a:pt x="11046" y="4333"/>
                  </a:lnTo>
                  <a:lnTo>
                    <a:pt x="10999" y="4048"/>
                  </a:lnTo>
                  <a:lnTo>
                    <a:pt x="10903" y="3810"/>
                  </a:lnTo>
                  <a:lnTo>
                    <a:pt x="10760" y="3572"/>
                  </a:lnTo>
                  <a:lnTo>
                    <a:pt x="10618" y="3429"/>
                  </a:lnTo>
                  <a:lnTo>
                    <a:pt x="10284" y="3191"/>
                  </a:lnTo>
                  <a:lnTo>
                    <a:pt x="10142" y="3095"/>
                  </a:lnTo>
                  <a:lnTo>
                    <a:pt x="10237" y="2953"/>
                  </a:lnTo>
                  <a:lnTo>
                    <a:pt x="10475" y="2572"/>
                  </a:lnTo>
                  <a:lnTo>
                    <a:pt x="10570" y="2286"/>
                  </a:lnTo>
                  <a:lnTo>
                    <a:pt x="10665" y="2000"/>
                  </a:lnTo>
                  <a:lnTo>
                    <a:pt x="10665" y="1715"/>
                  </a:lnTo>
                  <a:lnTo>
                    <a:pt x="10618" y="1429"/>
                  </a:lnTo>
                  <a:lnTo>
                    <a:pt x="10522" y="1286"/>
                  </a:lnTo>
                  <a:lnTo>
                    <a:pt x="10427" y="1096"/>
                  </a:lnTo>
                  <a:lnTo>
                    <a:pt x="10094" y="858"/>
                  </a:lnTo>
                  <a:lnTo>
                    <a:pt x="9665" y="620"/>
                  </a:lnTo>
                  <a:lnTo>
                    <a:pt x="9142" y="429"/>
                  </a:lnTo>
                  <a:lnTo>
                    <a:pt x="8570" y="239"/>
                  </a:lnTo>
                  <a:lnTo>
                    <a:pt x="7904" y="96"/>
                  </a:lnTo>
                  <a:lnTo>
                    <a:pt x="7190" y="48"/>
                  </a:lnTo>
                  <a:lnTo>
                    <a:pt x="647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6"/>
            <p:cNvSpPr/>
            <p:nvPr/>
          </p:nvSpPr>
          <p:spPr>
            <a:xfrm flipH="1">
              <a:off x="2946669" y="2041131"/>
              <a:ext cx="77946" cy="139668"/>
            </a:xfrm>
            <a:custGeom>
              <a:avLst/>
              <a:gdLst/>
              <a:ahLst/>
              <a:cxnLst/>
              <a:rect l="l" t="t" r="r" b="b"/>
              <a:pathLst>
                <a:path w="3429" h="6143" extrusionOk="0">
                  <a:moveTo>
                    <a:pt x="619" y="1"/>
                  </a:moveTo>
                  <a:lnTo>
                    <a:pt x="0" y="2096"/>
                  </a:lnTo>
                  <a:lnTo>
                    <a:pt x="0" y="2334"/>
                  </a:lnTo>
                  <a:lnTo>
                    <a:pt x="48" y="2857"/>
                  </a:lnTo>
                  <a:lnTo>
                    <a:pt x="143" y="3333"/>
                  </a:lnTo>
                  <a:lnTo>
                    <a:pt x="286" y="3810"/>
                  </a:lnTo>
                  <a:lnTo>
                    <a:pt x="429" y="4286"/>
                  </a:lnTo>
                  <a:lnTo>
                    <a:pt x="667" y="4667"/>
                  </a:lnTo>
                  <a:lnTo>
                    <a:pt x="905" y="5047"/>
                  </a:lnTo>
                  <a:lnTo>
                    <a:pt x="1190" y="5381"/>
                  </a:lnTo>
                  <a:lnTo>
                    <a:pt x="1476" y="5666"/>
                  </a:lnTo>
                  <a:lnTo>
                    <a:pt x="1762" y="5857"/>
                  </a:lnTo>
                  <a:lnTo>
                    <a:pt x="2047" y="6047"/>
                  </a:lnTo>
                  <a:lnTo>
                    <a:pt x="2333" y="6142"/>
                  </a:lnTo>
                  <a:lnTo>
                    <a:pt x="2571" y="6142"/>
                  </a:lnTo>
                  <a:lnTo>
                    <a:pt x="2809" y="6095"/>
                  </a:lnTo>
                  <a:lnTo>
                    <a:pt x="3047" y="6000"/>
                  </a:lnTo>
                  <a:lnTo>
                    <a:pt x="3238" y="5762"/>
                  </a:lnTo>
                  <a:lnTo>
                    <a:pt x="3333" y="5428"/>
                  </a:lnTo>
                  <a:lnTo>
                    <a:pt x="3428" y="5190"/>
                  </a:lnTo>
                  <a:lnTo>
                    <a:pt x="3428" y="4905"/>
                  </a:lnTo>
                  <a:lnTo>
                    <a:pt x="3428" y="4571"/>
                  </a:lnTo>
                  <a:lnTo>
                    <a:pt x="3380" y="4286"/>
                  </a:lnTo>
                  <a:lnTo>
                    <a:pt x="3190" y="3667"/>
                  </a:lnTo>
                  <a:lnTo>
                    <a:pt x="3000" y="3000"/>
                  </a:lnTo>
                  <a:lnTo>
                    <a:pt x="2809" y="2381"/>
                  </a:lnTo>
                  <a:lnTo>
                    <a:pt x="2666" y="1762"/>
                  </a:lnTo>
                  <a:lnTo>
                    <a:pt x="2619" y="1477"/>
                  </a:lnTo>
                  <a:lnTo>
                    <a:pt x="2666" y="1143"/>
                  </a:lnTo>
                  <a:lnTo>
                    <a:pt x="2714" y="858"/>
                  </a:lnTo>
                  <a:lnTo>
                    <a:pt x="2809" y="620"/>
                  </a:lnTo>
                  <a:lnTo>
                    <a:pt x="619"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flipH="1">
              <a:off x="2935849" y="1826820"/>
              <a:ext cx="162370" cy="14096"/>
            </a:xfrm>
            <a:custGeom>
              <a:avLst/>
              <a:gdLst/>
              <a:ahLst/>
              <a:cxnLst/>
              <a:rect l="l" t="t" r="r" b="b"/>
              <a:pathLst>
                <a:path w="7143" h="620" extrusionOk="0">
                  <a:moveTo>
                    <a:pt x="2714" y="0"/>
                  </a:moveTo>
                  <a:lnTo>
                    <a:pt x="1810" y="96"/>
                  </a:lnTo>
                  <a:lnTo>
                    <a:pt x="905" y="238"/>
                  </a:lnTo>
                  <a:lnTo>
                    <a:pt x="48" y="429"/>
                  </a:lnTo>
                  <a:lnTo>
                    <a:pt x="1" y="476"/>
                  </a:lnTo>
                  <a:lnTo>
                    <a:pt x="1" y="524"/>
                  </a:lnTo>
                  <a:lnTo>
                    <a:pt x="1" y="572"/>
                  </a:lnTo>
                  <a:lnTo>
                    <a:pt x="48" y="572"/>
                  </a:lnTo>
                  <a:lnTo>
                    <a:pt x="953" y="476"/>
                  </a:lnTo>
                  <a:lnTo>
                    <a:pt x="1810" y="381"/>
                  </a:lnTo>
                  <a:lnTo>
                    <a:pt x="2714" y="381"/>
                  </a:lnTo>
                  <a:lnTo>
                    <a:pt x="3619" y="334"/>
                  </a:lnTo>
                  <a:lnTo>
                    <a:pt x="4476" y="381"/>
                  </a:lnTo>
                  <a:lnTo>
                    <a:pt x="5381" y="429"/>
                  </a:lnTo>
                  <a:lnTo>
                    <a:pt x="6285" y="524"/>
                  </a:lnTo>
                  <a:lnTo>
                    <a:pt x="7142" y="619"/>
                  </a:lnTo>
                  <a:lnTo>
                    <a:pt x="6285" y="334"/>
                  </a:lnTo>
                  <a:lnTo>
                    <a:pt x="5381" y="143"/>
                  </a:lnTo>
                  <a:lnTo>
                    <a:pt x="4524" y="48"/>
                  </a:lnTo>
                  <a:lnTo>
                    <a:pt x="361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flipH="1">
              <a:off x="2932621" y="1890686"/>
              <a:ext cx="178577" cy="22759"/>
            </a:xfrm>
            <a:custGeom>
              <a:avLst/>
              <a:gdLst/>
              <a:ahLst/>
              <a:cxnLst/>
              <a:rect l="l" t="t" r="r" b="b"/>
              <a:pathLst>
                <a:path w="7856" h="1001" extrusionOk="0">
                  <a:moveTo>
                    <a:pt x="3952" y="0"/>
                  </a:moveTo>
                  <a:lnTo>
                    <a:pt x="2952" y="95"/>
                  </a:lnTo>
                  <a:lnTo>
                    <a:pt x="1952" y="238"/>
                  </a:lnTo>
                  <a:lnTo>
                    <a:pt x="1000" y="524"/>
                  </a:lnTo>
                  <a:lnTo>
                    <a:pt x="48" y="857"/>
                  </a:lnTo>
                  <a:lnTo>
                    <a:pt x="0" y="952"/>
                  </a:lnTo>
                  <a:lnTo>
                    <a:pt x="0" y="1000"/>
                  </a:lnTo>
                  <a:lnTo>
                    <a:pt x="48" y="952"/>
                  </a:lnTo>
                  <a:lnTo>
                    <a:pt x="762" y="762"/>
                  </a:lnTo>
                  <a:lnTo>
                    <a:pt x="1667" y="619"/>
                  </a:lnTo>
                  <a:lnTo>
                    <a:pt x="2667" y="476"/>
                  </a:lnTo>
                  <a:lnTo>
                    <a:pt x="3762" y="429"/>
                  </a:lnTo>
                  <a:lnTo>
                    <a:pt x="4857" y="381"/>
                  </a:lnTo>
                  <a:lnTo>
                    <a:pt x="5952" y="429"/>
                  </a:lnTo>
                  <a:lnTo>
                    <a:pt x="6951" y="476"/>
                  </a:lnTo>
                  <a:lnTo>
                    <a:pt x="7856" y="619"/>
                  </a:lnTo>
                  <a:lnTo>
                    <a:pt x="7856" y="572"/>
                  </a:lnTo>
                  <a:lnTo>
                    <a:pt x="6904" y="286"/>
                  </a:lnTo>
                  <a:lnTo>
                    <a:pt x="5904" y="95"/>
                  </a:lnTo>
                  <a:lnTo>
                    <a:pt x="490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flipH="1">
              <a:off x="2944510" y="1955620"/>
              <a:ext cx="172099" cy="29261"/>
            </a:xfrm>
            <a:custGeom>
              <a:avLst/>
              <a:gdLst/>
              <a:ahLst/>
              <a:cxnLst/>
              <a:rect l="l" t="t" r="r" b="b"/>
              <a:pathLst>
                <a:path w="7571" h="1287" extrusionOk="0">
                  <a:moveTo>
                    <a:pt x="4380" y="1"/>
                  </a:moveTo>
                  <a:lnTo>
                    <a:pt x="3333" y="96"/>
                  </a:lnTo>
                  <a:lnTo>
                    <a:pt x="2905" y="144"/>
                  </a:lnTo>
                  <a:lnTo>
                    <a:pt x="2476" y="191"/>
                  </a:lnTo>
                  <a:lnTo>
                    <a:pt x="2000" y="286"/>
                  </a:lnTo>
                  <a:lnTo>
                    <a:pt x="1571" y="429"/>
                  </a:lnTo>
                  <a:lnTo>
                    <a:pt x="1191" y="572"/>
                  </a:lnTo>
                  <a:lnTo>
                    <a:pt x="762" y="763"/>
                  </a:lnTo>
                  <a:lnTo>
                    <a:pt x="381" y="1001"/>
                  </a:lnTo>
                  <a:lnTo>
                    <a:pt x="0" y="1239"/>
                  </a:lnTo>
                  <a:lnTo>
                    <a:pt x="0" y="1286"/>
                  </a:lnTo>
                  <a:lnTo>
                    <a:pt x="48" y="1286"/>
                  </a:lnTo>
                  <a:lnTo>
                    <a:pt x="953" y="1001"/>
                  </a:lnTo>
                  <a:lnTo>
                    <a:pt x="1857" y="715"/>
                  </a:lnTo>
                  <a:lnTo>
                    <a:pt x="2809" y="572"/>
                  </a:lnTo>
                  <a:lnTo>
                    <a:pt x="3714" y="429"/>
                  </a:lnTo>
                  <a:lnTo>
                    <a:pt x="4666" y="382"/>
                  </a:lnTo>
                  <a:lnTo>
                    <a:pt x="5618" y="382"/>
                  </a:lnTo>
                  <a:lnTo>
                    <a:pt x="6570" y="429"/>
                  </a:lnTo>
                  <a:lnTo>
                    <a:pt x="7523" y="477"/>
                  </a:lnTo>
                  <a:lnTo>
                    <a:pt x="7570" y="477"/>
                  </a:lnTo>
                  <a:lnTo>
                    <a:pt x="7523" y="429"/>
                  </a:lnTo>
                  <a:lnTo>
                    <a:pt x="7047" y="286"/>
                  </a:lnTo>
                  <a:lnTo>
                    <a:pt x="6523" y="144"/>
                  </a:lnTo>
                  <a:lnTo>
                    <a:pt x="5999" y="96"/>
                  </a:lnTo>
                  <a:lnTo>
                    <a:pt x="5475" y="48"/>
                  </a:lnTo>
                  <a:lnTo>
                    <a:pt x="438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flipH="1">
              <a:off x="2922869" y="1966443"/>
              <a:ext cx="103928" cy="219767"/>
            </a:xfrm>
            <a:custGeom>
              <a:avLst/>
              <a:gdLst/>
              <a:ahLst/>
              <a:cxnLst/>
              <a:rect l="l" t="t" r="r" b="b"/>
              <a:pathLst>
                <a:path w="4572" h="9666" extrusionOk="0">
                  <a:moveTo>
                    <a:pt x="3619" y="1"/>
                  </a:moveTo>
                  <a:lnTo>
                    <a:pt x="3619" y="48"/>
                  </a:lnTo>
                  <a:lnTo>
                    <a:pt x="3810" y="239"/>
                  </a:lnTo>
                  <a:lnTo>
                    <a:pt x="3953" y="382"/>
                  </a:lnTo>
                  <a:lnTo>
                    <a:pt x="4048" y="620"/>
                  </a:lnTo>
                  <a:lnTo>
                    <a:pt x="4143" y="810"/>
                  </a:lnTo>
                  <a:lnTo>
                    <a:pt x="4191" y="1048"/>
                  </a:lnTo>
                  <a:lnTo>
                    <a:pt x="4191" y="1286"/>
                  </a:lnTo>
                  <a:lnTo>
                    <a:pt x="4191" y="1524"/>
                  </a:lnTo>
                  <a:lnTo>
                    <a:pt x="4095" y="1762"/>
                  </a:lnTo>
                  <a:lnTo>
                    <a:pt x="3905" y="2143"/>
                  </a:lnTo>
                  <a:lnTo>
                    <a:pt x="3619" y="2524"/>
                  </a:lnTo>
                  <a:lnTo>
                    <a:pt x="3000" y="3429"/>
                  </a:lnTo>
                  <a:lnTo>
                    <a:pt x="2810" y="3762"/>
                  </a:lnTo>
                  <a:lnTo>
                    <a:pt x="2667" y="4143"/>
                  </a:lnTo>
                  <a:lnTo>
                    <a:pt x="2572" y="4524"/>
                  </a:lnTo>
                  <a:lnTo>
                    <a:pt x="2524" y="4905"/>
                  </a:lnTo>
                  <a:lnTo>
                    <a:pt x="2619" y="5333"/>
                  </a:lnTo>
                  <a:lnTo>
                    <a:pt x="2715" y="5809"/>
                  </a:lnTo>
                  <a:lnTo>
                    <a:pt x="2810" y="6238"/>
                  </a:lnTo>
                  <a:lnTo>
                    <a:pt x="3000" y="6666"/>
                  </a:lnTo>
                  <a:lnTo>
                    <a:pt x="3286" y="7428"/>
                  </a:lnTo>
                  <a:lnTo>
                    <a:pt x="3429" y="7856"/>
                  </a:lnTo>
                  <a:lnTo>
                    <a:pt x="3429" y="8047"/>
                  </a:lnTo>
                  <a:lnTo>
                    <a:pt x="3429" y="8285"/>
                  </a:lnTo>
                  <a:lnTo>
                    <a:pt x="3381" y="8475"/>
                  </a:lnTo>
                  <a:lnTo>
                    <a:pt x="3334" y="8666"/>
                  </a:lnTo>
                  <a:lnTo>
                    <a:pt x="3238" y="8856"/>
                  </a:lnTo>
                  <a:lnTo>
                    <a:pt x="3096" y="8999"/>
                  </a:lnTo>
                  <a:lnTo>
                    <a:pt x="2953" y="9142"/>
                  </a:lnTo>
                  <a:lnTo>
                    <a:pt x="2762" y="9189"/>
                  </a:lnTo>
                  <a:lnTo>
                    <a:pt x="2572" y="9237"/>
                  </a:lnTo>
                  <a:lnTo>
                    <a:pt x="2381" y="9237"/>
                  </a:lnTo>
                  <a:lnTo>
                    <a:pt x="2143" y="9189"/>
                  </a:lnTo>
                  <a:lnTo>
                    <a:pt x="1953" y="9094"/>
                  </a:lnTo>
                  <a:lnTo>
                    <a:pt x="1620" y="8809"/>
                  </a:lnTo>
                  <a:lnTo>
                    <a:pt x="1286" y="8475"/>
                  </a:lnTo>
                  <a:lnTo>
                    <a:pt x="1048" y="8094"/>
                  </a:lnTo>
                  <a:lnTo>
                    <a:pt x="810" y="7761"/>
                  </a:lnTo>
                  <a:lnTo>
                    <a:pt x="667" y="7380"/>
                  </a:lnTo>
                  <a:lnTo>
                    <a:pt x="525" y="6999"/>
                  </a:lnTo>
                  <a:lnTo>
                    <a:pt x="429" y="6571"/>
                  </a:lnTo>
                  <a:lnTo>
                    <a:pt x="334" y="6142"/>
                  </a:lnTo>
                  <a:lnTo>
                    <a:pt x="334" y="5666"/>
                  </a:lnTo>
                  <a:lnTo>
                    <a:pt x="334" y="5190"/>
                  </a:lnTo>
                  <a:lnTo>
                    <a:pt x="382" y="4714"/>
                  </a:lnTo>
                  <a:lnTo>
                    <a:pt x="525" y="3810"/>
                  </a:lnTo>
                  <a:lnTo>
                    <a:pt x="715" y="2905"/>
                  </a:lnTo>
                  <a:lnTo>
                    <a:pt x="667" y="2857"/>
                  </a:lnTo>
                  <a:lnTo>
                    <a:pt x="620" y="2857"/>
                  </a:lnTo>
                  <a:lnTo>
                    <a:pt x="239" y="4095"/>
                  </a:lnTo>
                  <a:lnTo>
                    <a:pt x="96" y="4619"/>
                  </a:lnTo>
                  <a:lnTo>
                    <a:pt x="1" y="5190"/>
                  </a:lnTo>
                  <a:lnTo>
                    <a:pt x="1" y="5714"/>
                  </a:lnTo>
                  <a:lnTo>
                    <a:pt x="1" y="6285"/>
                  </a:lnTo>
                  <a:lnTo>
                    <a:pt x="96" y="6809"/>
                  </a:lnTo>
                  <a:lnTo>
                    <a:pt x="239" y="7333"/>
                  </a:lnTo>
                  <a:lnTo>
                    <a:pt x="382" y="7761"/>
                  </a:lnTo>
                  <a:lnTo>
                    <a:pt x="620" y="8142"/>
                  </a:lnTo>
                  <a:lnTo>
                    <a:pt x="858" y="8570"/>
                  </a:lnTo>
                  <a:lnTo>
                    <a:pt x="1144" y="8951"/>
                  </a:lnTo>
                  <a:lnTo>
                    <a:pt x="1524" y="9237"/>
                  </a:lnTo>
                  <a:lnTo>
                    <a:pt x="1905" y="9475"/>
                  </a:lnTo>
                  <a:lnTo>
                    <a:pt x="2096" y="9570"/>
                  </a:lnTo>
                  <a:lnTo>
                    <a:pt x="2286" y="9618"/>
                  </a:lnTo>
                  <a:lnTo>
                    <a:pt x="2524" y="9665"/>
                  </a:lnTo>
                  <a:lnTo>
                    <a:pt x="2762" y="9618"/>
                  </a:lnTo>
                  <a:lnTo>
                    <a:pt x="2953" y="9570"/>
                  </a:lnTo>
                  <a:lnTo>
                    <a:pt x="3143" y="9523"/>
                  </a:lnTo>
                  <a:lnTo>
                    <a:pt x="3429" y="9285"/>
                  </a:lnTo>
                  <a:lnTo>
                    <a:pt x="3667" y="8999"/>
                  </a:lnTo>
                  <a:lnTo>
                    <a:pt x="3762" y="8809"/>
                  </a:lnTo>
                  <a:lnTo>
                    <a:pt x="3810" y="8618"/>
                  </a:lnTo>
                  <a:lnTo>
                    <a:pt x="3857" y="8190"/>
                  </a:lnTo>
                  <a:lnTo>
                    <a:pt x="3810" y="7714"/>
                  </a:lnTo>
                  <a:lnTo>
                    <a:pt x="3714" y="7285"/>
                  </a:lnTo>
                  <a:lnTo>
                    <a:pt x="3572" y="6857"/>
                  </a:lnTo>
                  <a:lnTo>
                    <a:pt x="3334" y="6333"/>
                  </a:lnTo>
                  <a:lnTo>
                    <a:pt x="3143" y="5809"/>
                  </a:lnTo>
                  <a:lnTo>
                    <a:pt x="3000" y="5238"/>
                  </a:lnTo>
                  <a:lnTo>
                    <a:pt x="3000" y="4952"/>
                  </a:lnTo>
                  <a:lnTo>
                    <a:pt x="3000" y="4714"/>
                  </a:lnTo>
                  <a:lnTo>
                    <a:pt x="3048" y="4428"/>
                  </a:lnTo>
                  <a:lnTo>
                    <a:pt x="3143" y="4143"/>
                  </a:lnTo>
                  <a:lnTo>
                    <a:pt x="3286" y="3905"/>
                  </a:lnTo>
                  <a:lnTo>
                    <a:pt x="3429" y="3667"/>
                  </a:lnTo>
                  <a:lnTo>
                    <a:pt x="4095" y="2762"/>
                  </a:lnTo>
                  <a:lnTo>
                    <a:pt x="4333" y="2429"/>
                  </a:lnTo>
                  <a:lnTo>
                    <a:pt x="4476" y="2048"/>
                  </a:lnTo>
                  <a:lnTo>
                    <a:pt x="4571" y="1620"/>
                  </a:lnTo>
                  <a:lnTo>
                    <a:pt x="4524" y="1239"/>
                  </a:lnTo>
                  <a:lnTo>
                    <a:pt x="4429" y="858"/>
                  </a:lnTo>
                  <a:lnTo>
                    <a:pt x="4238" y="525"/>
                  </a:lnTo>
                  <a:lnTo>
                    <a:pt x="3953" y="239"/>
                  </a:lnTo>
                  <a:lnTo>
                    <a:pt x="366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
            <p:cNvSpPr/>
            <p:nvPr/>
          </p:nvSpPr>
          <p:spPr>
            <a:xfrm flipH="1">
              <a:off x="2986722" y="2028148"/>
              <a:ext cx="74695" cy="17348"/>
            </a:xfrm>
            <a:custGeom>
              <a:avLst/>
              <a:gdLst/>
              <a:ahLst/>
              <a:cxnLst/>
              <a:rect l="l" t="t" r="r" b="b"/>
              <a:pathLst>
                <a:path w="3286" h="763" extrusionOk="0">
                  <a:moveTo>
                    <a:pt x="1810" y="1"/>
                  </a:moveTo>
                  <a:lnTo>
                    <a:pt x="1381" y="48"/>
                  </a:lnTo>
                  <a:lnTo>
                    <a:pt x="905" y="96"/>
                  </a:lnTo>
                  <a:lnTo>
                    <a:pt x="477" y="191"/>
                  </a:lnTo>
                  <a:lnTo>
                    <a:pt x="48" y="381"/>
                  </a:lnTo>
                  <a:lnTo>
                    <a:pt x="0" y="381"/>
                  </a:lnTo>
                  <a:lnTo>
                    <a:pt x="48" y="429"/>
                  </a:lnTo>
                  <a:lnTo>
                    <a:pt x="477" y="381"/>
                  </a:lnTo>
                  <a:lnTo>
                    <a:pt x="905" y="334"/>
                  </a:lnTo>
                  <a:lnTo>
                    <a:pt x="1762" y="334"/>
                  </a:lnTo>
                  <a:lnTo>
                    <a:pt x="2143" y="429"/>
                  </a:lnTo>
                  <a:lnTo>
                    <a:pt x="2524" y="524"/>
                  </a:lnTo>
                  <a:lnTo>
                    <a:pt x="3238" y="762"/>
                  </a:lnTo>
                  <a:lnTo>
                    <a:pt x="3285" y="762"/>
                  </a:lnTo>
                  <a:lnTo>
                    <a:pt x="3285" y="715"/>
                  </a:lnTo>
                  <a:lnTo>
                    <a:pt x="3000" y="381"/>
                  </a:lnTo>
                  <a:lnTo>
                    <a:pt x="2667" y="191"/>
                  </a:lnTo>
                  <a:lnTo>
                    <a:pt x="2238" y="48"/>
                  </a:lnTo>
                  <a:lnTo>
                    <a:pt x="181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
            <p:cNvSpPr/>
            <p:nvPr/>
          </p:nvSpPr>
          <p:spPr>
            <a:xfrm flipH="1">
              <a:off x="2920710" y="1950209"/>
              <a:ext cx="23822" cy="18439"/>
            </a:xfrm>
            <a:custGeom>
              <a:avLst/>
              <a:gdLst/>
              <a:ahLst/>
              <a:cxnLst/>
              <a:rect l="l" t="t" r="r" b="b"/>
              <a:pathLst>
                <a:path w="1048" h="811" extrusionOk="0">
                  <a:moveTo>
                    <a:pt x="1000" y="1"/>
                  </a:moveTo>
                  <a:lnTo>
                    <a:pt x="952" y="48"/>
                  </a:lnTo>
                  <a:lnTo>
                    <a:pt x="857" y="144"/>
                  </a:lnTo>
                  <a:lnTo>
                    <a:pt x="762" y="239"/>
                  </a:lnTo>
                  <a:lnTo>
                    <a:pt x="524" y="429"/>
                  </a:lnTo>
                  <a:lnTo>
                    <a:pt x="238" y="620"/>
                  </a:lnTo>
                  <a:lnTo>
                    <a:pt x="143" y="667"/>
                  </a:lnTo>
                  <a:lnTo>
                    <a:pt x="0" y="715"/>
                  </a:lnTo>
                  <a:lnTo>
                    <a:pt x="0" y="762"/>
                  </a:lnTo>
                  <a:lnTo>
                    <a:pt x="143" y="810"/>
                  </a:lnTo>
                  <a:lnTo>
                    <a:pt x="334" y="762"/>
                  </a:lnTo>
                  <a:lnTo>
                    <a:pt x="476" y="715"/>
                  </a:lnTo>
                  <a:lnTo>
                    <a:pt x="619" y="620"/>
                  </a:lnTo>
                  <a:lnTo>
                    <a:pt x="857" y="334"/>
                  </a:lnTo>
                  <a:lnTo>
                    <a:pt x="952" y="191"/>
                  </a:lnTo>
                  <a:lnTo>
                    <a:pt x="1000" y="96"/>
                  </a:lnTo>
                  <a:lnTo>
                    <a:pt x="1048" y="48"/>
                  </a:lnTo>
                  <a:lnTo>
                    <a:pt x="10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flipH="1">
              <a:off x="2140435" y="2069278"/>
              <a:ext cx="474016" cy="571562"/>
            </a:xfrm>
            <a:custGeom>
              <a:avLst/>
              <a:gdLst/>
              <a:ahLst/>
              <a:cxnLst/>
              <a:rect l="l" t="t" r="r" b="b"/>
              <a:pathLst>
                <a:path w="20853" h="25139" extrusionOk="0">
                  <a:moveTo>
                    <a:pt x="8189" y="1"/>
                  </a:moveTo>
                  <a:lnTo>
                    <a:pt x="7760" y="48"/>
                  </a:lnTo>
                  <a:lnTo>
                    <a:pt x="7379" y="96"/>
                  </a:lnTo>
                  <a:lnTo>
                    <a:pt x="6999" y="239"/>
                  </a:lnTo>
                  <a:lnTo>
                    <a:pt x="6618" y="382"/>
                  </a:lnTo>
                  <a:lnTo>
                    <a:pt x="6284" y="572"/>
                  </a:lnTo>
                  <a:lnTo>
                    <a:pt x="5951" y="810"/>
                  </a:lnTo>
                  <a:lnTo>
                    <a:pt x="5618" y="1048"/>
                  </a:lnTo>
                  <a:lnTo>
                    <a:pt x="5332" y="1381"/>
                  </a:lnTo>
                  <a:lnTo>
                    <a:pt x="4999" y="1810"/>
                  </a:lnTo>
                  <a:lnTo>
                    <a:pt x="4380" y="2667"/>
                  </a:lnTo>
                  <a:lnTo>
                    <a:pt x="3571" y="3905"/>
                  </a:lnTo>
                  <a:lnTo>
                    <a:pt x="2666" y="5333"/>
                  </a:lnTo>
                  <a:lnTo>
                    <a:pt x="1809" y="6856"/>
                  </a:lnTo>
                  <a:lnTo>
                    <a:pt x="1000" y="8380"/>
                  </a:lnTo>
                  <a:lnTo>
                    <a:pt x="667" y="9094"/>
                  </a:lnTo>
                  <a:lnTo>
                    <a:pt x="381" y="9761"/>
                  </a:lnTo>
                  <a:lnTo>
                    <a:pt x="190" y="10332"/>
                  </a:lnTo>
                  <a:lnTo>
                    <a:pt x="48" y="10856"/>
                  </a:lnTo>
                  <a:lnTo>
                    <a:pt x="0" y="11236"/>
                  </a:lnTo>
                  <a:lnTo>
                    <a:pt x="0" y="11665"/>
                  </a:lnTo>
                  <a:lnTo>
                    <a:pt x="48" y="12046"/>
                  </a:lnTo>
                  <a:lnTo>
                    <a:pt x="95" y="12427"/>
                  </a:lnTo>
                  <a:lnTo>
                    <a:pt x="286" y="13188"/>
                  </a:lnTo>
                  <a:lnTo>
                    <a:pt x="524" y="13855"/>
                  </a:lnTo>
                  <a:lnTo>
                    <a:pt x="762" y="14474"/>
                  </a:lnTo>
                  <a:lnTo>
                    <a:pt x="1000" y="14902"/>
                  </a:lnTo>
                  <a:lnTo>
                    <a:pt x="1238" y="15283"/>
                  </a:lnTo>
                  <a:lnTo>
                    <a:pt x="286" y="25138"/>
                  </a:lnTo>
                  <a:lnTo>
                    <a:pt x="286" y="25138"/>
                  </a:lnTo>
                  <a:lnTo>
                    <a:pt x="2952" y="25043"/>
                  </a:lnTo>
                  <a:lnTo>
                    <a:pt x="9093" y="24805"/>
                  </a:lnTo>
                  <a:lnTo>
                    <a:pt x="15949" y="24472"/>
                  </a:lnTo>
                  <a:lnTo>
                    <a:pt x="18806" y="24281"/>
                  </a:lnTo>
                  <a:lnTo>
                    <a:pt x="20853" y="24091"/>
                  </a:lnTo>
                  <a:lnTo>
                    <a:pt x="20615" y="23329"/>
                  </a:lnTo>
                  <a:lnTo>
                    <a:pt x="19996" y="21187"/>
                  </a:lnTo>
                  <a:lnTo>
                    <a:pt x="19091" y="18140"/>
                  </a:lnTo>
                  <a:lnTo>
                    <a:pt x="18520" y="16378"/>
                  </a:lnTo>
                  <a:lnTo>
                    <a:pt x="17901" y="14521"/>
                  </a:lnTo>
                  <a:lnTo>
                    <a:pt x="17187" y="12569"/>
                  </a:lnTo>
                  <a:lnTo>
                    <a:pt x="16473" y="10665"/>
                  </a:lnTo>
                  <a:lnTo>
                    <a:pt x="15711" y="8761"/>
                  </a:lnTo>
                  <a:lnTo>
                    <a:pt x="14902" y="6952"/>
                  </a:lnTo>
                  <a:lnTo>
                    <a:pt x="14092" y="5285"/>
                  </a:lnTo>
                  <a:lnTo>
                    <a:pt x="13235" y="3809"/>
                  </a:lnTo>
                  <a:lnTo>
                    <a:pt x="12807" y="3143"/>
                  </a:lnTo>
                  <a:lnTo>
                    <a:pt x="12426" y="2572"/>
                  </a:lnTo>
                  <a:lnTo>
                    <a:pt x="11998" y="2048"/>
                  </a:lnTo>
                  <a:lnTo>
                    <a:pt x="11569" y="1572"/>
                  </a:lnTo>
                  <a:lnTo>
                    <a:pt x="11141" y="1191"/>
                  </a:lnTo>
                  <a:lnTo>
                    <a:pt x="10712" y="858"/>
                  </a:lnTo>
                  <a:lnTo>
                    <a:pt x="10284" y="620"/>
                  </a:lnTo>
                  <a:lnTo>
                    <a:pt x="9855" y="382"/>
                  </a:lnTo>
                  <a:lnTo>
                    <a:pt x="9427" y="239"/>
                  </a:lnTo>
                  <a:lnTo>
                    <a:pt x="8998" y="96"/>
                  </a:lnTo>
                  <a:lnTo>
                    <a:pt x="8570" y="48"/>
                  </a:lnTo>
                  <a:lnTo>
                    <a:pt x="8189"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flipH="1">
              <a:off x="2401231" y="2072529"/>
              <a:ext cx="4364" cy="2183"/>
            </a:xfrm>
            <a:custGeom>
              <a:avLst/>
              <a:gdLst/>
              <a:ahLst/>
              <a:cxnLst/>
              <a:rect l="l" t="t" r="r" b="b"/>
              <a:pathLst>
                <a:path w="192" h="96" extrusionOk="0">
                  <a:moveTo>
                    <a:pt x="1" y="1"/>
                  </a:moveTo>
                  <a:lnTo>
                    <a:pt x="48" y="48"/>
                  </a:lnTo>
                  <a:lnTo>
                    <a:pt x="96" y="96"/>
                  </a:lnTo>
                  <a:lnTo>
                    <a:pt x="191" y="4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flipH="1">
              <a:off x="2509455" y="2148308"/>
              <a:ext cx="6524" cy="5434"/>
            </a:xfrm>
            <a:custGeom>
              <a:avLst/>
              <a:gdLst/>
              <a:ahLst/>
              <a:cxnLst/>
              <a:rect l="l" t="t" r="r" b="b"/>
              <a:pathLst>
                <a:path w="287" h="239" extrusionOk="0">
                  <a:moveTo>
                    <a:pt x="48" y="0"/>
                  </a:moveTo>
                  <a:lnTo>
                    <a:pt x="0" y="143"/>
                  </a:lnTo>
                  <a:lnTo>
                    <a:pt x="48" y="238"/>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flipH="1">
              <a:off x="2455354" y="2148308"/>
              <a:ext cx="5433" cy="5434"/>
            </a:xfrm>
            <a:custGeom>
              <a:avLst/>
              <a:gdLst/>
              <a:ahLst/>
              <a:cxnLst/>
              <a:rect l="l" t="t" r="r" b="b"/>
              <a:pathLst>
                <a:path w="239" h="239" extrusionOk="0">
                  <a:moveTo>
                    <a:pt x="1" y="0"/>
                  </a:moveTo>
                  <a:lnTo>
                    <a:pt x="1" y="143"/>
                  </a:lnTo>
                  <a:lnTo>
                    <a:pt x="1"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flipH="1">
              <a:off x="2400163" y="2148308"/>
              <a:ext cx="6524" cy="5434"/>
            </a:xfrm>
            <a:custGeom>
              <a:avLst/>
              <a:gdLst/>
              <a:ahLst/>
              <a:cxnLst/>
              <a:rect l="l" t="t" r="r" b="b"/>
              <a:pathLst>
                <a:path w="287" h="239" extrusionOk="0">
                  <a:moveTo>
                    <a:pt x="49" y="0"/>
                  </a:moveTo>
                  <a:lnTo>
                    <a:pt x="1" y="143"/>
                  </a:lnTo>
                  <a:lnTo>
                    <a:pt x="49" y="238"/>
                  </a:lnTo>
                  <a:lnTo>
                    <a:pt x="239" y="238"/>
                  </a:lnTo>
                  <a:lnTo>
                    <a:pt x="287"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flipH="1">
              <a:off x="2344971" y="2148308"/>
              <a:ext cx="6501" cy="5434"/>
            </a:xfrm>
            <a:custGeom>
              <a:avLst/>
              <a:gdLst/>
              <a:ahLst/>
              <a:cxnLst/>
              <a:rect l="l" t="t" r="r" b="b"/>
              <a:pathLst>
                <a:path w="286"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6"/>
            <p:cNvSpPr/>
            <p:nvPr/>
          </p:nvSpPr>
          <p:spPr>
            <a:xfrm flipH="1">
              <a:off x="2482405"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
            <p:cNvSpPr/>
            <p:nvPr/>
          </p:nvSpPr>
          <p:spPr>
            <a:xfrm flipH="1">
              <a:off x="2427213"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flipH="1">
              <a:off x="2373113" y="2108247"/>
              <a:ext cx="5433" cy="6525"/>
            </a:xfrm>
            <a:custGeom>
              <a:avLst/>
              <a:gdLst/>
              <a:ahLst/>
              <a:cxnLst/>
              <a:rect l="l" t="t" r="r" b="b"/>
              <a:pathLst>
                <a:path w="239" h="287" extrusionOk="0">
                  <a:moveTo>
                    <a:pt x="96" y="1"/>
                  </a:moveTo>
                  <a:lnTo>
                    <a:pt x="1"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
            <p:cNvSpPr/>
            <p:nvPr/>
          </p:nvSpPr>
          <p:spPr>
            <a:xfrm flipH="1">
              <a:off x="2564647" y="2227316"/>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6"/>
            <p:cNvSpPr/>
            <p:nvPr/>
          </p:nvSpPr>
          <p:spPr>
            <a:xfrm flipH="1">
              <a:off x="2509455" y="2227316"/>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
            <p:cNvSpPr/>
            <p:nvPr/>
          </p:nvSpPr>
          <p:spPr>
            <a:xfrm flipH="1">
              <a:off x="2455354" y="2227316"/>
              <a:ext cx="5433" cy="6525"/>
            </a:xfrm>
            <a:custGeom>
              <a:avLst/>
              <a:gdLst/>
              <a:ahLst/>
              <a:cxnLst/>
              <a:rect l="l" t="t" r="r" b="b"/>
              <a:pathLst>
                <a:path w="239" h="287" extrusionOk="0">
                  <a:moveTo>
                    <a:pt x="143" y="1"/>
                  </a:moveTo>
                  <a:lnTo>
                    <a:pt x="48" y="48"/>
                  </a:lnTo>
                  <a:lnTo>
                    <a:pt x="1" y="143"/>
                  </a:lnTo>
                  <a:lnTo>
                    <a:pt x="1" y="239"/>
                  </a:lnTo>
                  <a:lnTo>
                    <a:pt x="96" y="286"/>
                  </a:lnTo>
                  <a:lnTo>
                    <a:pt x="191"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
            <p:cNvSpPr/>
            <p:nvPr/>
          </p:nvSpPr>
          <p:spPr>
            <a:xfrm flipH="1">
              <a:off x="2400163" y="2227316"/>
              <a:ext cx="5433" cy="6525"/>
            </a:xfrm>
            <a:custGeom>
              <a:avLst/>
              <a:gdLst/>
              <a:ahLst/>
              <a:cxnLst/>
              <a:rect l="l" t="t" r="r" b="b"/>
              <a:pathLst>
                <a:path w="239" h="287" extrusionOk="0">
                  <a:moveTo>
                    <a:pt x="96" y="1"/>
                  </a:moveTo>
                  <a:lnTo>
                    <a:pt x="48"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
            <p:cNvSpPr/>
            <p:nvPr/>
          </p:nvSpPr>
          <p:spPr>
            <a:xfrm flipH="1">
              <a:off x="2344971" y="2227316"/>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
            <p:cNvSpPr/>
            <p:nvPr/>
          </p:nvSpPr>
          <p:spPr>
            <a:xfrm flipH="1">
              <a:off x="2290848" y="2227316"/>
              <a:ext cx="5433" cy="6525"/>
            </a:xfrm>
            <a:custGeom>
              <a:avLst/>
              <a:gdLst/>
              <a:ahLst/>
              <a:cxnLst/>
              <a:rect l="l" t="t" r="r" b="b"/>
              <a:pathLst>
                <a:path w="239" h="287" extrusionOk="0">
                  <a:moveTo>
                    <a:pt x="95" y="1"/>
                  </a:moveTo>
                  <a:lnTo>
                    <a:pt x="48" y="48"/>
                  </a:lnTo>
                  <a:lnTo>
                    <a:pt x="0" y="143"/>
                  </a:lnTo>
                  <a:lnTo>
                    <a:pt x="0" y="239"/>
                  </a:lnTo>
                  <a:lnTo>
                    <a:pt x="95" y="286"/>
                  </a:lnTo>
                  <a:lnTo>
                    <a:pt x="191" y="239"/>
                  </a:lnTo>
                  <a:lnTo>
                    <a:pt x="238" y="143"/>
                  </a:lnTo>
                  <a:lnTo>
                    <a:pt x="191" y="48"/>
                  </a:lnTo>
                  <a:lnTo>
                    <a:pt x="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flipH="1">
              <a:off x="2537596" y="2188347"/>
              <a:ext cx="5433" cy="5434"/>
            </a:xfrm>
            <a:custGeom>
              <a:avLst/>
              <a:gdLst/>
              <a:ahLst/>
              <a:cxnLst/>
              <a:rect l="l" t="t" r="r" b="b"/>
              <a:pathLst>
                <a:path w="239" h="239" extrusionOk="0">
                  <a:moveTo>
                    <a:pt x="0" y="1"/>
                  </a:moveTo>
                  <a:lnTo>
                    <a:pt x="0" y="96"/>
                  </a:lnTo>
                  <a:lnTo>
                    <a:pt x="0" y="239"/>
                  </a:lnTo>
                  <a:lnTo>
                    <a:pt x="238" y="239"/>
                  </a:lnTo>
                  <a:lnTo>
                    <a:pt x="238"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flipH="1">
              <a:off x="2482405"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flipH="1">
              <a:off x="2427213"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
            <p:cNvSpPr/>
            <p:nvPr/>
          </p:nvSpPr>
          <p:spPr>
            <a:xfrm flipH="1">
              <a:off x="2373113" y="2188347"/>
              <a:ext cx="5433" cy="5434"/>
            </a:xfrm>
            <a:custGeom>
              <a:avLst/>
              <a:gdLst/>
              <a:ahLst/>
              <a:cxnLst/>
              <a:rect l="l" t="t" r="r" b="b"/>
              <a:pathLst>
                <a:path w="239" h="239" extrusionOk="0">
                  <a:moveTo>
                    <a:pt x="1" y="1"/>
                  </a:moveTo>
                  <a:lnTo>
                    <a:pt x="1" y="96"/>
                  </a:lnTo>
                  <a:lnTo>
                    <a:pt x="1" y="239"/>
                  </a:lnTo>
                  <a:lnTo>
                    <a:pt x="191" y="239"/>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6"/>
            <p:cNvSpPr/>
            <p:nvPr/>
          </p:nvSpPr>
          <p:spPr>
            <a:xfrm flipH="1">
              <a:off x="2317921"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6"/>
            <p:cNvSpPr/>
            <p:nvPr/>
          </p:nvSpPr>
          <p:spPr>
            <a:xfrm flipH="1">
              <a:off x="2564647" y="2307415"/>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
            <p:cNvSpPr/>
            <p:nvPr/>
          </p:nvSpPr>
          <p:spPr>
            <a:xfrm flipH="1">
              <a:off x="2509455" y="2307415"/>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
            <p:cNvSpPr/>
            <p:nvPr/>
          </p:nvSpPr>
          <p:spPr>
            <a:xfrm flipH="1">
              <a:off x="2455354" y="2307415"/>
              <a:ext cx="5433" cy="6525"/>
            </a:xfrm>
            <a:custGeom>
              <a:avLst/>
              <a:gdLst/>
              <a:ahLst/>
              <a:cxnLst/>
              <a:rect l="l" t="t" r="r" b="b"/>
              <a:pathLst>
                <a:path w="239" h="287" extrusionOk="0">
                  <a:moveTo>
                    <a:pt x="96" y="1"/>
                  </a:moveTo>
                  <a:lnTo>
                    <a:pt x="1" y="48"/>
                  </a:lnTo>
                  <a:lnTo>
                    <a:pt x="1" y="143"/>
                  </a:lnTo>
                  <a:lnTo>
                    <a:pt x="48" y="239"/>
                  </a:lnTo>
                  <a:lnTo>
                    <a:pt x="143" y="286"/>
                  </a:lnTo>
                  <a:lnTo>
                    <a:pt x="239"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
            <p:cNvSpPr/>
            <p:nvPr/>
          </p:nvSpPr>
          <p:spPr>
            <a:xfrm flipH="1">
              <a:off x="2400163" y="2307415"/>
              <a:ext cx="6524" cy="6525"/>
            </a:xfrm>
            <a:custGeom>
              <a:avLst/>
              <a:gdLst/>
              <a:ahLst/>
              <a:cxnLst/>
              <a:rect l="l" t="t" r="r" b="b"/>
              <a:pathLst>
                <a:path w="287" h="287" extrusionOk="0">
                  <a:moveTo>
                    <a:pt x="144" y="1"/>
                  </a:moveTo>
                  <a:lnTo>
                    <a:pt x="49" y="48"/>
                  </a:lnTo>
                  <a:lnTo>
                    <a:pt x="1" y="143"/>
                  </a:lnTo>
                  <a:lnTo>
                    <a:pt x="49"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
            <p:cNvSpPr/>
            <p:nvPr/>
          </p:nvSpPr>
          <p:spPr>
            <a:xfrm flipH="1">
              <a:off x="2344971" y="2307415"/>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
            <p:cNvSpPr/>
            <p:nvPr/>
          </p:nvSpPr>
          <p:spPr>
            <a:xfrm flipH="1">
              <a:off x="2290848" y="2307415"/>
              <a:ext cx="6524" cy="6525"/>
            </a:xfrm>
            <a:custGeom>
              <a:avLst/>
              <a:gdLst/>
              <a:ahLst/>
              <a:cxnLst/>
              <a:rect l="l" t="t" r="r" b="b"/>
              <a:pathLst>
                <a:path w="287" h="287" extrusionOk="0">
                  <a:moveTo>
                    <a:pt x="143" y="1"/>
                  </a:moveTo>
                  <a:lnTo>
                    <a:pt x="48" y="48"/>
                  </a:lnTo>
                  <a:lnTo>
                    <a:pt x="1"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6"/>
            <p:cNvSpPr/>
            <p:nvPr/>
          </p:nvSpPr>
          <p:spPr>
            <a:xfrm flipH="1">
              <a:off x="2238907" y="2308507"/>
              <a:ext cx="3273" cy="5434"/>
            </a:xfrm>
            <a:custGeom>
              <a:avLst/>
              <a:gdLst/>
              <a:ahLst/>
              <a:cxnLst/>
              <a:rect l="l" t="t" r="r" b="b"/>
              <a:pathLst>
                <a:path w="144" h="239" extrusionOk="0">
                  <a:moveTo>
                    <a:pt x="48" y="0"/>
                  </a:moveTo>
                  <a:lnTo>
                    <a:pt x="1" y="95"/>
                  </a:lnTo>
                  <a:lnTo>
                    <a:pt x="48" y="191"/>
                  </a:lnTo>
                  <a:lnTo>
                    <a:pt x="143" y="23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6"/>
            <p:cNvSpPr/>
            <p:nvPr/>
          </p:nvSpPr>
          <p:spPr>
            <a:xfrm flipH="1">
              <a:off x="2591720" y="2268446"/>
              <a:ext cx="5433" cy="5434"/>
            </a:xfrm>
            <a:custGeom>
              <a:avLst/>
              <a:gdLst/>
              <a:ahLst/>
              <a:cxnLst/>
              <a:rect l="l" t="t" r="r" b="b"/>
              <a:pathLst>
                <a:path w="239" h="239" extrusionOk="0">
                  <a:moveTo>
                    <a:pt x="48" y="1"/>
                  </a:moveTo>
                  <a:lnTo>
                    <a:pt x="1" y="144"/>
                  </a:lnTo>
                  <a:lnTo>
                    <a:pt x="48" y="239"/>
                  </a:lnTo>
                  <a:lnTo>
                    <a:pt x="96" y="239"/>
                  </a:lnTo>
                  <a:lnTo>
                    <a:pt x="191" y="191"/>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6"/>
            <p:cNvSpPr/>
            <p:nvPr/>
          </p:nvSpPr>
          <p:spPr>
            <a:xfrm flipH="1">
              <a:off x="2537596" y="2267377"/>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
            <p:cNvSpPr/>
            <p:nvPr/>
          </p:nvSpPr>
          <p:spPr>
            <a:xfrm flipH="1">
              <a:off x="2482405"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6"/>
            <p:cNvSpPr/>
            <p:nvPr/>
          </p:nvSpPr>
          <p:spPr>
            <a:xfrm flipH="1">
              <a:off x="2427213"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6"/>
            <p:cNvSpPr/>
            <p:nvPr/>
          </p:nvSpPr>
          <p:spPr>
            <a:xfrm flipH="1">
              <a:off x="2373113" y="2267377"/>
              <a:ext cx="5433" cy="6503"/>
            </a:xfrm>
            <a:custGeom>
              <a:avLst/>
              <a:gdLst/>
              <a:ahLst/>
              <a:cxnLst/>
              <a:rect l="l" t="t" r="r" b="b"/>
              <a:pathLst>
                <a:path w="239" h="286" extrusionOk="0">
                  <a:moveTo>
                    <a:pt x="96" y="0"/>
                  </a:moveTo>
                  <a:lnTo>
                    <a:pt x="48" y="48"/>
                  </a:lnTo>
                  <a:lnTo>
                    <a:pt x="1" y="143"/>
                  </a:lnTo>
                  <a:lnTo>
                    <a:pt x="48"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
            <p:cNvSpPr/>
            <p:nvPr/>
          </p:nvSpPr>
          <p:spPr>
            <a:xfrm flipH="1">
              <a:off x="2317921" y="2267377"/>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
            <p:cNvSpPr/>
            <p:nvPr/>
          </p:nvSpPr>
          <p:spPr>
            <a:xfrm flipH="1">
              <a:off x="2262729" y="2267377"/>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
            <p:cNvSpPr/>
            <p:nvPr/>
          </p:nvSpPr>
          <p:spPr>
            <a:xfrm flipH="1">
              <a:off x="2564647" y="2387515"/>
              <a:ext cx="6524" cy="6525"/>
            </a:xfrm>
            <a:custGeom>
              <a:avLst/>
              <a:gdLst/>
              <a:ahLst/>
              <a:cxnLst/>
              <a:rect l="l" t="t" r="r" b="b"/>
              <a:pathLst>
                <a:path w="287"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
            <p:cNvSpPr/>
            <p:nvPr/>
          </p:nvSpPr>
          <p:spPr>
            <a:xfrm flipH="1">
              <a:off x="2509455" y="2387515"/>
              <a:ext cx="6524" cy="6525"/>
            </a:xfrm>
            <a:custGeom>
              <a:avLst/>
              <a:gdLst/>
              <a:ahLst/>
              <a:cxnLst/>
              <a:rect l="l" t="t" r="r" b="b"/>
              <a:pathLst>
                <a:path w="287" h="287" extrusionOk="0">
                  <a:moveTo>
                    <a:pt x="143" y="1"/>
                  </a:moveTo>
                  <a:lnTo>
                    <a:pt x="48" y="48"/>
                  </a:lnTo>
                  <a:lnTo>
                    <a:pt x="0" y="144"/>
                  </a:lnTo>
                  <a:lnTo>
                    <a:pt x="48" y="239"/>
                  </a:lnTo>
                  <a:lnTo>
                    <a:pt x="143" y="286"/>
                  </a:lnTo>
                  <a:lnTo>
                    <a:pt x="239" y="239"/>
                  </a:lnTo>
                  <a:lnTo>
                    <a:pt x="286" y="144"/>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6"/>
            <p:cNvSpPr/>
            <p:nvPr/>
          </p:nvSpPr>
          <p:spPr>
            <a:xfrm flipH="1">
              <a:off x="2455354" y="2387515"/>
              <a:ext cx="5433" cy="6525"/>
            </a:xfrm>
            <a:custGeom>
              <a:avLst/>
              <a:gdLst/>
              <a:ahLst/>
              <a:cxnLst/>
              <a:rect l="l" t="t" r="r" b="b"/>
              <a:pathLst>
                <a:path w="239" h="287" extrusionOk="0">
                  <a:moveTo>
                    <a:pt x="96" y="1"/>
                  </a:moveTo>
                  <a:lnTo>
                    <a:pt x="1" y="48"/>
                  </a:lnTo>
                  <a:lnTo>
                    <a:pt x="1" y="144"/>
                  </a:lnTo>
                  <a:lnTo>
                    <a:pt x="1" y="239"/>
                  </a:lnTo>
                  <a:lnTo>
                    <a:pt x="96" y="286"/>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
            <p:cNvSpPr/>
            <p:nvPr/>
          </p:nvSpPr>
          <p:spPr>
            <a:xfrm flipH="1">
              <a:off x="2400163" y="2387515"/>
              <a:ext cx="6524" cy="6525"/>
            </a:xfrm>
            <a:custGeom>
              <a:avLst/>
              <a:gdLst/>
              <a:ahLst/>
              <a:cxnLst/>
              <a:rect l="l" t="t" r="r" b="b"/>
              <a:pathLst>
                <a:path w="287" h="287" extrusionOk="0">
                  <a:moveTo>
                    <a:pt x="144" y="1"/>
                  </a:moveTo>
                  <a:lnTo>
                    <a:pt x="49" y="48"/>
                  </a:lnTo>
                  <a:lnTo>
                    <a:pt x="1" y="144"/>
                  </a:lnTo>
                  <a:lnTo>
                    <a:pt x="49" y="239"/>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
            <p:cNvSpPr/>
            <p:nvPr/>
          </p:nvSpPr>
          <p:spPr>
            <a:xfrm flipH="1">
              <a:off x="2344971" y="2387515"/>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6"/>
            <p:cNvSpPr/>
            <p:nvPr/>
          </p:nvSpPr>
          <p:spPr>
            <a:xfrm flipH="1">
              <a:off x="2290848" y="2387515"/>
              <a:ext cx="5433" cy="6525"/>
            </a:xfrm>
            <a:custGeom>
              <a:avLst/>
              <a:gdLst/>
              <a:ahLst/>
              <a:cxnLst/>
              <a:rect l="l" t="t" r="r" b="b"/>
              <a:pathLst>
                <a:path w="239" h="287" extrusionOk="0">
                  <a:moveTo>
                    <a:pt x="95" y="1"/>
                  </a:moveTo>
                  <a:lnTo>
                    <a:pt x="0" y="48"/>
                  </a:lnTo>
                  <a:lnTo>
                    <a:pt x="0" y="144"/>
                  </a:lnTo>
                  <a:lnTo>
                    <a:pt x="0" y="239"/>
                  </a:lnTo>
                  <a:lnTo>
                    <a:pt x="95" y="286"/>
                  </a:lnTo>
                  <a:lnTo>
                    <a:pt x="143" y="286"/>
                  </a:lnTo>
                  <a:lnTo>
                    <a:pt x="238" y="239"/>
                  </a:lnTo>
                  <a:lnTo>
                    <a:pt x="238" y="144"/>
                  </a:lnTo>
                  <a:lnTo>
                    <a:pt x="191" y="48"/>
                  </a:lnTo>
                  <a:lnTo>
                    <a:pt x="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6"/>
            <p:cNvSpPr/>
            <p:nvPr/>
          </p:nvSpPr>
          <p:spPr>
            <a:xfrm flipH="1">
              <a:off x="2235656" y="2387515"/>
              <a:ext cx="6524" cy="5434"/>
            </a:xfrm>
            <a:custGeom>
              <a:avLst/>
              <a:gdLst/>
              <a:ahLst/>
              <a:cxnLst/>
              <a:rect l="l" t="t" r="r" b="b"/>
              <a:pathLst>
                <a:path w="287" h="239" extrusionOk="0">
                  <a:moveTo>
                    <a:pt x="191" y="1"/>
                  </a:moveTo>
                  <a:lnTo>
                    <a:pt x="48" y="48"/>
                  </a:lnTo>
                  <a:lnTo>
                    <a:pt x="1" y="144"/>
                  </a:lnTo>
                  <a:lnTo>
                    <a:pt x="48" y="191"/>
                  </a:lnTo>
                  <a:lnTo>
                    <a:pt x="143" y="239"/>
                  </a:lnTo>
                  <a:lnTo>
                    <a:pt x="239" y="239"/>
                  </a:lnTo>
                  <a:lnTo>
                    <a:pt x="286" y="144"/>
                  </a:lnTo>
                  <a:lnTo>
                    <a:pt x="239" y="48"/>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6"/>
            <p:cNvSpPr/>
            <p:nvPr/>
          </p:nvSpPr>
          <p:spPr>
            <a:xfrm flipH="1">
              <a:off x="2591720"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6"/>
            <p:cNvSpPr/>
            <p:nvPr/>
          </p:nvSpPr>
          <p:spPr>
            <a:xfrm flipH="1">
              <a:off x="2537596" y="23474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6"/>
            <p:cNvSpPr/>
            <p:nvPr/>
          </p:nvSpPr>
          <p:spPr>
            <a:xfrm flipH="1">
              <a:off x="2482405"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6"/>
            <p:cNvSpPr/>
            <p:nvPr/>
          </p:nvSpPr>
          <p:spPr>
            <a:xfrm flipH="1">
              <a:off x="2427213"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6"/>
            <p:cNvSpPr/>
            <p:nvPr/>
          </p:nvSpPr>
          <p:spPr>
            <a:xfrm flipH="1">
              <a:off x="2373113" y="2347476"/>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6"/>
            <p:cNvSpPr/>
            <p:nvPr/>
          </p:nvSpPr>
          <p:spPr>
            <a:xfrm flipH="1">
              <a:off x="2317921"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6"/>
            <p:cNvSpPr/>
            <p:nvPr/>
          </p:nvSpPr>
          <p:spPr>
            <a:xfrm flipH="1">
              <a:off x="2262729"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6"/>
            <p:cNvSpPr/>
            <p:nvPr/>
          </p:nvSpPr>
          <p:spPr>
            <a:xfrm flipH="1">
              <a:off x="2564647" y="2467614"/>
              <a:ext cx="6524" cy="5434"/>
            </a:xfrm>
            <a:custGeom>
              <a:avLst/>
              <a:gdLst/>
              <a:ahLst/>
              <a:cxnLst/>
              <a:rect l="l" t="t" r="r" b="b"/>
              <a:pathLst>
                <a:path w="287" h="239" extrusionOk="0">
                  <a:moveTo>
                    <a:pt x="143" y="1"/>
                  </a:moveTo>
                  <a:lnTo>
                    <a:pt x="48" y="48"/>
                  </a:lnTo>
                  <a:lnTo>
                    <a:pt x="0" y="144"/>
                  </a:lnTo>
                  <a:lnTo>
                    <a:pt x="48" y="239"/>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6"/>
            <p:cNvSpPr/>
            <p:nvPr/>
          </p:nvSpPr>
          <p:spPr>
            <a:xfrm flipH="1">
              <a:off x="2509455" y="2467614"/>
              <a:ext cx="6524" cy="5434"/>
            </a:xfrm>
            <a:custGeom>
              <a:avLst/>
              <a:gdLst/>
              <a:ahLst/>
              <a:cxnLst/>
              <a:rect l="l" t="t" r="r" b="b"/>
              <a:pathLst>
                <a:path w="287" h="239" extrusionOk="0">
                  <a:moveTo>
                    <a:pt x="143" y="1"/>
                  </a:moveTo>
                  <a:lnTo>
                    <a:pt x="48" y="48"/>
                  </a:lnTo>
                  <a:lnTo>
                    <a:pt x="0" y="144"/>
                  </a:lnTo>
                  <a:lnTo>
                    <a:pt x="48" y="239"/>
                  </a:lnTo>
                  <a:lnTo>
                    <a:pt x="239" y="239"/>
                  </a:lnTo>
                  <a:lnTo>
                    <a:pt x="286" y="144"/>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6"/>
            <p:cNvSpPr/>
            <p:nvPr/>
          </p:nvSpPr>
          <p:spPr>
            <a:xfrm flipH="1">
              <a:off x="2455354" y="2467614"/>
              <a:ext cx="5433" cy="5434"/>
            </a:xfrm>
            <a:custGeom>
              <a:avLst/>
              <a:gdLst/>
              <a:ahLst/>
              <a:cxnLst/>
              <a:rect l="l" t="t" r="r" b="b"/>
              <a:pathLst>
                <a:path w="239" h="239" extrusionOk="0">
                  <a:moveTo>
                    <a:pt x="96" y="1"/>
                  </a:moveTo>
                  <a:lnTo>
                    <a:pt x="1" y="48"/>
                  </a:lnTo>
                  <a:lnTo>
                    <a:pt x="1" y="144"/>
                  </a:lnTo>
                  <a:lnTo>
                    <a:pt x="1" y="239"/>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
            <p:cNvSpPr/>
            <p:nvPr/>
          </p:nvSpPr>
          <p:spPr>
            <a:xfrm flipH="1">
              <a:off x="2400163" y="2467614"/>
              <a:ext cx="6524" cy="5434"/>
            </a:xfrm>
            <a:custGeom>
              <a:avLst/>
              <a:gdLst/>
              <a:ahLst/>
              <a:cxnLst/>
              <a:rect l="l" t="t" r="r" b="b"/>
              <a:pathLst>
                <a:path w="287" h="239" extrusionOk="0">
                  <a:moveTo>
                    <a:pt x="144" y="1"/>
                  </a:moveTo>
                  <a:lnTo>
                    <a:pt x="49" y="48"/>
                  </a:lnTo>
                  <a:lnTo>
                    <a:pt x="1" y="144"/>
                  </a:lnTo>
                  <a:lnTo>
                    <a:pt x="49" y="239"/>
                  </a:lnTo>
                  <a:lnTo>
                    <a:pt x="239" y="239"/>
                  </a:lnTo>
                  <a:lnTo>
                    <a:pt x="287" y="144"/>
                  </a:lnTo>
                  <a:lnTo>
                    <a:pt x="287"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flipH="1">
              <a:off x="2344971" y="2467614"/>
              <a:ext cx="6501" cy="5434"/>
            </a:xfrm>
            <a:custGeom>
              <a:avLst/>
              <a:gdLst/>
              <a:ahLst/>
              <a:cxnLst/>
              <a:rect l="l" t="t" r="r" b="b"/>
              <a:pathLst>
                <a:path w="286" h="239" extrusionOk="0">
                  <a:moveTo>
                    <a:pt x="143" y="1"/>
                  </a:moveTo>
                  <a:lnTo>
                    <a:pt x="48" y="48"/>
                  </a:lnTo>
                  <a:lnTo>
                    <a:pt x="0" y="144"/>
                  </a:lnTo>
                  <a:lnTo>
                    <a:pt x="48" y="239"/>
                  </a:lnTo>
                  <a:lnTo>
                    <a:pt x="238" y="239"/>
                  </a:lnTo>
                  <a:lnTo>
                    <a:pt x="286" y="144"/>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
            <p:cNvSpPr/>
            <p:nvPr/>
          </p:nvSpPr>
          <p:spPr>
            <a:xfrm flipH="1">
              <a:off x="2290848" y="2467614"/>
              <a:ext cx="5433" cy="5434"/>
            </a:xfrm>
            <a:custGeom>
              <a:avLst/>
              <a:gdLst/>
              <a:ahLst/>
              <a:cxnLst/>
              <a:rect l="l" t="t" r="r" b="b"/>
              <a:pathLst>
                <a:path w="239" h="239" extrusionOk="0">
                  <a:moveTo>
                    <a:pt x="95" y="1"/>
                  </a:moveTo>
                  <a:lnTo>
                    <a:pt x="0" y="48"/>
                  </a:lnTo>
                  <a:lnTo>
                    <a:pt x="0" y="144"/>
                  </a:lnTo>
                  <a:lnTo>
                    <a:pt x="0" y="239"/>
                  </a:lnTo>
                  <a:lnTo>
                    <a:pt x="191" y="239"/>
                  </a:lnTo>
                  <a:lnTo>
                    <a:pt x="238" y="144"/>
                  </a:lnTo>
                  <a:lnTo>
                    <a:pt x="238"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6"/>
            <p:cNvSpPr/>
            <p:nvPr/>
          </p:nvSpPr>
          <p:spPr>
            <a:xfrm flipH="1">
              <a:off x="2235656" y="2467614"/>
              <a:ext cx="6524" cy="5434"/>
            </a:xfrm>
            <a:custGeom>
              <a:avLst/>
              <a:gdLst/>
              <a:ahLst/>
              <a:cxnLst/>
              <a:rect l="l" t="t" r="r" b="b"/>
              <a:pathLst>
                <a:path w="287" h="239" extrusionOk="0">
                  <a:moveTo>
                    <a:pt x="191" y="1"/>
                  </a:moveTo>
                  <a:lnTo>
                    <a:pt x="48" y="48"/>
                  </a:lnTo>
                  <a:lnTo>
                    <a:pt x="1" y="144"/>
                  </a:lnTo>
                  <a:lnTo>
                    <a:pt x="48" y="191"/>
                  </a:lnTo>
                  <a:lnTo>
                    <a:pt x="143" y="239"/>
                  </a:lnTo>
                  <a:lnTo>
                    <a:pt x="239" y="239"/>
                  </a:lnTo>
                  <a:lnTo>
                    <a:pt x="286" y="144"/>
                  </a:lnTo>
                  <a:lnTo>
                    <a:pt x="239" y="48"/>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flipH="1">
              <a:off x="2183715" y="2467614"/>
              <a:ext cx="3273" cy="5434"/>
            </a:xfrm>
            <a:custGeom>
              <a:avLst/>
              <a:gdLst/>
              <a:ahLst/>
              <a:cxnLst/>
              <a:rect l="l" t="t" r="r" b="b"/>
              <a:pathLst>
                <a:path w="144" h="239" extrusionOk="0">
                  <a:moveTo>
                    <a:pt x="96" y="1"/>
                  </a:moveTo>
                  <a:lnTo>
                    <a:pt x="1" y="48"/>
                  </a:lnTo>
                  <a:lnTo>
                    <a:pt x="1" y="96"/>
                  </a:lnTo>
                  <a:lnTo>
                    <a:pt x="48" y="191"/>
                  </a:lnTo>
                  <a:lnTo>
                    <a:pt x="143" y="239"/>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flipH="1">
              <a:off x="2537596" y="24275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
            <p:cNvSpPr/>
            <p:nvPr/>
          </p:nvSpPr>
          <p:spPr>
            <a:xfrm flipH="1">
              <a:off x="2482405" y="24275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6"/>
            <p:cNvSpPr/>
            <p:nvPr/>
          </p:nvSpPr>
          <p:spPr>
            <a:xfrm flipH="1">
              <a:off x="2427213" y="24275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6"/>
            <p:cNvSpPr/>
            <p:nvPr/>
          </p:nvSpPr>
          <p:spPr>
            <a:xfrm flipH="1">
              <a:off x="2373113" y="2427576"/>
              <a:ext cx="5433" cy="6503"/>
            </a:xfrm>
            <a:custGeom>
              <a:avLst/>
              <a:gdLst/>
              <a:ahLst/>
              <a:cxnLst/>
              <a:rect l="l" t="t" r="r" b="b"/>
              <a:pathLst>
                <a:path w="239" h="286" extrusionOk="0">
                  <a:moveTo>
                    <a:pt x="96" y="0"/>
                  </a:moveTo>
                  <a:lnTo>
                    <a:pt x="1" y="48"/>
                  </a:lnTo>
                  <a:lnTo>
                    <a:pt x="1" y="143"/>
                  </a:lnTo>
                  <a:lnTo>
                    <a:pt x="1"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flipH="1">
              <a:off x="2317921" y="24275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flipH="1">
              <a:off x="2262729" y="24275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
            <p:cNvSpPr/>
            <p:nvPr/>
          </p:nvSpPr>
          <p:spPr>
            <a:xfrm flipH="1">
              <a:off x="2208606" y="2427576"/>
              <a:ext cx="6524" cy="5434"/>
            </a:xfrm>
            <a:custGeom>
              <a:avLst/>
              <a:gdLst/>
              <a:ahLst/>
              <a:cxnLst/>
              <a:rect l="l" t="t" r="r" b="b"/>
              <a:pathLst>
                <a:path w="287" h="239" extrusionOk="0">
                  <a:moveTo>
                    <a:pt x="191" y="0"/>
                  </a:moveTo>
                  <a:lnTo>
                    <a:pt x="96" y="48"/>
                  </a:lnTo>
                  <a:lnTo>
                    <a:pt x="1" y="143"/>
                  </a:lnTo>
                  <a:lnTo>
                    <a:pt x="48" y="191"/>
                  </a:lnTo>
                  <a:lnTo>
                    <a:pt x="144" y="238"/>
                  </a:lnTo>
                  <a:lnTo>
                    <a:pt x="239" y="238"/>
                  </a:lnTo>
                  <a:lnTo>
                    <a:pt x="286" y="143"/>
                  </a:lnTo>
                  <a:lnTo>
                    <a:pt x="239" y="48"/>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
            <p:cNvSpPr/>
            <p:nvPr/>
          </p:nvSpPr>
          <p:spPr>
            <a:xfrm flipH="1">
              <a:off x="2564647" y="2546644"/>
              <a:ext cx="6524" cy="6503"/>
            </a:xfrm>
            <a:custGeom>
              <a:avLst/>
              <a:gdLst/>
              <a:ahLst/>
              <a:cxnLst/>
              <a:rect l="l" t="t" r="r" b="b"/>
              <a:pathLst>
                <a:path w="287"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flipH="1">
              <a:off x="2509455" y="2546644"/>
              <a:ext cx="6524" cy="6503"/>
            </a:xfrm>
            <a:custGeom>
              <a:avLst/>
              <a:gdLst/>
              <a:ahLst/>
              <a:cxnLst/>
              <a:rect l="l" t="t" r="r" b="b"/>
              <a:pathLst>
                <a:path w="287" h="286" extrusionOk="0">
                  <a:moveTo>
                    <a:pt x="143" y="0"/>
                  </a:moveTo>
                  <a:lnTo>
                    <a:pt x="48" y="48"/>
                  </a:lnTo>
                  <a:lnTo>
                    <a:pt x="0"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flipH="1">
              <a:off x="2455354" y="2546644"/>
              <a:ext cx="5433" cy="6503"/>
            </a:xfrm>
            <a:custGeom>
              <a:avLst/>
              <a:gdLst/>
              <a:ahLst/>
              <a:cxnLst/>
              <a:rect l="l" t="t" r="r" b="b"/>
              <a:pathLst>
                <a:path w="239" h="286" extrusionOk="0">
                  <a:moveTo>
                    <a:pt x="96" y="0"/>
                  </a:moveTo>
                  <a:lnTo>
                    <a:pt x="1" y="48"/>
                  </a:lnTo>
                  <a:lnTo>
                    <a:pt x="1" y="143"/>
                  </a:lnTo>
                  <a:lnTo>
                    <a:pt x="1" y="238"/>
                  </a:lnTo>
                  <a:lnTo>
                    <a:pt x="96" y="286"/>
                  </a:lnTo>
                  <a:lnTo>
                    <a:pt x="239" y="238"/>
                  </a:lnTo>
                  <a:lnTo>
                    <a:pt x="239" y="143"/>
                  </a:lnTo>
                  <a:lnTo>
                    <a:pt x="239"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flipH="1">
              <a:off x="2400163" y="2546644"/>
              <a:ext cx="6524" cy="6503"/>
            </a:xfrm>
            <a:custGeom>
              <a:avLst/>
              <a:gdLst/>
              <a:ahLst/>
              <a:cxnLst/>
              <a:rect l="l" t="t" r="r" b="b"/>
              <a:pathLst>
                <a:path w="287" h="286" extrusionOk="0">
                  <a:moveTo>
                    <a:pt x="144" y="0"/>
                  </a:moveTo>
                  <a:lnTo>
                    <a:pt x="49" y="48"/>
                  </a:lnTo>
                  <a:lnTo>
                    <a:pt x="1" y="143"/>
                  </a:lnTo>
                  <a:lnTo>
                    <a:pt x="49" y="238"/>
                  </a:lnTo>
                  <a:lnTo>
                    <a:pt x="144" y="286"/>
                  </a:lnTo>
                  <a:lnTo>
                    <a:pt x="239" y="238"/>
                  </a:lnTo>
                  <a:lnTo>
                    <a:pt x="287"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flipH="1">
              <a:off x="2344971" y="2546644"/>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flipH="1">
              <a:off x="2290848" y="2546644"/>
              <a:ext cx="6524" cy="6503"/>
            </a:xfrm>
            <a:custGeom>
              <a:avLst/>
              <a:gdLst/>
              <a:ahLst/>
              <a:cxnLst/>
              <a:rect l="l" t="t" r="r" b="b"/>
              <a:pathLst>
                <a:path w="287" h="286" extrusionOk="0">
                  <a:moveTo>
                    <a:pt x="143" y="0"/>
                  </a:moveTo>
                  <a:lnTo>
                    <a:pt x="48" y="48"/>
                  </a:lnTo>
                  <a:lnTo>
                    <a:pt x="1"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flipH="1">
              <a:off x="2235656" y="2546644"/>
              <a:ext cx="6524" cy="6503"/>
            </a:xfrm>
            <a:custGeom>
              <a:avLst/>
              <a:gdLst/>
              <a:ahLst/>
              <a:cxnLst/>
              <a:rect l="l" t="t" r="r" b="b"/>
              <a:pathLst>
                <a:path w="287" h="286" extrusionOk="0">
                  <a:moveTo>
                    <a:pt x="143" y="0"/>
                  </a:moveTo>
                  <a:lnTo>
                    <a:pt x="48" y="48"/>
                  </a:lnTo>
                  <a:lnTo>
                    <a:pt x="1"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flipH="1">
              <a:off x="2180465" y="2546644"/>
              <a:ext cx="6524" cy="6503"/>
            </a:xfrm>
            <a:custGeom>
              <a:avLst/>
              <a:gdLst/>
              <a:ahLst/>
              <a:cxnLst/>
              <a:rect l="l" t="t" r="r" b="b"/>
              <a:pathLst>
                <a:path w="287" h="286" extrusionOk="0">
                  <a:moveTo>
                    <a:pt x="143" y="0"/>
                  </a:moveTo>
                  <a:lnTo>
                    <a:pt x="1" y="48"/>
                  </a:lnTo>
                  <a:lnTo>
                    <a:pt x="1" y="191"/>
                  </a:lnTo>
                  <a:lnTo>
                    <a:pt x="48" y="286"/>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flipH="1">
              <a:off x="2591720" y="2507675"/>
              <a:ext cx="4342" cy="5434"/>
            </a:xfrm>
            <a:custGeom>
              <a:avLst/>
              <a:gdLst/>
              <a:ahLst/>
              <a:cxnLst/>
              <a:rect l="l" t="t" r="r" b="b"/>
              <a:pathLst>
                <a:path w="191" h="239" extrusionOk="0">
                  <a:moveTo>
                    <a:pt x="48" y="0"/>
                  </a:moveTo>
                  <a:lnTo>
                    <a:pt x="0" y="238"/>
                  </a:lnTo>
                  <a:lnTo>
                    <a:pt x="143" y="238"/>
                  </a:lnTo>
                  <a:lnTo>
                    <a:pt x="191" y="143"/>
                  </a:lnTo>
                  <a:lnTo>
                    <a:pt x="143" y="4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
            <p:cNvSpPr/>
            <p:nvPr/>
          </p:nvSpPr>
          <p:spPr>
            <a:xfrm flipH="1">
              <a:off x="2537596" y="2507675"/>
              <a:ext cx="5433" cy="5434"/>
            </a:xfrm>
            <a:custGeom>
              <a:avLst/>
              <a:gdLst/>
              <a:ahLst/>
              <a:cxnLst/>
              <a:rect l="l" t="t" r="r" b="b"/>
              <a:pathLst>
                <a:path w="239" h="239" extrusionOk="0">
                  <a:moveTo>
                    <a:pt x="48" y="0"/>
                  </a:moveTo>
                  <a:lnTo>
                    <a:pt x="0" y="96"/>
                  </a:lnTo>
                  <a:lnTo>
                    <a:pt x="0" y="191"/>
                  </a:lnTo>
                  <a:lnTo>
                    <a:pt x="95" y="238"/>
                  </a:lnTo>
                  <a:lnTo>
                    <a:pt x="191" y="238"/>
                  </a:lnTo>
                  <a:lnTo>
                    <a:pt x="238" y="143"/>
                  </a:lnTo>
                  <a:lnTo>
                    <a:pt x="238" y="96"/>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6"/>
            <p:cNvSpPr/>
            <p:nvPr/>
          </p:nvSpPr>
          <p:spPr>
            <a:xfrm flipH="1">
              <a:off x="2482405" y="2507675"/>
              <a:ext cx="6524" cy="5434"/>
            </a:xfrm>
            <a:custGeom>
              <a:avLst/>
              <a:gdLst/>
              <a:ahLst/>
              <a:cxnLst/>
              <a:rect l="l" t="t" r="r" b="b"/>
              <a:pathLst>
                <a:path w="287" h="239" extrusionOk="0">
                  <a:moveTo>
                    <a:pt x="48" y="0"/>
                  </a:moveTo>
                  <a:lnTo>
                    <a:pt x="1" y="96"/>
                  </a:lnTo>
                  <a:lnTo>
                    <a:pt x="48" y="191"/>
                  </a:lnTo>
                  <a:lnTo>
                    <a:pt x="144" y="238"/>
                  </a:lnTo>
                  <a:lnTo>
                    <a:pt x="239" y="238"/>
                  </a:lnTo>
                  <a:lnTo>
                    <a:pt x="286" y="143"/>
                  </a:lnTo>
                  <a:lnTo>
                    <a:pt x="286" y="96"/>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flipH="1">
              <a:off x="2427213" y="2507675"/>
              <a:ext cx="6524" cy="5434"/>
            </a:xfrm>
            <a:custGeom>
              <a:avLst/>
              <a:gdLst/>
              <a:ahLst/>
              <a:cxnLst/>
              <a:rect l="l" t="t" r="r" b="b"/>
              <a:pathLst>
                <a:path w="287" h="239" extrusionOk="0">
                  <a:moveTo>
                    <a:pt x="144" y="0"/>
                  </a:moveTo>
                  <a:lnTo>
                    <a:pt x="48" y="48"/>
                  </a:lnTo>
                  <a:lnTo>
                    <a:pt x="1" y="143"/>
                  </a:lnTo>
                  <a:lnTo>
                    <a:pt x="48" y="238"/>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flipH="1">
              <a:off x="2373113" y="2507675"/>
              <a:ext cx="5433" cy="5434"/>
            </a:xfrm>
            <a:custGeom>
              <a:avLst/>
              <a:gdLst/>
              <a:ahLst/>
              <a:cxnLst/>
              <a:rect l="l" t="t" r="r" b="b"/>
              <a:pathLst>
                <a:path w="239" h="239" extrusionOk="0">
                  <a:moveTo>
                    <a:pt x="96" y="0"/>
                  </a:moveTo>
                  <a:lnTo>
                    <a:pt x="1" y="48"/>
                  </a:lnTo>
                  <a:lnTo>
                    <a:pt x="1" y="143"/>
                  </a:lnTo>
                  <a:lnTo>
                    <a:pt x="1" y="238"/>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6"/>
            <p:cNvSpPr/>
            <p:nvPr/>
          </p:nvSpPr>
          <p:spPr>
            <a:xfrm flipH="1">
              <a:off x="2317921" y="2507675"/>
              <a:ext cx="5433" cy="5434"/>
            </a:xfrm>
            <a:custGeom>
              <a:avLst/>
              <a:gdLst/>
              <a:ahLst/>
              <a:cxnLst/>
              <a:rect l="l" t="t" r="r" b="b"/>
              <a:pathLst>
                <a:path w="239" h="239" extrusionOk="0">
                  <a:moveTo>
                    <a:pt x="1" y="0"/>
                  </a:moveTo>
                  <a:lnTo>
                    <a:pt x="1" y="96"/>
                  </a:lnTo>
                  <a:lnTo>
                    <a:pt x="1" y="191"/>
                  </a:lnTo>
                  <a:lnTo>
                    <a:pt x="96" y="238"/>
                  </a:lnTo>
                  <a:lnTo>
                    <a:pt x="191" y="238"/>
                  </a:lnTo>
                  <a:lnTo>
                    <a:pt x="239" y="143"/>
                  </a:lnTo>
                  <a:lnTo>
                    <a:pt x="239" y="96"/>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6"/>
            <p:cNvSpPr/>
            <p:nvPr/>
          </p:nvSpPr>
          <p:spPr>
            <a:xfrm flipH="1">
              <a:off x="2262729" y="2507675"/>
              <a:ext cx="6501" cy="5434"/>
            </a:xfrm>
            <a:custGeom>
              <a:avLst/>
              <a:gdLst/>
              <a:ahLst/>
              <a:cxnLst/>
              <a:rect l="l" t="t" r="r" b="b"/>
              <a:pathLst>
                <a:path w="286" h="239" extrusionOk="0">
                  <a:moveTo>
                    <a:pt x="48" y="0"/>
                  </a:moveTo>
                  <a:lnTo>
                    <a:pt x="0" y="96"/>
                  </a:lnTo>
                  <a:lnTo>
                    <a:pt x="48" y="191"/>
                  </a:lnTo>
                  <a:lnTo>
                    <a:pt x="143" y="238"/>
                  </a:lnTo>
                  <a:lnTo>
                    <a:pt x="238" y="238"/>
                  </a:lnTo>
                  <a:lnTo>
                    <a:pt x="286" y="143"/>
                  </a:lnTo>
                  <a:lnTo>
                    <a:pt x="286" y="96"/>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flipH="1">
              <a:off x="2208606" y="2507675"/>
              <a:ext cx="6524" cy="6503"/>
            </a:xfrm>
            <a:custGeom>
              <a:avLst/>
              <a:gdLst/>
              <a:ahLst/>
              <a:cxnLst/>
              <a:rect l="l" t="t" r="r" b="b"/>
              <a:pathLst>
                <a:path w="287" h="286" extrusionOk="0">
                  <a:moveTo>
                    <a:pt x="48" y="0"/>
                  </a:moveTo>
                  <a:lnTo>
                    <a:pt x="1" y="143"/>
                  </a:lnTo>
                  <a:lnTo>
                    <a:pt x="48" y="238"/>
                  </a:lnTo>
                  <a:lnTo>
                    <a:pt x="144" y="286"/>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flipH="1">
              <a:off x="2564647" y="2626744"/>
              <a:ext cx="6524" cy="6503"/>
            </a:xfrm>
            <a:custGeom>
              <a:avLst/>
              <a:gdLst/>
              <a:ahLst/>
              <a:cxnLst/>
              <a:rect l="l" t="t" r="r" b="b"/>
              <a:pathLst>
                <a:path w="287"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
            <p:cNvSpPr/>
            <p:nvPr/>
          </p:nvSpPr>
          <p:spPr>
            <a:xfrm flipH="1">
              <a:off x="2509455" y="2626744"/>
              <a:ext cx="6524" cy="6503"/>
            </a:xfrm>
            <a:custGeom>
              <a:avLst/>
              <a:gdLst/>
              <a:ahLst/>
              <a:cxnLst/>
              <a:rect l="l" t="t" r="r" b="b"/>
              <a:pathLst>
                <a:path w="287" h="286" extrusionOk="0">
                  <a:moveTo>
                    <a:pt x="143" y="0"/>
                  </a:moveTo>
                  <a:lnTo>
                    <a:pt x="48" y="48"/>
                  </a:lnTo>
                  <a:lnTo>
                    <a:pt x="0"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
            <p:cNvSpPr/>
            <p:nvPr/>
          </p:nvSpPr>
          <p:spPr>
            <a:xfrm flipH="1">
              <a:off x="2455354" y="2626744"/>
              <a:ext cx="5433" cy="6503"/>
            </a:xfrm>
            <a:custGeom>
              <a:avLst/>
              <a:gdLst/>
              <a:ahLst/>
              <a:cxnLst/>
              <a:rect l="l" t="t" r="r" b="b"/>
              <a:pathLst>
                <a:path w="239" h="286" extrusionOk="0">
                  <a:moveTo>
                    <a:pt x="96" y="0"/>
                  </a:moveTo>
                  <a:lnTo>
                    <a:pt x="1" y="48"/>
                  </a:lnTo>
                  <a:lnTo>
                    <a:pt x="1" y="143"/>
                  </a:lnTo>
                  <a:lnTo>
                    <a:pt x="1" y="238"/>
                  </a:lnTo>
                  <a:lnTo>
                    <a:pt x="96"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flipH="1">
              <a:off x="2400163" y="2626744"/>
              <a:ext cx="6524" cy="6503"/>
            </a:xfrm>
            <a:custGeom>
              <a:avLst/>
              <a:gdLst/>
              <a:ahLst/>
              <a:cxnLst/>
              <a:rect l="l" t="t" r="r" b="b"/>
              <a:pathLst>
                <a:path w="287" h="286" extrusionOk="0">
                  <a:moveTo>
                    <a:pt x="144" y="0"/>
                  </a:moveTo>
                  <a:lnTo>
                    <a:pt x="49" y="48"/>
                  </a:lnTo>
                  <a:lnTo>
                    <a:pt x="1" y="143"/>
                  </a:lnTo>
                  <a:lnTo>
                    <a:pt x="49" y="191"/>
                  </a:lnTo>
                  <a:lnTo>
                    <a:pt x="96" y="286"/>
                  </a:lnTo>
                  <a:lnTo>
                    <a:pt x="239" y="286"/>
                  </a:lnTo>
                  <a:lnTo>
                    <a:pt x="287" y="191"/>
                  </a:lnTo>
                  <a:lnTo>
                    <a:pt x="287"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
            <p:cNvSpPr/>
            <p:nvPr/>
          </p:nvSpPr>
          <p:spPr>
            <a:xfrm flipH="1">
              <a:off x="2344971" y="2626744"/>
              <a:ext cx="6501" cy="3274"/>
            </a:xfrm>
            <a:custGeom>
              <a:avLst/>
              <a:gdLst/>
              <a:ahLst/>
              <a:cxnLst/>
              <a:rect l="l" t="t" r="r" b="b"/>
              <a:pathLst>
                <a:path w="286" h="144" extrusionOk="0">
                  <a:moveTo>
                    <a:pt x="143" y="0"/>
                  </a:moveTo>
                  <a:lnTo>
                    <a:pt x="48" y="48"/>
                  </a:lnTo>
                  <a:lnTo>
                    <a:pt x="0" y="143"/>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6"/>
            <p:cNvSpPr/>
            <p:nvPr/>
          </p:nvSpPr>
          <p:spPr>
            <a:xfrm flipH="1">
              <a:off x="2291939" y="2626744"/>
              <a:ext cx="4342" cy="1091"/>
            </a:xfrm>
            <a:custGeom>
              <a:avLst/>
              <a:gdLst/>
              <a:ahLst/>
              <a:cxnLst/>
              <a:rect l="l" t="t" r="r" b="b"/>
              <a:pathLst>
                <a:path w="191" h="48" extrusionOk="0">
                  <a:moveTo>
                    <a:pt x="95" y="0"/>
                  </a:moveTo>
                  <a:lnTo>
                    <a:pt x="0" y="48"/>
                  </a:lnTo>
                  <a:lnTo>
                    <a:pt x="191" y="48"/>
                  </a:lnTo>
                  <a:lnTo>
                    <a:pt x="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flipH="1">
              <a:off x="2591720"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flipH="1">
              <a:off x="2537596" y="2586683"/>
              <a:ext cx="5433" cy="6525"/>
            </a:xfrm>
            <a:custGeom>
              <a:avLst/>
              <a:gdLst/>
              <a:ahLst/>
              <a:cxnLst/>
              <a:rect l="l" t="t" r="r" b="b"/>
              <a:pathLst>
                <a:path w="239" h="287" extrusionOk="0">
                  <a:moveTo>
                    <a:pt x="143" y="1"/>
                  </a:moveTo>
                  <a:lnTo>
                    <a:pt x="0" y="48"/>
                  </a:lnTo>
                  <a:lnTo>
                    <a:pt x="0" y="144"/>
                  </a:lnTo>
                  <a:lnTo>
                    <a:pt x="0" y="239"/>
                  </a:lnTo>
                  <a:lnTo>
                    <a:pt x="143" y="286"/>
                  </a:lnTo>
                  <a:lnTo>
                    <a:pt x="238" y="239"/>
                  </a:lnTo>
                  <a:lnTo>
                    <a:pt x="238"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flipH="1">
              <a:off x="2482405" y="2586683"/>
              <a:ext cx="6524" cy="6525"/>
            </a:xfrm>
            <a:custGeom>
              <a:avLst/>
              <a:gdLst/>
              <a:ahLst/>
              <a:cxnLst/>
              <a:rect l="l" t="t" r="r" b="b"/>
              <a:pathLst>
                <a:path w="287" h="287" extrusionOk="0">
                  <a:moveTo>
                    <a:pt x="144" y="1"/>
                  </a:moveTo>
                  <a:lnTo>
                    <a:pt x="48" y="48"/>
                  </a:lnTo>
                  <a:lnTo>
                    <a:pt x="1" y="144"/>
                  </a:lnTo>
                  <a:lnTo>
                    <a:pt x="48" y="239"/>
                  </a:lnTo>
                  <a:lnTo>
                    <a:pt x="144" y="286"/>
                  </a:lnTo>
                  <a:lnTo>
                    <a:pt x="239"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flipH="1">
              <a:off x="2427213" y="2586683"/>
              <a:ext cx="6524" cy="6525"/>
            </a:xfrm>
            <a:custGeom>
              <a:avLst/>
              <a:gdLst/>
              <a:ahLst/>
              <a:cxnLst/>
              <a:rect l="l" t="t" r="r" b="b"/>
              <a:pathLst>
                <a:path w="287" h="287" extrusionOk="0">
                  <a:moveTo>
                    <a:pt x="144" y="1"/>
                  </a:moveTo>
                  <a:lnTo>
                    <a:pt x="48" y="48"/>
                  </a:lnTo>
                  <a:lnTo>
                    <a:pt x="1" y="144"/>
                  </a:lnTo>
                  <a:lnTo>
                    <a:pt x="48" y="239"/>
                  </a:lnTo>
                  <a:lnTo>
                    <a:pt x="144" y="286"/>
                  </a:lnTo>
                  <a:lnTo>
                    <a:pt x="239"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flipH="1">
              <a:off x="2373113" y="2586683"/>
              <a:ext cx="5433" cy="6525"/>
            </a:xfrm>
            <a:custGeom>
              <a:avLst/>
              <a:gdLst/>
              <a:ahLst/>
              <a:cxnLst/>
              <a:rect l="l" t="t" r="r" b="b"/>
              <a:pathLst>
                <a:path w="239" h="287" extrusionOk="0">
                  <a:moveTo>
                    <a:pt x="96" y="1"/>
                  </a:moveTo>
                  <a:lnTo>
                    <a:pt x="1" y="48"/>
                  </a:lnTo>
                  <a:lnTo>
                    <a:pt x="1" y="144"/>
                  </a:lnTo>
                  <a:lnTo>
                    <a:pt x="1" y="239"/>
                  </a:lnTo>
                  <a:lnTo>
                    <a:pt x="96" y="286"/>
                  </a:lnTo>
                  <a:lnTo>
                    <a:pt x="191" y="239"/>
                  </a:lnTo>
                  <a:lnTo>
                    <a:pt x="239" y="144"/>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flipH="1">
              <a:off x="2317921"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flipH="1">
              <a:off x="2262729"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flipH="1">
              <a:off x="2208606" y="2586683"/>
              <a:ext cx="6524" cy="6525"/>
            </a:xfrm>
            <a:custGeom>
              <a:avLst/>
              <a:gdLst/>
              <a:ahLst/>
              <a:cxnLst/>
              <a:rect l="l" t="t" r="r" b="b"/>
              <a:pathLst>
                <a:path w="287" h="287" extrusionOk="0">
                  <a:moveTo>
                    <a:pt x="144" y="1"/>
                  </a:moveTo>
                  <a:lnTo>
                    <a:pt x="48" y="48"/>
                  </a:lnTo>
                  <a:lnTo>
                    <a:pt x="1" y="144"/>
                  </a:lnTo>
                  <a:lnTo>
                    <a:pt x="48" y="286"/>
                  </a:lnTo>
                  <a:lnTo>
                    <a:pt x="144" y="286"/>
                  </a:lnTo>
                  <a:lnTo>
                    <a:pt x="286"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6"/>
            <p:cNvSpPr/>
            <p:nvPr/>
          </p:nvSpPr>
          <p:spPr>
            <a:xfrm flipH="1">
              <a:off x="2153414" y="2586683"/>
              <a:ext cx="6524" cy="6525"/>
            </a:xfrm>
            <a:custGeom>
              <a:avLst/>
              <a:gdLst/>
              <a:ahLst/>
              <a:cxnLst/>
              <a:rect l="l" t="t" r="r" b="b"/>
              <a:pathLst>
                <a:path w="287" h="287" extrusionOk="0">
                  <a:moveTo>
                    <a:pt x="144" y="1"/>
                  </a:moveTo>
                  <a:lnTo>
                    <a:pt x="48" y="48"/>
                  </a:lnTo>
                  <a:lnTo>
                    <a:pt x="1" y="144"/>
                  </a:lnTo>
                  <a:lnTo>
                    <a:pt x="48" y="286"/>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6"/>
            <p:cNvSpPr/>
            <p:nvPr/>
          </p:nvSpPr>
          <p:spPr>
            <a:xfrm flipH="1">
              <a:off x="2393662" y="1959963"/>
              <a:ext cx="94176" cy="180774"/>
            </a:xfrm>
            <a:custGeom>
              <a:avLst/>
              <a:gdLst/>
              <a:ahLst/>
              <a:cxnLst/>
              <a:rect l="l" t="t" r="r" b="b"/>
              <a:pathLst>
                <a:path w="4143" h="7951" extrusionOk="0">
                  <a:moveTo>
                    <a:pt x="3999" y="0"/>
                  </a:moveTo>
                  <a:lnTo>
                    <a:pt x="3523" y="238"/>
                  </a:lnTo>
                  <a:lnTo>
                    <a:pt x="0" y="2047"/>
                  </a:lnTo>
                  <a:lnTo>
                    <a:pt x="381" y="4952"/>
                  </a:lnTo>
                  <a:lnTo>
                    <a:pt x="429" y="5142"/>
                  </a:lnTo>
                  <a:lnTo>
                    <a:pt x="381" y="5570"/>
                  </a:lnTo>
                  <a:lnTo>
                    <a:pt x="334" y="6523"/>
                  </a:lnTo>
                  <a:lnTo>
                    <a:pt x="334" y="6999"/>
                  </a:lnTo>
                  <a:lnTo>
                    <a:pt x="381" y="7475"/>
                  </a:lnTo>
                  <a:lnTo>
                    <a:pt x="476" y="7808"/>
                  </a:lnTo>
                  <a:lnTo>
                    <a:pt x="572" y="7903"/>
                  </a:lnTo>
                  <a:lnTo>
                    <a:pt x="667" y="7951"/>
                  </a:lnTo>
                  <a:lnTo>
                    <a:pt x="952" y="7951"/>
                  </a:lnTo>
                  <a:lnTo>
                    <a:pt x="1238" y="7903"/>
                  </a:lnTo>
                  <a:lnTo>
                    <a:pt x="1524" y="7856"/>
                  </a:lnTo>
                  <a:lnTo>
                    <a:pt x="1809" y="7713"/>
                  </a:lnTo>
                  <a:lnTo>
                    <a:pt x="2381" y="7427"/>
                  </a:lnTo>
                  <a:lnTo>
                    <a:pt x="2904" y="7046"/>
                  </a:lnTo>
                  <a:lnTo>
                    <a:pt x="3333" y="6665"/>
                  </a:lnTo>
                  <a:lnTo>
                    <a:pt x="3714" y="6285"/>
                  </a:lnTo>
                  <a:lnTo>
                    <a:pt x="3952" y="5999"/>
                  </a:lnTo>
                  <a:lnTo>
                    <a:pt x="4095" y="5808"/>
                  </a:lnTo>
                  <a:lnTo>
                    <a:pt x="4142" y="4523"/>
                  </a:lnTo>
                  <a:lnTo>
                    <a:pt x="4142" y="3238"/>
                  </a:lnTo>
                  <a:lnTo>
                    <a:pt x="4142" y="2857"/>
                  </a:lnTo>
                  <a:lnTo>
                    <a:pt x="4142" y="2523"/>
                  </a:lnTo>
                  <a:lnTo>
                    <a:pt x="4142" y="2095"/>
                  </a:lnTo>
                  <a:lnTo>
                    <a:pt x="4142" y="1905"/>
                  </a:lnTo>
                  <a:lnTo>
                    <a:pt x="4142" y="1762"/>
                  </a:lnTo>
                  <a:lnTo>
                    <a:pt x="3999"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flipH="1">
              <a:off x="2394753" y="1959963"/>
              <a:ext cx="93085" cy="111498"/>
            </a:xfrm>
            <a:custGeom>
              <a:avLst/>
              <a:gdLst/>
              <a:ahLst/>
              <a:cxnLst/>
              <a:rect l="l" t="t" r="r" b="b"/>
              <a:pathLst>
                <a:path w="4095" h="4904" extrusionOk="0">
                  <a:moveTo>
                    <a:pt x="3999" y="0"/>
                  </a:moveTo>
                  <a:lnTo>
                    <a:pt x="3476" y="238"/>
                  </a:lnTo>
                  <a:lnTo>
                    <a:pt x="0" y="2047"/>
                  </a:lnTo>
                  <a:lnTo>
                    <a:pt x="381" y="4904"/>
                  </a:lnTo>
                  <a:lnTo>
                    <a:pt x="952" y="4713"/>
                  </a:lnTo>
                  <a:lnTo>
                    <a:pt x="1524" y="4475"/>
                  </a:lnTo>
                  <a:lnTo>
                    <a:pt x="2095" y="4142"/>
                  </a:lnTo>
                  <a:lnTo>
                    <a:pt x="2571" y="3761"/>
                  </a:lnTo>
                  <a:lnTo>
                    <a:pt x="3047" y="3333"/>
                  </a:lnTo>
                  <a:lnTo>
                    <a:pt x="3428" y="2857"/>
                  </a:lnTo>
                  <a:lnTo>
                    <a:pt x="3809" y="2333"/>
                  </a:lnTo>
                  <a:lnTo>
                    <a:pt x="4095" y="1762"/>
                  </a:lnTo>
                  <a:lnTo>
                    <a:pt x="4047" y="524"/>
                  </a:lnTo>
                  <a:lnTo>
                    <a:pt x="399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flipH="1">
              <a:off x="2354700" y="1772686"/>
              <a:ext cx="215379" cy="269559"/>
            </a:xfrm>
            <a:custGeom>
              <a:avLst/>
              <a:gdLst/>
              <a:ahLst/>
              <a:cxnLst/>
              <a:rect l="l" t="t" r="r" b="b"/>
              <a:pathLst>
                <a:path w="9475" h="11856" extrusionOk="0">
                  <a:moveTo>
                    <a:pt x="4428" y="1"/>
                  </a:moveTo>
                  <a:lnTo>
                    <a:pt x="3999" y="96"/>
                  </a:lnTo>
                  <a:lnTo>
                    <a:pt x="3571" y="239"/>
                  </a:lnTo>
                  <a:lnTo>
                    <a:pt x="3142" y="429"/>
                  </a:lnTo>
                  <a:lnTo>
                    <a:pt x="2714" y="715"/>
                  </a:lnTo>
                  <a:lnTo>
                    <a:pt x="2285" y="1001"/>
                  </a:lnTo>
                  <a:lnTo>
                    <a:pt x="1904" y="1429"/>
                  </a:lnTo>
                  <a:lnTo>
                    <a:pt x="1523" y="1858"/>
                  </a:lnTo>
                  <a:lnTo>
                    <a:pt x="1190" y="2429"/>
                  </a:lnTo>
                  <a:lnTo>
                    <a:pt x="905" y="3048"/>
                  </a:lnTo>
                  <a:lnTo>
                    <a:pt x="619" y="3762"/>
                  </a:lnTo>
                  <a:lnTo>
                    <a:pt x="381" y="4524"/>
                  </a:lnTo>
                  <a:lnTo>
                    <a:pt x="190" y="5428"/>
                  </a:lnTo>
                  <a:lnTo>
                    <a:pt x="48" y="6333"/>
                  </a:lnTo>
                  <a:lnTo>
                    <a:pt x="0" y="7142"/>
                  </a:lnTo>
                  <a:lnTo>
                    <a:pt x="48" y="7856"/>
                  </a:lnTo>
                  <a:lnTo>
                    <a:pt x="143" y="8523"/>
                  </a:lnTo>
                  <a:lnTo>
                    <a:pt x="286" y="9094"/>
                  </a:lnTo>
                  <a:lnTo>
                    <a:pt x="476" y="9570"/>
                  </a:lnTo>
                  <a:lnTo>
                    <a:pt x="714" y="9999"/>
                  </a:lnTo>
                  <a:lnTo>
                    <a:pt x="952" y="10380"/>
                  </a:lnTo>
                  <a:lnTo>
                    <a:pt x="1238" y="10713"/>
                  </a:lnTo>
                  <a:lnTo>
                    <a:pt x="1571" y="10999"/>
                  </a:lnTo>
                  <a:lnTo>
                    <a:pt x="1857" y="11189"/>
                  </a:lnTo>
                  <a:lnTo>
                    <a:pt x="2190" y="11379"/>
                  </a:lnTo>
                  <a:lnTo>
                    <a:pt x="2761" y="11617"/>
                  </a:lnTo>
                  <a:lnTo>
                    <a:pt x="3237" y="11760"/>
                  </a:lnTo>
                  <a:lnTo>
                    <a:pt x="3714" y="11808"/>
                  </a:lnTo>
                  <a:lnTo>
                    <a:pt x="4332" y="11855"/>
                  </a:lnTo>
                  <a:lnTo>
                    <a:pt x="4713" y="11855"/>
                  </a:lnTo>
                  <a:lnTo>
                    <a:pt x="5094" y="11808"/>
                  </a:lnTo>
                  <a:lnTo>
                    <a:pt x="5523" y="11713"/>
                  </a:lnTo>
                  <a:lnTo>
                    <a:pt x="5951" y="11522"/>
                  </a:lnTo>
                  <a:lnTo>
                    <a:pt x="6380" y="11332"/>
                  </a:lnTo>
                  <a:lnTo>
                    <a:pt x="6808" y="11046"/>
                  </a:lnTo>
                  <a:lnTo>
                    <a:pt x="7237" y="10713"/>
                  </a:lnTo>
                  <a:lnTo>
                    <a:pt x="7617" y="10284"/>
                  </a:lnTo>
                  <a:lnTo>
                    <a:pt x="8046" y="9761"/>
                  </a:lnTo>
                  <a:lnTo>
                    <a:pt x="8379" y="9142"/>
                  </a:lnTo>
                  <a:lnTo>
                    <a:pt x="8712" y="8380"/>
                  </a:lnTo>
                  <a:lnTo>
                    <a:pt x="8998" y="7523"/>
                  </a:lnTo>
                  <a:lnTo>
                    <a:pt x="9236" y="6666"/>
                  </a:lnTo>
                  <a:lnTo>
                    <a:pt x="9379" y="5857"/>
                  </a:lnTo>
                  <a:lnTo>
                    <a:pt x="9474" y="5095"/>
                  </a:lnTo>
                  <a:lnTo>
                    <a:pt x="9474" y="4381"/>
                  </a:lnTo>
                  <a:lnTo>
                    <a:pt x="9427" y="3762"/>
                  </a:lnTo>
                  <a:lnTo>
                    <a:pt x="9331" y="3191"/>
                  </a:lnTo>
                  <a:lnTo>
                    <a:pt x="9189" y="2667"/>
                  </a:lnTo>
                  <a:lnTo>
                    <a:pt x="8998" y="2191"/>
                  </a:lnTo>
                  <a:lnTo>
                    <a:pt x="8712" y="1762"/>
                  </a:lnTo>
                  <a:lnTo>
                    <a:pt x="8427" y="1382"/>
                  </a:lnTo>
                  <a:lnTo>
                    <a:pt x="8141" y="1096"/>
                  </a:lnTo>
                  <a:lnTo>
                    <a:pt x="7760" y="810"/>
                  </a:lnTo>
                  <a:lnTo>
                    <a:pt x="7379" y="572"/>
                  </a:lnTo>
                  <a:lnTo>
                    <a:pt x="6999" y="382"/>
                  </a:lnTo>
                  <a:lnTo>
                    <a:pt x="6618" y="239"/>
                  </a:lnTo>
                  <a:lnTo>
                    <a:pt x="6189" y="96"/>
                  </a:lnTo>
                  <a:lnTo>
                    <a:pt x="5761" y="48"/>
                  </a:lnTo>
                  <a:lnTo>
                    <a:pt x="5332"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flipH="1">
              <a:off x="2528936" y="1866859"/>
              <a:ext cx="20595" cy="11936"/>
            </a:xfrm>
            <a:custGeom>
              <a:avLst/>
              <a:gdLst/>
              <a:ahLst/>
              <a:cxnLst/>
              <a:rect l="l" t="t" r="r" b="b"/>
              <a:pathLst>
                <a:path w="906" h="525" extrusionOk="0">
                  <a:moveTo>
                    <a:pt x="477" y="1"/>
                  </a:moveTo>
                  <a:lnTo>
                    <a:pt x="239" y="48"/>
                  </a:lnTo>
                  <a:lnTo>
                    <a:pt x="48" y="191"/>
                  </a:lnTo>
                  <a:lnTo>
                    <a:pt x="1" y="239"/>
                  </a:lnTo>
                  <a:lnTo>
                    <a:pt x="1" y="334"/>
                  </a:lnTo>
                  <a:lnTo>
                    <a:pt x="1" y="382"/>
                  </a:lnTo>
                  <a:lnTo>
                    <a:pt x="48" y="477"/>
                  </a:lnTo>
                  <a:lnTo>
                    <a:pt x="191" y="525"/>
                  </a:lnTo>
                  <a:lnTo>
                    <a:pt x="524" y="477"/>
                  </a:lnTo>
                  <a:lnTo>
                    <a:pt x="715" y="429"/>
                  </a:lnTo>
                  <a:lnTo>
                    <a:pt x="858" y="382"/>
                  </a:lnTo>
                  <a:lnTo>
                    <a:pt x="905" y="287"/>
                  </a:lnTo>
                  <a:lnTo>
                    <a:pt x="905" y="144"/>
                  </a:lnTo>
                  <a:lnTo>
                    <a:pt x="810" y="96"/>
                  </a:lnTo>
                  <a:lnTo>
                    <a:pt x="71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
            <p:cNvSpPr/>
            <p:nvPr/>
          </p:nvSpPr>
          <p:spPr>
            <a:xfrm flipH="1">
              <a:off x="2464015" y="1876612"/>
              <a:ext cx="20572" cy="13005"/>
            </a:xfrm>
            <a:custGeom>
              <a:avLst/>
              <a:gdLst/>
              <a:ahLst/>
              <a:cxnLst/>
              <a:rect l="l" t="t" r="r" b="b"/>
              <a:pathLst>
                <a:path w="905" h="572" extrusionOk="0">
                  <a:moveTo>
                    <a:pt x="143" y="0"/>
                  </a:moveTo>
                  <a:lnTo>
                    <a:pt x="48" y="48"/>
                  </a:lnTo>
                  <a:lnTo>
                    <a:pt x="0" y="191"/>
                  </a:lnTo>
                  <a:lnTo>
                    <a:pt x="0" y="286"/>
                  </a:lnTo>
                  <a:lnTo>
                    <a:pt x="191" y="381"/>
                  </a:lnTo>
                  <a:lnTo>
                    <a:pt x="333" y="476"/>
                  </a:lnTo>
                  <a:lnTo>
                    <a:pt x="667" y="572"/>
                  </a:lnTo>
                  <a:lnTo>
                    <a:pt x="809" y="572"/>
                  </a:lnTo>
                  <a:lnTo>
                    <a:pt x="857" y="524"/>
                  </a:lnTo>
                  <a:lnTo>
                    <a:pt x="905" y="429"/>
                  </a:lnTo>
                  <a:lnTo>
                    <a:pt x="905" y="381"/>
                  </a:lnTo>
                  <a:lnTo>
                    <a:pt x="905" y="286"/>
                  </a:lnTo>
                  <a:lnTo>
                    <a:pt x="714" y="96"/>
                  </a:lnTo>
                  <a:lnTo>
                    <a:pt x="52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flipH="1">
              <a:off x="2483496" y="1913422"/>
              <a:ext cx="6501" cy="21667"/>
            </a:xfrm>
            <a:custGeom>
              <a:avLst/>
              <a:gdLst/>
              <a:ahLst/>
              <a:cxnLst/>
              <a:rect l="l" t="t" r="r" b="b"/>
              <a:pathLst>
                <a:path w="286" h="953" extrusionOk="0">
                  <a:moveTo>
                    <a:pt x="48" y="0"/>
                  </a:moveTo>
                  <a:lnTo>
                    <a:pt x="0" y="286"/>
                  </a:lnTo>
                  <a:lnTo>
                    <a:pt x="0" y="571"/>
                  </a:lnTo>
                  <a:lnTo>
                    <a:pt x="0" y="714"/>
                  </a:lnTo>
                  <a:lnTo>
                    <a:pt x="95" y="809"/>
                  </a:lnTo>
                  <a:lnTo>
                    <a:pt x="191" y="905"/>
                  </a:lnTo>
                  <a:lnTo>
                    <a:pt x="286" y="952"/>
                  </a:lnTo>
                  <a:lnTo>
                    <a:pt x="286" y="952"/>
                  </a:lnTo>
                  <a:lnTo>
                    <a:pt x="191" y="857"/>
                  </a:lnTo>
                  <a:lnTo>
                    <a:pt x="143" y="762"/>
                  </a:lnTo>
                  <a:lnTo>
                    <a:pt x="48" y="571"/>
                  </a:lnTo>
                  <a:lnTo>
                    <a:pt x="48" y="286"/>
                  </a:lnTo>
                  <a:lnTo>
                    <a:pt x="48" y="48"/>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flipH="1">
              <a:off x="2472676" y="1905828"/>
              <a:ext cx="17321" cy="26010"/>
            </a:xfrm>
            <a:custGeom>
              <a:avLst/>
              <a:gdLst/>
              <a:ahLst/>
              <a:cxnLst/>
              <a:rect l="l" t="t" r="r" b="b"/>
              <a:pathLst>
                <a:path w="762" h="1144" extrusionOk="0">
                  <a:moveTo>
                    <a:pt x="381" y="1"/>
                  </a:moveTo>
                  <a:lnTo>
                    <a:pt x="238" y="48"/>
                  </a:lnTo>
                  <a:lnTo>
                    <a:pt x="95" y="191"/>
                  </a:lnTo>
                  <a:lnTo>
                    <a:pt x="48" y="334"/>
                  </a:lnTo>
                  <a:lnTo>
                    <a:pt x="0" y="572"/>
                  </a:lnTo>
                  <a:lnTo>
                    <a:pt x="0" y="763"/>
                  </a:lnTo>
                  <a:lnTo>
                    <a:pt x="48" y="953"/>
                  </a:lnTo>
                  <a:lnTo>
                    <a:pt x="143" y="1096"/>
                  </a:lnTo>
                  <a:lnTo>
                    <a:pt x="333" y="1143"/>
                  </a:lnTo>
                  <a:lnTo>
                    <a:pt x="524" y="1096"/>
                  </a:lnTo>
                  <a:lnTo>
                    <a:pt x="619" y="953"/>
                  </a:lnTo>
                  <a:lnTo>
                    <a:pt x="714" y="810"/>
                  </a:lnTo>
                  <a:lnTo>
                    <a:pt x="762" y="572"/>
                  </a:lnTo>
                  <a:lnTo>
                    <a:pt x="762" y="382"/>
                  </a:lnTo>
                  <a:lnTo>
                    <a:pt x="714" y="191"/>
                  </a:lnTo>
                  <a:lnTo>
                    <a:pt x="571" y="48"/>
                  </a:lnTo>
                  <a:lnTo>
                    <a:pt x="38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6"/>
            <p:cNvSpPr/>
            <p:nvPr/>
          </p:nvSpPr>
          <p:spPr>
            <a:xfrm flipH="1">
              <a:off x="2460765" y="1907988"/>
              <a:ext cx="17344" cy="10868"/>
            </a:xfrm>
            <a:custGeom>
              <a:avLst/>
              <a:gdLst/>
              <a:ahLst/>
              <a:cxnLst/>
              <a:rect l="l" t="t" r="r" b="b"/>
              <a:pathLst>
                <a:path w="763" h="478" extrusionOk="0">
                  <a:moveTo>
                    <a:pt x="48" y="1"/>
                  </a:moveTo>
                  <a:lnTo>
                    <a:pt x="1" y="49"/>
                  </a:lnTo>
                  <a:lnTo>
                    <a:pt x="48" y="239"/>
                  </a:lnTo>
                  <a:lnTo>
                    <a:pt x="144" y="334"/>
                  </a:lnTo>
                  <a:lnTo>
                    <a:pt x="239" y="429"/>
                  </a:lnTo>
                  <a:lnTo>
                    <a:pt x="382" y="477"/>
                  </a:lnTo>
                  <a:lnTo>
                    <a:pt x="524" y="429"/>
                  </a:lnTo>
                  <a:lnTo>
                    <a:pt x="667" y="334"/>
                  </a:lnTo>
                  <a:lnTo>
                    <a:pt x="715" y="191"/>
                  </a:lnTo>
                  <a:lnTo>
                    <a:pt x="763" y="49"/>
                  </a:lnTo>
                  <a:lnTo>
                    <a:pt x="715" y="49"/>
                  </a:lnTo>
                  <a:lnTo>
                    <a:pt x="572" y="191"/>
                  </a:lnTo>
                  <a:lnTo>
                    <a:pt x="477" y="239"/>
                  </a:lnTo>
                  <a:lnTo>
                    <a:pt x="382" y="239"/>
                  </a:lnTo>
                  <a:lnTo>
                    <a:pt x="286" y="191"/>
                  </a:lnTo>
                  <a:lnTo>
                    <a:pt x="239" y="144"/>
                  </a:lnTo>
                  <a:lnTo>
                    <a:pt x="9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
            <p:cNvSpPr/>
            <p:nvPr/>
          </p:nvSpPr>
          <p:spPr>
            <a:xfrm flipH="1">
              <a:off x="2532186" y="1905828"/>
              <a:ext cx="10843" cy="20599"/>
            </a:xfrm>
            <a:custGeom>
              <a:avLst/>
              <a:gdLst/>
              <a:ahLst/>
              <a:cxnLst/>
              <a:rect l="l" t="t" r="r" b="b"/>
              <a:pathLst>
                <a:path w="477" h="906" extrusionOk="0">
                  <a:moveTo>
                    <a:pt x="476" y="1"/>
                  </a:moveTo>
                  <a:lnTo>
                    <a:pt x="476" y="1"/>
                  </a:lnTo>
                  <a:lnTo>
                    <a:pt x="476" y="1"/>
                  </a:lnTo>
                  <a:close/>
                  <a:moveTo>
                    <a:pt x="476" y="1"/>
                  </a:moveTo>
                  <a:lnTo>
                    <a:pt x="429" y="48"/>
                  </a:lnTo>
                  <a:lnTo>
                    <a:pt x="429" y="86"/>
                  </a:lnTo>
                  <a:lnTo>
                    <a:pt x="476" y="1"/>
                  </a:lnTo>
                  <a:close/>
                  <a:moveTo>
                    <a:pt x="429" y="86"/>
                  </a:moveTo>
                  <a:lnTo>
                    <a:pt x="0" y="858"/>
                  </a:lnTo>
                  <a:lnTo>
                    <a:pt x="31" y="848"/>
                  </a:lnTo>
                  <a:lnTo>
                    <a:pt x="31" y="848"/>
                  </a:lnTo>
                  <a:lnTo>
                    <a:pt x="429" y="91"/>
                  </a:lnTo>
                  <a:lnTo>
                    <a:pt x="429" y="86"/>
                  </a:lnTo>
                  <a:close/>
                  <a:moveTo>
                    <a:pt x="476" y="1"/>
                  </a:moveTo>
                  <a:lnTo>
                    <a:pt x="429" y="91"/>
                  </a:lnTo>
                  <a:lnTo>
                    <a:pt x="429" y="286"/>
                  </a:lnTo>
                  <a:lnTo>
                    <a:pt x="333" y="572"/>
                  </a:lnTo>
                  <a:lnTo>
                    <a:pt x="238" y="763"/>
                  </a:lnTo>
                  <a:lnTo>
                    <a:pt x="143" y="810"/>
                  </a:lnTo>
                  <a:lnTo>
                    <a:pt x="31" y="848"/>
                  </a:lnTo>
                  <a:lnTo>
                    <a:pt x="31" y="848"/>
                  </a:lnTo>
                  <a:lnTo>
                    <a:pt x="0" y="905"/>
                  </a:lnTo>
                  <a:lnTo>
                    <a:pt x="143" y="858"/>
                  </a:lnTo>
                  <a:lnTo>
                    <a:pt x="238" y="810"/>
                  </a:lnTo>
                  <a:lnTo>
                    <a:pt x="333" y="715"/>
                  </a:lnTo>
                  <a:lnTo>
                    <a:pt x="381" y="572"/>
                  </a:lnTo>
                  <a:lnTo>
                    <a:pt x="476" y="286"/>
                  </a:lnTo>
                  <a:lnTo>
                    <a:pt x="47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flipH="1">
              <a:off x="2532186" y="1905828"/>
              <a:ext cx="10843" cy="19508"/>
            </a:xfrm>
            <a:custGeom>
              <a:avLst/>
              <a:gdLst/>
              <a:ahLst/>
              <a:cxnLst/>
              <a:rect l="l" t="t" r="r" b="b"/>
              <a:pathLst>
                <a:path w="477" h="858" fill="none" extrusionOk="0">
                  <a:moveTo>
                    <a:pt x="476" y="1"/>
                  </a:moveTo>
                  <a:lnTo>
                    <a:pt x="476" y="1"/>
                  </a:lnTo>
                  <a:lnTo>
                    <a:pt x="476" y="1"/>
                  </a:lnTo>
                  <a:lnTo>
                    <a:pt x="429" y="48"/>
                  </a:lnTo>
                  <a:lnTo>
                    <a:pt x="429" y="48"/>
                  </a:lnTo>
                  <a:lnTo>
                    <a:pt x="429" y="286"/>
                  </a:lnTo>
                  <a:lnTo>
                    <a:pt x="333" y="572"/>
                  </a:lnTo>
                  <a:lnTo>
                    <a:pt x="238" y="763"/>
                  </a:lnTo>
                  <a:lnTo>
                    <a:pt x="143" y="810"/>
                  </a:lnTo>
                  <a:lnTo>
                    <a:pt x="0" y="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flipH="1">
              <a:off x="2532186" y="1905828"/>
              <a:ext cx="10843" cy="20599"/>
            </a:xfrm>
            <a:custGeom>
              <a:avLst/>
              <a:gdLst/>
              <a:ahLst/>
              <a:cxnLst/>
              <a:rect l="l" t="t" r="r" b="b"/>
              <a:pathLst>
                <a:path w="477" h="906" fill="none" extrusionOk="0">
                  <a:moveTo>
                    <a:pt x="0" y="905"/>
                  </a:moveTo>
                  <a:lnTo>
                    <a:pt x="0" y="905"/>
                  </a:lnTo>
                  <a:lnTo>
                    <a:pt x="143" y="858"/>
                  </a:lnTo>
                  <a:lnTo>
                    <a:pt x="238" y="810"/>
                  </a:lnTo>
                  <a:lnTo>
                    <a:pt x="333" y="715"/>
                  </a:lnTo>
                  <a:lnTo>
                    <a:pt x="381" y="572"/>
                  </a:lnTo>
                  <a:lnTo>
                    <a:pt x="476" y="286"/>
                  </a:lnTo>
                  <a:lnTo>
                    <a:pt x="476" y="1"/>
                  </a:lnTo>
                  <a:lnTo>
                    <a:pt x="0" y="9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flipH="1">
              <a:off x="2532186" y="1897166"/>
              <a:ext cx="17344" cy="26010"/>
            </a:xfrm>
            <a:custGeom>
              <a:avLst/>
              <a:gdLst/>
              <a:ahLst/>
              <a:cxnLst/>
              <a:rect l="l" t="t" r="r" b="b"/>
              <a:pathLst>
                <a:path w="763" h="1144" extrusionOk="0">
                  <a:moveTo>
                    <a:pt x="477" y="1"/>
                  </a:moveTo>
                  <a:lnTo>
                    <a:pt x="286" y="49"/>
                  </a:lnTo>
                  <a:lnTo>
                    <a:pt x="143" y="144"/>
                  </a:lnTo>
                  <a:lnTo>
                    <a:pt x="48" y="287"/>
                  </a:lnTo>
                  <a:lnTo>
                    <a:pt x="1" y="525"/>
                  </a:lnTo>
                  <a:lnTo>
                    <a:pt x="1" y="715"/>
                  </a:lnTo>
                  <a:lnTo>
                    <a:pt x="48" y="905"/>
                  </a:lnTo>
                  <a:lnTo>
                    <a:pt x="143" y="1048"/>
                  </a:lnTo>
                  <a:lnTo>
                    <a:pt x="286" y="1144"/>
                  </a:lnTo>
                  <a:lnTo>
                    <a:pt x="477" y="1096"/>
                  </a:lnTo>
                  <a:lnTo>
                    <a:pt x="619" y="1001"/>
                  </a:lnTo>
                  <a:lnTo>
                    <a:pt x="715" y="810"/>
                  </a:lnTo>
                  <a:lnTo>
                    <a:pt x="762" y="620"/>
                  </a:lnTo>
                  <a:lnTo>
                    <a:pt x="762" y="429"/>
                  </a:lnTo>
                  <a:lnTo>
                    <a:pt x="715" y="239"/>
                  </a:lnTo>
                  <a:lnTo>
                    <a:pt x="619" y="96"/>
                  </a:lnTo>
                  <a:lnTo>
                    <a:pt x="47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flipH="1">
              <a:off x="2543006" y="1896097"/>
              <a:ext cx="14093" cy="11914"/>
            </a:xfrm>
            <a:custGeom>
              <a:avLst/>
              <a:gdLst/>
              <a:ahLst/>
              <a:cxnLst/>
              <a:rect l="l" t="t" r="r" b="b"/>
              <a:pathLst>
                <a:path w="620" h="524" extrusionOk="0">
                  <a:moveTo>
                    <a:pt x="0" y="0"/>
                  </a:moveTo>
                  <a:lnTo>
                    <a:pt x="0" y="143"/>
                  </a:lnTo>
                  <a:lnTo>
                    <a:pt x="0" y="286"/>
                  </a:lnTo>
                  <a:lnTo>
                    <a:pt x="96" y="429"/>
                  </a:lnTo>
                  <a:lnTo>
                    <a:pt x="191" y="476"/>
                  </a:lnTo>
                  <a:lnTo>
                    <a:pt x="334" y="524"/>
                  </a:lnTo>
                  <a:lnTo>
                    <a:pt x="476" y="429"/>
                  </a:lnTo>
                  <a:lnTo>
                    <a:pt x="572" y="334"/>
                  </a:lnTo>
                  <a:lnTo>
                    <a:pt x="619" y="191"/>
                  </a:lnTo>
                  <a:lnTo>
                    <a:pt x="619" y="143"/>
                  </a:lnTo>
                  <a:lnTo>
                    <a:pt x="572" y="96"/>
                  </a:lnTo>
                  <a:lnTo>
                    <a:pt x="429" y="191"/>
                  </a:lnTo>
                  <a:lnTo>
                    <a:pt x="334" y="238"/>
                  </a:lnTo>
                  <a:lnTo>
                    <a:pt x="191" y="238"/>
                  </a:lnTo>
                  <a:lnTo>
                    <a:pt x="143" y="143"/>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flipH="1">
              <a:off x="2492156" y="1974036"/>
              <a:ext cx="16253" cy="7594"/>
            </a:xfrm>
            <a:custGeom>
              <a:avLst/>
              <a:gdLst/>
              <a:ahLst/>
              <a:cxnLst/>
              <a:rect l="l" t="t" r="r" b="b"/>
              <a:pathLst>
                <a:path w="715" h="334" extrusionOk="0">
                  <a:moveTo>
                    <a:pt x="667" y="0"/>
                  </a:moveTo>
                  <a:lnTo>
                    <a:pt x="524" y="143"/>
                  </a:lnTo>
                  <a:lnTo>
                    <a:pt x="429" y="191"/>
                  </a:lnTo>
                  <a:lnTo>
                    <a:pt x="191" y="191"/>
                  </a:lnTo>
                  <a:lnTo>
                    <a:pt x="1" y="95"/>
                  </a:lnTo>
                  <a:lnTo>
                    <a:pt x="96" y="191"/>
                  </a:lnTo>
                  <a:lnTo>
                    <a:pt x="191" y="286"/>
                  </a:lnTo>
                  <a:lnTo>
                    <a:pt x="286" y="286"/>
                  </a:lnTo>
                  <a:lnTo>
                    <a:pt x="429" y="333"/>
                  </a:lnTo>
                  <a:lnTo>
                    <a:pt x="524" y="286"/>
                  </a:lnTo>
                  <a:lnTo>
                    <a:pt x="620" y="238"/>
                  </a:lnTo>
                  <a:lnTo>
                    <a:pt x="667" y="143"/>
                  </a:lnTo>
                  <a:lnTo>
                    <a:pt x="715" y="48"/>
                  </a:lnTo>
                  <a:lnTo>
                    <a:pt x="66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flipH="1">
              <a:off x="2496475" y="1866859"/>
              <a:ext cx="40075" cy="95287"/>
            </a:xfrm>
            <a:custGeom>
              <a:avLst/>
              <a:gdLst/>
              <a:ahLst/>
              <a:cxnLst/>
              <a:rect l="l" t="t" r="r" b="b"/>
              <a:pathLst>
                <a:path w="1763" h="4191" extrusionOk="0">
                  <a:moveTo>
                    <a:pt x="1096" y="1"/>
                  </a:moveTo>
                  <a:lnTo>
                    <a:pt x="763" y="810"/>
                  </a:lnTo>
                  <a:lnTo>
                    <a:pt x="477" y="1667"/>
                  </a:lnTo>
                  <a:lnTo>
                    <a:pt x="239" y="2524"/>
                  </a:lnTo>
                  <a:lnTo>
                    <a:pt x="1" y="3381"/>
                  </a:lnTo>
                  <a:lnTo>
                    <a:pt x="48" y="3381"/>
                  </a:lnTo>
                  <a:lnTo>
                    <a:pt x="96" y="3429"/>
                  </a:lnTo>
                  <a:lnTo>
                    <a:pt x="239" y="3429"/>
                  </a:lnTo>
                  <a:lnTo>
                    <a:pt x="620" y="3333"/>
                  </a:lnTo>
                  <a:lnTo>
                    <a:pt x="429" y="4095"/>
                  </a:lnTo>
                  <a:lnTo>
                    <a:pt x="477" y="4095"/>
                  </a:lnTo>
                  <a:lnTo>
                    <a:pt x="572" y="4143"/>
                  </a:lnTo>
                  <a:lnTo>
                    <a:pt x="905" y="4190"/>
                  </a:lnTo>
                  <a:lnTo>
                    <a:pt x="1239" y="4143"/>
                  </a:lnTo>
                  <a:lnTo>
                    <a:pt x="1524" y="4048"/>
                  </a:lnTo>
                  <a:lnTo>
                    <a:pt x="1762" y="3810"/>
                  </a:lnTo>
                  <a:lnTo>
                    <a:pt x="1715" y="3810"/>
                  </a:lnTo>
                  <a:lnTo>
                    <a:pt x="1477" y="3905"/>
                  </a:lnTo>
                  <a:lnTo>
                    <a:pt x="1191" y="3952"/>
                  </a:lnTo>
                  <a:lnTo>
                    <a:pt x="905" y="4000"/>
                  </a:lnTo>
                  <a:lnTo>
                    <a:pt x="667" y="4000"/>
                  </a:lnTo>
                  <a:lnTo>
                    <a:pt x="763" y="3524"/>
                  </a:lnTo>
                  <a:lnTo>
                    <a:pt x="858" y="3238"/>
                  </a:lnTo>
                  <a:lnTo>
                    <a:pt x="858" y="3095"/>
                  </a:lnTo>
                  <a:lnTo>
                    <a:pt x="572" y="3143"/>
                  </a:lnTo>
                  <a:lnTo>
                    <a:pt x="287" y="3191"/>
                  </a:lnTo>
                  <a:lnTo>
                    <a:pt x="477" y="2381"/>
                  </a:lnTo>
                  <a:lnTo>
                    <a:pt x="715" y="1620"/>
                  </a:lnTo>
                  <a:lnTo>
                    <a:pt x="953" y="810"/>
                  </a:lnTo>
                  <a:lnTo>
                    <a:pt x="1144" y="48"/>
                  </a:lnTo>
                  <a:lnTo>
                    <a:pt x="114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flipH="1">
              <a:off x="2495384" y="1952369"/>
              <a:ext cx="27096" cy="19508"/>
            </a:xfrm>
            <a:custGeom>
              <a:avLst/>
              <a:gdLst/>
              <a:ahLst/>
              <a:cxnLst/>
              <a:rect l="l" t="t" r="r" b="b"/>
              <a:pathLst>
                <a:path w="1192" h="858" extrusionOk="0">
                  <a:moveTo>
                    <a:pt x="1143" y="1"/>
                  </a:moveTo>
                  <a:lnTo>
                    <a:pt x="858" y="144"/>
                  </a:lnTo>
                  <a:lnTo>
                    <a:pt x="572" y="191"/>
                  </a:lnTo>
                  <a:lnTo>
                    <a:pt x="286" y="239"/>
                  </a:lnTo>
                  <a:lnTo>
                    <a:pt x="1" y="191"/>
                  </a:lnTo>
                  <a:lnTo>
                    <a:pt x="191" y="477"/>
                  </a:lnTo>
                  <a:lnTo>
                    <a:pt x="477" y="763"/>
                  </a:lnTo>
                  <a:lnTo>
                    <a:pt x="620" y="810"/>
                  </a:lnTo>
                  <a:lnTo>
                    <a:pt x="810" y="858"/>
                  </a:lnTo>
                  <a:lnTo>
                    <a:pt x="1001" y="810"/>
                  </a:lnTo>
                  <a:lnTo>
                    <a:pt x="1143" y="715"/>
                  </a:lnTo>
                  <a:lnTo>
                    <a:pt x="1191" y="525"/>
                  </a:lnTo>
                  <a:lnTo>
                    <a:pt x="1191" y="382"/>
                  </a:lnTo>
                  <a:lnTo>
                    <a:pt x="114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flipH="1">
              <a:off x="2495384" y="1961031"/>
              <a:ext cx="16276" cy="10845"/>
            </a:xfrm>
            <a:custGeom>
              <a:avLst/>
              <a:gdLst/>
              <a:ahLst/>
              <a:cxnLst/>
              <a:rect l="l" t="t" r="r" b="b"/>
              <a:pathLst>
                <a:path w="716" h="477" extrusionOk="0">
                  <a:moveTo>
                    <a:pt x="477" y="1"/>
                  </a:moveTo>
                  <a:lnTo>
                    <a:pt x="287" y="48"/>
                  </a:lnTo>
                  <a:lnTo>
                    <a:pt x="96" y="191"/>
                  </a:lnTo>
                  <a:lnTo>
                    <a:pt x="1" y="382"/>
                  </a:lnTo>
                  <a:lnTo>
                    <a:pt x="144" y="429"/>
                  </a:lnTo>
                  <a:lnTo>
                    <a:pt x="334" y="477"/>
                  </a:lnTo>
                  <a:lnTo>
                    <a:pt x="525" y="429"/>
                  </a:lnTo>
                  <a:lnTo>
                    <a:pt x="667" y="334"/>
                  </a:lnTo>
                  <a:lnTo>
                    <a:pt x="715" y="144"/>
                  </a:lnTo>
                  <a:lnTo>
                    <a:pt x="715" y="1"/>
                  </a:lnTo>
                  <a:close/>
                </a:path>
              </a:pathLst>
            </a:custGeom>
            <a:solidFill>
              <a:srgbClr val="FF9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flipH="1">
              <a:off x="2334151" y="1756452"/>
              <a:ext cx="169917" cy="163472"/>
            </a:xfrm>
            <a:custGeom>
              <a:avLst/>
              <a:gdLst/>
              <a:ahLst/>
              <a:cxnLst/>
              <a:rect l="l" t="t" r="r" b="b"/>
              <a:pathLst>
                <a:path w="7475" h="7190" extrusionOk="0">
                  <a:moveTo>
                    <a:pt x="2857" y="1"/>
                  </a:moveTo>
                  <a:lnTo>
                    <a:pt x="2381" y="48"/>
                  </a:lnTo>
                  <a:lnTo>
                    <a:pt x="1428" y="191"/>
                  </a:lnTo>
                  <a:lnTo>
                    <a:pt x="714" y="382"/>
                  </a:lnTo>
                  <a:lnTo>
                    <a:pt x="191" y="572"/>
                  </a:lnTo>
                  <a:lnTo>
                    <a:pt x="0" y="667"/>
                  </a:lnTo>
                  <a:lnTo>
                    <a:pt x="524" y="620"/>
                  </a:lnTo>
                  <a:lnTo>
                    <a:pt x="1095" y="572"/>
                  </a:lnTo>
                  <a:lnTo>
                    <a:pt x="1809" y="572"/>
                  </a:lnTo>
                  <a:lnTo>
                    <a:pt x="2666" y="620"/>
                  </a:lnTo>
                  <a:lnTo>
                    <a:pt x="3523" y="810"/>
                  </a:lnTo>
                  <a:lnTo>
                    <a:pt x="3952" y="905"/>
                  </a:lnTo>
                  <a:lnTo>
                    <a:pt x="4428" y="1048"/>
                  </a:lnTo>
                  <a:lnTo>
                    <a:pt x="4856" y="1239"/>
                  </a:lnTo>
                  <a:lnTo>
                    <a:pt x="5285" y="1429"/>
                  </a:lnTo>
                  <a:lnTo>
                    <a:pt x="5666" y="1715"/>
                  </a:lnTo>
                  <a:lnTo>
                    <a:pt x="5951" y="2048"/>
                  </a:lnTo>
                  <a:lnTo>
                    <a:pt x="6189" y="2429"/>
                  </a:lnTo>
                  <a:lnTo>
                    <a:pt x="6380" y="2857"/>
                  </a:lnTo>
                  <a:lnTo>
                    <a:pt x="6523" y="3333"/>
                  </a:lnTo>
                  <a:lnTo>
                    <a:pt x="6618" y="3809"/>
                  </a:lnTo>
                  <a:lnTo>
                    <a:pt x="6665" y="4286"/>
                  </a:lnTo>
                  <a:lnTo>
                    <a:pt x="6665" y="4809"/>
                  </a:lnTo>
                  <a:lnTo>
                    <a:pt x="6665" y="5714"/>
                  </a:lnTo>
                  <a:lnTo>
                    <a:pt x="6570" y="6476"/>
                  </a:lnTo>
                  <a:lnTo>
                    <a:pt x="6475" y="7190"/>
                  </a:lnTo>
                  <a:lnTo>
                    <a:pt x="6523" y="7047"/>
                  </a:lnTo>
                  <a:lnTo>
                    <a:pt x="6761" y="6618"/>
                  </a:lnTo>
                  <a:lnTo>
                    <a:pt x="7046" y="5952"/>
                  </a:lnTo>
                  <a:lnTo>
                    <a:pt x="7189" y="5523"/>
                  </a:lnTo>
                  <a:lnTo>
                    <a:pt x="7332" y="5095"/>
                  </a:lnTo>
                  <a:lnTo>
                    <a:pt x="7427" y="4666"/>
                  </a:lnTo>
                  <a:lnTo>
                    <a:pt x="7475" y="4190"/>
                  </a:lnTo>
                  <a:lnTo>
                    <a:pt x="7475" y="3667"/>
                  </a:lnTo>
                  <a:lnTo>
                    <a:pt x="7427" y="3191"/>
                  </a:lnTo>
                  <a:lnTo>
                    <a:pt x="7332" y="2667"/>
                  </a:lnTo>
                  <a:lnTo>
                    <a:pt x="7094" y="2191"/>
                  </a:lnTo>
                  <a:lnTo>
                    <a:pt x="6856" y="1667"/>
                  </a:lnTo>
                  <a:lnTo>
                    <a:pt x="6475" y="1239"/>
                  </a:lnTo>
                  <a:lnTo>
                    <a:pt x="5999" y="810"/>
                  </a:lnTo>
                  <a:lnTo>
                    <a:pt x="5523" y="524"/>
                  </a:lnTo>
                  <a:lnTo>
                    <a:pt x="4999" y="286"/>
                  </a:lnTo>
                  <a:lnTo>
                    <a:pt x="4475" y="96"/>
                  </a:lnTo>
                  <a:lnTo>
                    <a:pt x="3952"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flipH="1">
              <a:off x="2346040" y="1761863"/>
              <a:ext cx="211060" cy="182957"/>
            </a:xfrm>
            <a:custGeom>
              <a:avLst/>
              <a:gdLst/>
              <a:ahLst/>
              <a:cxnLst/>
              <a:rect l="l" t="t" r="r" b="b"/>
              <a:pathLst>
                <a:path w="9285" h="8047" extrusionOk="0">
                  <a:moveTo>
                    <a:pt x="4523" y="1"/>
                  </a:moveTo>
                  <a:lnTo>
                    <a:pt x="3999" y="48"/>
                  </a:lnTo>
                  <a:lnTo>
                    <a:pt x="3476" y="96"/>
                  </a:lnTo>
                  <a:lnTo>
                    <a:pt x="2952" y="191"/>
                  </a:lnTo>
                  <a:lnTo>
                    <a:pt x="2524" y="334"/>
                  </a:lnTo>
                  <a:lnTo>
                    <a:pt x="2095" y="524"/>
                  </a:lnTo>
                  <a:lnTo>
                    <a:pt x="1667" y="715"/>
                  </a:lnTo>
                  <a:lnTo>
                    <a:pt x="1333" y="1001"/>
                  </a:lnTo>
                  <a:lnTo>
                    <a:pt x="1095" y="1239"/>
                  </a:lnTo>
                  <a:lnTo>
                    <a:pt x="714" y="1762"/>
                  </a:lnTo>
                  <a:lnTo>
                    <a:pt x="476" y="2286"/>
                  </a:lnTo>
                  <a:lnTo>
                    <a:pt x="286" y="2857"/>
                  </a:lnTo>
                  <a:lnTo>
                    <a:pt x="143" y="3333"/>
                  </a:lnTo>
                  <a:lnTo>
                    <a:pt x="48" y="3810"/>
                  </a:lnTo>
                  <a:lnTo>
                    <a:pt x="0" y="4190"/>
                  </a:lnTo>
                  <a:lnTo>
                    <a:pt x="0" y="4476"/>
                  </a:lnTo>
                  <a:lnTo>
                    <a:pt x="238" y="3952"/>
                  </a:lnTo>
                  <a:lnTo>
                    <a:pt x="619" y="3429"/>
                  </a:lnTo>
                  <a:lnTo>
                    <a:pt x="1000" y="2953"/>
                  </a:lnTo>
                  <a:lnTo>
                    <a:pt x="1429" y="2524"/>
                  </a:lnTo>
                  <a:lnTo>
                    <a:pt x="1619" y="2953"/>
                  </a:lnTo>
                  <a:lnTo>
                    <a:pt x="1905" y="3333"/>
                  </a:lnTo>
                  <a:lnTo>
                    <a:pt x="2286" y="3857"/>
                  </a:lnTo>
                  <a:lnTo>
                    <a:pt x="2857" y="4381"/>
                  </a:lnTo>
                  <a:lnTo>
                    <a:pt x="3190" y="4666"/>
                  </a:lnTo>
                  <a:lnTo>
                    <a:pt x="3523" y="4905"/>
                  </a:lnTo>
                  <a:lnTo>
                    <a:pt x="3952" y="5143"/>
                  </a:lnTo>
                  <a:lnTo>
                    <a:pt x="4428" y="5381"/>
                  </a:lnTo>
                  <a:lnTo>
                    <a:pt x="4952" y="5571"/>
                  </a:lnTo>
                  <a:lnTo>
                    <a:pt x="5523" y="5714"/>
                  </a:lnTo>
                  <a:lnTo>
                    <a:pt x="5142" y="4476"/>
                  </a:lnTo>
                  <a:lnTo>
                    <a:pt x="5571" y="5047"/>
                  </a:lnTo>
                  <a:lnTo>
                    <a:pt x="6094" y="5523"/>
                  </a:lnTo>
                  <a:lnTo>
                    <a:pt x="6666" y="5952"/>
                  </a:lnTo>
                  <a:lnTo>
                    <a:pt x="7285" y="6333"/>
                  </a:lnTo>
                  <a:lnTo>
                    <a:pt x="7332" y="6571"/>
                  </a:lnTo>
                  <a:lnTo>
                    <a:pt x="7380" y="6856"/>
                  </a:lnTo>
                  <a:lnTo>
                    <a:pt x="7475" y="7095"/>
                  </a:lnTo>
                  <a:lnTo>
                    <a:pt x="7618" y="7333"/>
                  </a:lnTo>
                  <a:lnTo>
                    <a:pt x="7761" y="7523"/>
                  </a:lnTo>
                  <a:lnTo>
                    <a:pt x="7951" y="7761"/>
                  </a:lnTo>
                  <a:lnTo>
                    <a:pt x="8141" y="7904"/>
                  </a:lnTo>
                  <a:lnTo>
                    <a:pt x="8380" y="8047"/>
                  </a:lnTo>
                  <a:lnTo>
                    <a:pt x="8665" y="7380"/>
                  </a:lnTo>
                  <a:lnTo>
                    <a:pt x="8903" y="6618"/>
                  </a:lnTo>
                  <a:lnTo>
                    <a:pt x="9141" y="5666"/>
                  </a:lnTo>
                  <a:lnTo>
                    <a:pt x="9236" y="5190"/>
                  </a:lnTo>
                  <a:lnTo>
                    <a:pt x="9284" y="4666"/>
                  </a:lnTo>
                  <a:lnTo>
                    <a:pt x="9284" y="4095"/>
                  </a:lnTo>
                  <a:lnTo>
                    <a:pt x="9236" y="3571"/>
                  </a:lnTo>
                  <a:lnTo>
                    <a:pt x="9141" y="3048"/>
                  </a:lnTo>
                  <a:lnTo>
                    <a:pt x="8951" y="2524"/>
                  </a:lnTo>
                  <a:lnTo>
                    <a:pt x="8713" y="2000"/>
                  </a:lnTo>
                  <a:lnTo>
                    <a:pt x="8380" y="1572"/>
                  </a:lnTo>
                  <a:lnTo>
                    <a:pt x="7999" y="1191"/>
                  </a:lnTo>
                  <a:lnTo>
                    <a:pt x="7618" y="858"/>
                  </a:lnTo>
                  <a:lnTo>
                    <a:pt x="7142" y="620"/>
                  </a:lnTo>
                  <a:lnTo>
                    <a:pt x="6666" y="382"/>
                  </a:lnTo>
                  <a:lnTo>
                    <a:pt x="6142" y="239"/>
                  </a:lnTo>
                  <a:lnTo>
                    <a:pt x="5618" y="96"/>
                  </a:lnTo>
                  <a:lnTo>
                    <a:pt x="5047" y="48"/>
                  </a:lnTo>
                  <a:lnTo>
                    <a:pt x="452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flipH="1">
              <a:off x="2449944" y="1808404"/>
              <a:ext cx="76855" cy="84465"/>
            </a:xfrm>
            <a:custGeom>
              <a:avLst/>
              <a:gdLst/>
              <a:ahLst/>
              <a:cxnLst/>
              <a:rect l="l" t="t" r="r" b="b"/>
              <a:pathLst>
                <a:path w="3381" h="3715" extrusionOk="0">
                  <a:moveTo>
                    <a:pt x="0" y="1"/>
                  </a:moveTo>
                  <a:lnTo>
                    <a:pt x="48" y="620"/>
                  </a:lnTo>
                  <a:lnTo>
                    <a:pt x="238" y="1286"/>
                  </a:lnTo>
                  <a:lnTo>
                    <a:pt x="334" y="1572"/>
                  </a:lnTo>
                  <a:lnTo>
                    <a:pt x="524" y="1858"/>
                  </a:lnTo>
                  <a:lnTo>
                    <a:pt x="667" y="2096"/>
                  </a:lnTo>
                  <a:lnTo>
                    <a:pt x="905" y="2334"/>
                  </a:lnTo>
                  <a:lnTo>
                    <a:pt x="1286" y="2715"/>
                  </a:lnTo>
                  <a:lnTo>
                    <a:pt x="1762" y="3048"/>
                  </a:lnTo>
                  <a:lnTo>
                    <a:pt x="2143" y="3286"/>
                  </a:lnTo>
                  <a:lnTo>
                    <a:pt x="2571" y="3429"/>
                  </a:lnTo>
                  <a:lnTo>
                    <a:pt x="2952" y="3619"/>
                  </a:lnTo>
                  <a:lnTo>
                    <a:pt x="3381" y="3714"/>
                  </a:lnTo>
                  <a:lnTo>
                    <a:pt x="3381" y="3714"/>
                  </a:lnTo>
                  <a:lnTo>
                    <a:pt x="2762" y="3476"/>
                  </a:lnTo>
                  <a:lnTo>
                    <a:pt x="2143" y="3143"/>
                  </a:lnTo>
                  <a:lnTo>
                    <a:pt x="1571" y="2715"/>
                  </a:lnTo>
                  <a:lnTo>
                    <a:pt x="1095" y="2239"/>
                  </a:lnTo>
                  <a:lnTo>
                    <a:pt x="762" y="1763"/>
                  </a:lnTo>
                  <a:lnTo>
                    <a:pt x="429" y="1239"/>
                  </a:lnTo>
                  <a:lnTo>
                    <a:pt x="286" y="953"/>
                  </a:lnTo>
                  <a:lnTo>
                    <a:pt x="191" y="620"/>
                  </a:lnTo>
                  <a:lnTo>
                    <a:pt x="96" y="334"/>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flipH="1">
              <a:off x="2449944" y="1808404"/>
              <a:ext cx="76855" cy="84465"/>
            </a:xfrm>
            <a:custGeom>
              <a:avLst/>
              <a:gdLst/>
              <a:ahLst/>
              <a:cxnLst/>
              <a:rect l="l" t="t" r="r" b="b"/>
              <a:pathLst>
                <a:path w="3381" h="3715" fill="none" extrusionOk="0">
                  <a:moveTo>
                    <a:pt x="1762" y="3048"/>
                  </a:moveTo>
                  <a:lnTo>
                    <a:pt x="1762" y="3048"/>
                  </a:lnTo>
                  <a:lnTo>
                    <a:pt x="2143" y="3286"/>
                  </a:lnTo>
                  <a:lnTo>
                    <a:pt x="2571" y="3429"/>
                  </a:lnTo>
                  <a:lnTo>
                    <a:pt x="2952" y="3619"/>
                  </a:lnTo>
                  <a:lnTo>
                    <a:pt x="3381" y="3714"/>
                  </a:lnTo>
                  <a:lnTo>
                    <a:pt x="3381" y="3714"/>
                  </a:lnTo>
                  <a:lnTo>
                    <a:pt x="2762" y="3476"/>
                  </a:lnTo>
                  <a:lnTo>
                    <a:pt x="2143" y="3143"/>
                  </a:lnTo>
                  <a:lnTo>
                    <a:pt x="1571" y="2715"/>
                  </a:lnTo>
                  <a:lnTo>
                    <a:pt x="1095" y="2239"/>
                  </a:lnTo>
                  <a:lnTo>
                    <a:pt x="1095" y="2239"/>
                  </a:lnTo>
                  <a:lnTo>
                    <a:pt x="762" y="1763"/>
                  </a:lnTo>
                  <a:lnTo>
                    <a:pt x="429" y="1239"/>
                  </a:lnTo>
                  <a:lnTo>
                    <a:pt x="429" y="1239"/>
                  </a:lnTo>
                  <a:lnTo>
                    <a:pt x="286" y="953"/>
                  </a:lnTo>
                  <a:lnTo>
                    <a:pt x="191" y="620"/>
                  </a:lnTo>
                  <a:lnTo>
                    <a:pt x="96" y="334"/>
                  </a:lnTo>
                  <a:lnTo>
                    <a:pt x="48" y="1"/>
                  </a:lnTo>
                  <a:lnTo>
                    <a:pt x="48" y="1"/>
                  </a:lnTo>
                  <a:lnTo>
                    <a:pt x="48" y="1"/>
                  </a:lnTo>
                  <a:lnTo>
                    <a:pt x="0" y="1"/>
                  </a:lnTo>
                  <a:lnTo>
                    <a:pt x="0" y="1"/>
                  </a:lnTo>
                  <a:lnTo>
                    <a:pt x="48" y="620"/>
                  </a:lnTo>
                  <a:lnTo>
                    <a:pt x="238" y="1286"/>
                  </a:lnTo>
                  <a:lnTo>
                    <a:pt x="238" y="1286"/>
                  </a:lnTo>
                  <a:lnTo>
                    <a:pt x="334" y="1572"/>
                  </a:lnTo>
                  <a:lnTo>
                    <a:pt x="524" y="1858"/>
                  </a:lnTo>
                  <a:lnTo>
                    <a:pt x="667" y="2096"/>
                  </a:lnTo>
                  <a:lnTo>
                    <a:pt x="905" y="2334"/>
                  </a:lnTo>
                  <a:lnTo>
                    <a:pt x="905" y="2334"/>
                  </a:lnTo>
                  <a:lnTo>
                    <a:pt x="1286" y="2715"/>
                  </a:lnTo>
                  <a:lnTo>
                    <a:pt x="1762" y="30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flipH="1">
              <a:off x="2336311" y="1914491"/>
              <a:ext cx="57374" cy="69300"/>
            </a:xfrm>
            <a:custGeom>
              <a:avLst/>
              <a:gdLst/>
              <a:ahLst/>
              <a:cxnLst/>
              <a:rect l="l" t="t" r="r" b="b"/>
              <a:pathLst>
                <a:path w="2524" h="3048" extrusionOk="0">
                  <a:moveTo>
                    <a:pt x="1905" y="1"/>
                  </a:moveTo>
                  <a:lnTo>
                    <a:pt x="1714" y="48"/>
                  </a:lnTo>
                  <a:lnTo>
                    <a:pt x="1429" y="191"/>
                  </a:lnTo>
                  <a:lnTo>
                    <a:pt x="1095" y="429"/>
                  </a:lnTo>
                  <a:lnTo>
                    <a:pt x="619" y="858"/>
                  </a:lnTo>
                  <a:lnTo>
                    <a:pt x="381" y="1096"/>
                  </a:lnTo>
                  <a:lnTo>
                    <a:pt x="0" y="2429"/>
                  </a:lnTo>
                  <a:lnTo>
                    <a:pt x="0" y="2476"/>
                  </a:lnTo>
                  <a:lnTo>
                    <a:pt x="48" y="2619"/>
                  </a:lnTo>
                  <a:lnTo>
                    <a:pt x="143" y="2762"/>
                  </a:lnTo>
                  <a:lnTo>
                    <a:pt x="286" y="2857"/>
                  </a:lnTo>
                  <a:lnTo>
                    <a:pt x="429" y="2952"/>
                  </a:lnTo>
                  <a:lnTo>
                    <a:pt x="572" y="3000"/>
                  </a:lnTo>
                  <a:lnTo>
                    <a:pt x="762" y="3048"/>
                  </a:lnTo>
                  <a:lnTo>
                    <a:pt x="905" y="3048"/>
                  </a:lnTo>
                  <a:lnTo>
                    <a:pt x="1095" y="3000"/>
                  </a:lnTo>
                  <a:lnTo>
                    <a:pt x="1238" y="2905"/>
                  </a:lnTo>
                  <a:lnTo>
                    <a:pt x="1429" y="2810"/>
                  </a:lnTo>
                  <a:lnTo>
                    <a:pt x="1762" y="2524"/>
                  </a:lnTo>
                  <a:lnTo>
                    <a:pt x="2047" y="2095"/>
                  </a:lnTo>
                  <a:lnTo>
                    <a:pt x="2286" y="1619"/>
                  </a:lnTo>
                  <a:lnTo>
                    <a:pt x="2476" y="1143"/>
                  </a:lnTo>
                  <a:lnTo>
                    <a:pt x="2524" y="715"/>
                  </a:lnTo>
                  <a:lnTo>
                    <a:pt x="2524" y="524"/>
                  </a:lnTo>
                  <a:lnTo>
                    <a:pt x="2524" y="334"/>
                  </a:lnTo>
                  <a:lnTo>
                    <a:pt x="2428" y="191"/>
                  </a:lnTo>
                  <a:lnTo>
                    <a:pt x="2333" y="96"/>
                  </a:lnTo>
                  <a:lnTo>
                    <a:pt x="2190"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6"/>
            <p:cNvSpPr/>
            <p:nvPr/>
          </p:nvSpPr>
          <p:spPr>
            <a:xfrm flipH="1">
              <a:off x="2348222" y="1930724"/>
              <a:ext cx="35734" cy="41152"/>
            </a:xfrm>
            <a:custGeom>
              <a:avLst/>
              <a:gdLst/>
              <a:ahLst/>
              <a:cxnLst/>
              <a:rect l="l" t="t" r="r" b="b"/>
              <a:pathLst>
                <a:path w="1572" h="1810" extrusionOk="0">
                  <a:moveTo>
                    <a:pt x="1572" y="1"/>
                  </a:moveTo>
                  <a:lnTo>
                    <a:pt x="1286" y="48"/>
                  </a:lnTo>
                  <a:lnTo>
                    <a:pt x="1001" y="144"/>
                  </a:lnTo>
                  <a:lnTo>
                    <a:pt x="763" y="334"/>
                  </a:lnTo>
                  <a:lnTo>
                    <a:pt x="524" y="572"/>
                  </a:lnTo>
                  <a:lnTo>
                    <a:pt x="334" y="858"/>
                  </a:lnTo>
                  <a:lnTo>
                    <a:pt x="191" y="1143"/>
                  </a:lnTo>
                  <a:lnTo>
                    <a:pt x="48" y="1477"/>
                  </a:lnTo>
                  <a:lnTo>
                    <a:pt x="1" y="1762"/>
                  </a:lnTo>
                  <a:lnTo>
                    <a:pt x="1" y="1810"/>
                  </a:lnTo>
                  <a:lnTo>
                    <a:pt x="96" y="1810"/>
                  </a:lnTo>
                  <a:lnTo>
                    <a:pt x="239" y="1572"/>
                  </a:lnTo>
                  <a:lnTo>
                    <a:pt x="429" y="1381"/>
                  </a:lnTo>
                  <a:lnTo>
                    <a:pt x="572" y="1286"/>
                  </a:lnTo>
                  <a:lnTo>
                    <a:pt x="715" y="1191"/>
                  </a:lnTo>
                  <a:lnTo>
                    <a:pt x="858" y="1191"/>
                  </a:lnTo>
                  <a:lnTo>
                    <a:pt x="1048" y="1239"/>
                  </a:lnTo>
                  <a:lnTo>
                    <a:pt x="1048" y="1191"/>
                  </a:lnTo>
                  <a:lnTo>
                    <a:pt x="1001" y="1143"/>
                  </a:lnTo>
                  <a:lnTo>
                    <a:pt x="810" y="1096"/>
                  </a:lnTo>
                  <a:lnTo>
                    <a:pt x="620" y="1096"/>
                  </a:lnTo>
                  <a:lnTo>
                    <a:pt x="477" y="1143"/>
                  </a:lnTo>
                  <a:lnTo>
                    <a:pt x="334" y="1286"/>
                  </a:lnTo>
                  <a:lnTo>
                    <a:pt x="524" y="858"/>
                  </a:lnTo>
                  <a:lnTo>
                    <a:pt x="810" y="524"/>
                  </a:lnTo>
                  <a:lnTo>
                    <a:pt x="1191" y="239"/>
                  </a:lnTo>
                  <a:lnTo>
                    <a:pt x="157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
            <p:cNvSpPr/>
            <p:nvPr/>
          </p:nvSpPr>
          <p:spPr>
            <a:xfrm flipH="1">
              <a:off x="2318989" y="2133143"/>
              <a:ext cx="659094" cy="604029"/>
            </a:xfrm>
            <a:custGeom>
              <a:avLst/>
              <a:gdLst/>
              <a:ahLst/>
              <a:cxnLst/>
              <a:rect l="l" t="t" r="r" b="b"/>
              <a:pathLst>
                <a:path w="28995" h="26567" extrusionOk="0">
                  <a:moveTo>
                    <a:pt x="27423" y="1"/>
                  </a:moveTo>
                  <a:lnTo>
                    <a:pt x="27042" y="96"/>
                  </a:lnTo>
                  <a:lnTo>
                    <a:pt x="26614" y="286"/>
                  </a:lnTo>
                  <a:lnTo>
                    <a:pt x="26138" y="572"/>
                  </a:lnTo>
                  <a:lnTo>
                    <a:pt x="25662" y="953"/>
                  </a:lnTo>
                  <a:lnTo>
                    <a:pt x="25138" y="1429"/>
                  </a:lnTo>
                  <a:lnTo>
                    <a:pt x="24567" y="2048"/>
                  </a:lnTo>
                  <a:lnTo>
                    <a:pt x="23948" y="2762"/>
                  </a:lnTo>
                  <a:lnTo>
                    <a:pt x="23281" y="3619"/>
                  </a:lnTo>
                  <a:lnTo>
                    <a:pt x="22186" y="5095"/>
                  </a:lnTo>
                  <a:lnTo>
                    <a:pt x="20853" y="6713"/>
                  </a:lnTo>
                  <a:lnTo>
                    <a:pt x="19472" y="8380"/>
                  </a:lnTo>
                  <a:lnTo>
                    <a:pt x="18044" y="9998"/>
                  </a:lnTo>
                  <a:lnTo>
                    <a:pt x="16711" y="11427"/>
                  </a:lnTo>
                  <a:lnTo>
                    <a:pt x="15569" y="12665"/>
                  </a:lnTo>
                  <a:lnTo>
                    <a:pt x="14712" y="13569"/>
                  </a:lnTo>
                  <a:lnTo>
                    <a:pt x="14140" y="13998"/>
                  </a:lnTo>
                  <a:lnTo>
                    <a:pt x="13902" y="14140"/>
                  </a:lnTo>
                  <a:lnTo>
                    <a:pt x="13474" y="14236"/>
                  </a:lnTo>
                  <a:lnTo>
                    <a:pt x="12141" y="14474"/>
                  </a:lnTo>
                  <a:lnTo>
                    <a:pt x="10379" y="14664"/>
                  </a:lnTo>
                  <a:lnTo>
                    <a:pt x="8380" y="14902"/>
                  </a:lnTo>
                  <a:lnTo>
                    <a:pt x="4190" y="15331"/>
                  </a:lnTo>
                  <a:lnTo>
                    <a:pt x="2381" y="15569"/>
                  </a:lnTo>
                  <a:lnTo>
                    <a:pt x="1000" y="15759"/>
                  </a:lnTo>
                  <a:lnTo>
                    <a:pt x="905" y="15807"/>
                  </a:lnTo>
                  <a:lnTo>
                    <a:pt x="762" y="15902"/>
                  </a:lnTo>
                  <a:lnTo>
                    <a:pt x="667" y="16092"/>
                  </a:lnTo>
                  <a:lnTo>
                    <a:pt x="572" y="16283"/>
                  </a:lnTo>
                  <a:lnTo>
                    <a:pt x="381" y="16854"/>
                  </a:lnTo>
                  <a:lnTo>
                    <a:pt x="238" y="17568"/>
                  </a:lnTo>
                  <a:lnTo>
                    <a:pt x="143" y="18425"/>
                  </a:lnTo>
                  <a:lnTo>
                    <a:pt x="96" y="19330"/>
                  </a:lnTo>
                  <a:lnTo>
                    <a:pt x="48" y="20330"/>
                  </a:lnTo>
                  <a:lnTo>
                    <a:pt x="0" y="21329"/>
                  </a:lnTo>
                  <a:lnTo>
                    <a:pt x="48" y="22329"/>
                  </a:lnTo>
                  <a:lnTo>
                    <a:pt x="96" y="23281"/>
                  </a:lnTo>
                  <a:lnTo>
                    <a:pt x="191" y="24186"/>
                  </a:lnTo>
                  <a:lnTo>
                    <a:pt x="286" y="24995"/>
                  </a:lnTo>
                  <a:lnTo>
                    <a:pt x="429" y="25662"/>
                  </a:lnTo>
                  <a:lnTo>
                    <a:pt x="572" y="26185"/>
                  </a:lnTo>
                  <a:lnTo>
                    <a:pt x="667" y="26376"/>
                  </a:lnTo>
                  <a:lnTo>
                    <a:pt x="762" y="26519"/>
                  </a:lnTo>
                  <a:lnTo>
                    <a:pt x="905" y="26566"/>
                  </a:lnTo>
                  <a:lnTo>
                    <a:pt x="1000" y="26566"/>
                  </a:lnTo>
                  <a:lnTo>
                    <a:pt x="2476" y="26328"/>
                  </a:lnTo>
                  <a:lnTo>
                    <a:pt x="4523" y="25995"/>
                  </a:lnTo>
                  <a:lnTo>
                    <a:pt x="6999" y="25471"/>
                  </a:lnTo>
                  <a:lnTo>
                    <a:pt x="9760" y="24852"/>
                  </a:lnTo>
                  <a:lnTo>
                    <a:pt x="11141" y="24472"/>
                  </a:lnTo>
                  <a:lnTo>
                    <a:pt x="12569" y="24091"/>
                  </a:lnTo>
                  <a:lnTo>
                    <a:pt x="13950" y="23662"/>
                  </a:lnTo>
                  <a:lnTo>
                    <a:pt x="15283" y="23186"/>
                  </a:lnTo>
                  <a:lnTo>
                    <a:pt x="16568" y="22710"/>
                  </a:lnTo>
                  <a:lnTo>
                    <a:pt x="17759" y="22186"/>
                  </a:lnTo>
                  <a:lnTo>
                    <a:pt x="18854" y="21615"/>
                  </a:lnTo>
                  <a:lnTo>
                    <a:pt x="19806" y="21044"/>
                  </a:lnTo>
                  <a:lnTo>
                    <a:pt x="20091" y="20806"/>
                  </a:lnTo>
                  <a:lnTo>
                    <a:pt x="20425" y="20520"/>
                  </a:lnTo>
                  <a:lnTo>
                    <a:pt x="21091" y="19758"/>
                  </a:lnTo>
                  <a:lnTo>
                    <a:pt x="21853" y="18806"/>
                  </a:lnTo>
                  <a:lnTo>
                    <a:pt x="22615" y="17664"/>
                  </a:lnTo>
                  <a:lnTo>
                    <a:pt x="23376" y="16378"/>
                  </a:lnTo>
                  <a:lnTo>
                    <a:pt x="24138" y="15045"/>
                  </a:lnTo>
                  <a:lnTo>
                    <a:pt x="24900" y="13569"/>
                  </a:lnTo>
                  <a:lnTo>
                    <a:pt x="25614" y="12046"/>
                  </a:lnTo>
                  <a:lnTo>
                    <a:pt x="26328" y="10522"/>
                  </a:lnTo>
                  <a:lnTo>
                    <a:pt x="26995" y="8999"/>
                  </a:lnTo>
                  <a:lnTo>
                    <a:pt x="27566" y="7523"/>
                  </a:lnTo>
                  <a:lnTo>
                    <a:pt x="28042" y="6095"/>
                  </a:lnTo>
                  <a:lnTo>
                    <a:pt x="28471" y="4762"/>
                  </a:lnTo>
                  <a:lnTo>
                    <a:pt x="28756" y="3571"/>
                  </a:lnTo>
                  <a:lnTo>
                    <a:pt x="28947" y="2524"/>
                  </a:lnTo>
                  <a:lnTo>
                    <a:pt x="28994" y="2048"/>
                  </a:lnTo>
                  <a:lnTo>
                    <a:pt x="28994" y="1619"/>
                  </a:lnTo>
                  <a:lnTo>
                    <a:pt x="28947" y="1238"/>
                  </a:lnTo>
                  <a:lnTo>
                    <a:pt x="28851" y="905"/>
                  </a:lnTo>
                  <a:lnTo>
                    <a:pt x="28709" y="620"/>
                  </a:lnTo>
                  <a:lnTo>
                    <a:pt x="28566" y="382"/>
                  </a:lnTo>
                  <a:lnTo>
                    <a:pt x="28328" y="191"/>
                  </a:lnTo>
                  <a:lnTo>
                    <a:pt x="28090" y="48"/>
                  </a:lnTo>
                  <a:lnTo>
                    <a:pt x="2775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flipH="1">
              <a:off x="2909890" y="2435147"/>
              <a:ext cx="255432" cy="313940"/>
            </a:xfrm>
            <a:custGeom>
              <a:avLst/>
              <a:gdLst/>
              <a:ahLst/>
              <a:cxnLst/>
              <a:rect l="l" t="t" r="r" b="b"/>
              <a:pathLst>
                <a:path w="11237" h="13808" extrusionOk="0">
                  <a:moveTo>
                    <a:pt x="6761" y="0"/>
                  </a:moveTo>
                  <a:lnTo>
                    <a:pt x="6714" y="2333"/>
                  </a:lnTo>
                  <a:lnTo>
                    <a:pt x="6381" y="2429"/>
                  </a:lnTo>
                  <a:lnTo>
                    <a:pt x="6047" y="2476"/>
                  </a:lnTo>
                  <a:lnTo>
                    <a:pt x="5619" y="2476"/>
                  </a:lnTo>
                  <a:lnTo>
                    <a:pt x="5190" y="2429"/>
                  </a:lnTo>
                  <a:lnTo>
                    <a:pt x="3191" y="2191"/>
                  </a:lnTo>
                  <a:lnTo>
                    <a:pt x="2239" y="2095"/>
                  </a:lnTo>
                  <a:lnTo>
                    <a:pt x="1810" y="2143"/>
                  </a:lnTo>
                  <a:lnTo>
                    <a:pt x="1429" y="2191"/>
                  </a:lnTo>
                  <a:lnTo>
                    <a:pt x="1096" y="2286"/>
                  </a:lnTo>
                  <a:lnTo>
                    <a:pt x="810" y="2476"/>
                  </a:lnTo>
                  <a:lnTo>
                    <a:pt x="668" y="2714"/>
                  </a:lnTo>
                  <a:lnTo>
                    <a:pt x="572" y="2857"/>
                  </a:lnTo>
                  <a:lnTo>
                    <a:pt x="525" y="3000"/>
                  </a:lnTo>
                  <a:lnTo>
                    <a:pt x="525" y="3190"/>
                  </a:lnTo>
                  <a:lnTo>
                    <a:pt x="572" y="3381"/>
                  </a:lnTo>
                  <a:lnTo>
                    <a:pt x="620" y="3571"/>
                  </a:lnTo>
                  <a:lnTo>
                    <a:pt x="715" y="3762"/>
                  </a:lnTo>
                  <a:lnTo>
                    <a:pt x="906" y="4095"/>
                  </a:lnTo>
                  <a:lnTo>
                    <a:pt x="1191" y="4381"/>
                  </a:lnTo>
                  <a:lnTo>
                    <a:pt x="1477" y="4571"/>
                  </a:lnTo>
                  <a:lnTo>
                    <a:pt x="1763" y="4761"/>
                  </a:lnTo>
                  <a:lnTo>
                    <a:pt x="2048" y="4952"/>
                  </a:lnTo>
                  <a:lnTo>
                    <a:pt x="1667" y="4904"/>
                  </a:lnTo>
                  <a:lnTo>
                    <a:pt x="1286" y="4952"/>
                  </a:lnTo>
                  <a:lnTo>
                    <a:pt x="906" y="5047"/>
                  </a:lnTo>
                  <a:lnTo>
                    <a:pt x="572" y="5190"/>
                  </a:lnTo>
                  <a:lnTo>
                    <a:pt x="382" y="5285"/>
                  </a:lnTo>
                  <a:lnTo>
                    <a:pt x="239" y="5380"/>
                  </a:lnTo>
                  <a:lnTo>
                    <a:pt x="144" y="5571"/>
                  </a:lnTo>
                  <a:lnTo>
                    <a:pt x="49" y="5714"/>
                  </a:lnTo>
                  <a:lnTo>
                    <a:pt x="1" y="5952"/>
                  </a:lnTo>
                  <a:lnTo>
                    <a:pt x="1" y="6190"/>
                  </a:lnTo>
                  <a:lnTo>
                    <a:pt x="49" y="6428"/>
                  </a:lnTo>
                  <a:lnTo>
                    <a:pt x="144" y="6666"/>
                  </a:lnTo>
                  <a:lnTo>
                    <a:pt x="239" y="6904"/>
                  </a:lnTo>
                  <a:lnTo>
                    <a:pt x="429" y="7094"/>
                  </a:lnTo>
                  <a:lnTo>
                    <a:pt x="810" y="7380"/>
                  </a:lnTo>
                  <a:lnTo>
                    <a:pt x="1239" y="7618"/>
                  </a:lnTo>
                  <a:lnTo>
                    <a:pt x="1667" y="7808"/>
                  </a:lnTo>
                  <a:lnTo>
                    <a:pt x="2048" y="7904"/>
                  </a:lnTo>
                  <a:lnTo>
                    <a:pt x="2477" y="7999"/>
                  </a:lnTo>
                  <a:lnTo>
                    <a:pt x="2096" y="8046"/>
                  </a:lnTo>
                  <a:lnTo>
                    <a:pt x="1763" y="8094"/>
                  </a:lnTo>
                  <a:lnTo>
                    <a:pt x="1382" y="8237"/>
                  </a:lnTo>
                  <a:lnTo>
                    <a:pt x="1048" y="8427"/>
                  </a:lnTo>
                  <a:lnTo>
                    <a:pt x="858" y="8522"/>
                  </a:lnTo>
                  <a:lnTo>
                    <a:pt x="763" y="8665"/>
                  </a:lnTo>
                  <a:lnTo>
                    <a:pt x="620" y="8856"/>
                  </a:lnTo>
                  <a:lnTo>
                    <a:pt x="572" y="9046"/>
                  </a:lnTo>
                  <a:lnTo>
                    <a:pt x="572" y="9237"/>
                  </a:lnTo>
                  <a:lnTo>
                    <a:pt x="572" y="9475"/>
                  </a:lnTo>
                  <a:lnTo>
                    <a:pt x="668" y="9760"/>
                  </a:lnTo>
                  <a:lnTo>
                    <a:pt x="763" y="9951"/>
                  </a:lnTo>
                  <a:lnTo>
                    <a:pt x="906" y="10189"/>
                  </a:lnTo>
                  <a:lnTo>
                    <a:pt x="1096" y="10332"/>
                  </a:lnTo>
                  <a:lnTo>
                    <a:pt x="1572" y="10665"/>
                  </a:lnTo>
                  <a:lnTo>
                    <a:pt x="2048" y="10903"/>
                  </a:lnTo>
                  <a:lnTo>
                    <a:pt x="2524" y="11046"/>
                  </a:lnTo>
                  <a:lnTo>
                    <a:pt x="2905" y="11141"/>
                  </a:lnTo>
                  <a:lnTo>
                    <a:pt x="3286" y="11236"/>
                  </a:lnTo>
                  <a:lnTo>
                    <a:pt x="3048" y="11284"/>
                  </a:lnTo>
                  <a:lnTo>
                    <a:pt x="2810" y="11331"/>
                  </a:lnTo>
                  <a:lnTo>
                    <a:pt x="2572" y="11427"/>
                  </a:lnTo>
                  <a:lnTo>
                    <a:pt x="2334" y="11617"/>
                  </a:lnTo>
                  <a:lnTo>
                    <a:pt x="2239" y="11712"/>
                  </a:lnTo>
                  <a:lnTo>
                    <a:pt x="2191" y="11807"/>
                  </a:lnTo>
                  <a:lnTo>
                    <a:pt x="2143" y="11950"/>
                  </a:lnTo>
                  <a:lnTo>
                    <a:pt x="2143" y="12093"/>
                  </a:lnTo>
                  <a:lnTo>
                    <a:pt x="2191" y="12284"/>
                  </a:lnTo>
                  <a:lnTo>
                    <a:pt x="2334" y="12474"/>
                  </a:lnTo>
                  <a:lnTo>
                    <a:pt x="2477" y="12712"/>
                  </a:lnTo>
                  <a:lnTo>
                    <a:pt x="2667" y="12902"/>
                  </a:lnTo>
                  <a:lnTo>
                    <a:pt x="2858" y="13045"/>
                  </a:lnTo>
                  <a:lnTo>
                    <a:pt x="3096" y="13188"/>
                  </a:lnTo>
                  <a:lnTo>
                    <a:pt x="3619" y="13474"/>
                  </a:lnTo>
                  <a:lnTo>
                    <a:pt x="4238" y="13617"/>
                  </a:lnTo>
                  <a:lnTo>
                    <a:pt x="4857" y="13759"/>
                  </a:lnTo>
                  <a:lnTo>
                    <a:pt x="5571" y="13807"/>
                  </a:lnTo>
                  <a:lnTo>
                    <a:pt x="6285" y="13807"/>
                  </a:lnTo>
                  <a:lnTo>
                    <a:pt x="7047" y="13759"/>
                  </a:lnTo>
                  <a:lnTo>
                    <a:pt x="7761" y="13664"/>
                  </a:lnTo>
                  <a:lnTo>
                    <a:pt x="8428" y="13521"/>
                  </a:lnTo>
                  <a:lnTo>
                    <a:pt x="9094" y="13379"/>
                  </a:lnTo>
                  <a:lnTo>
                    <a:pt x="9666" y="13141"/>
                  </a:lnTo>
                  <a:lnTo>
                    <a:pt x="10142" y="12902"/>
                  </a:lnTo>
                  <a:lnTo>
                    <a:pt x="10570" y="12617"/>
                  </a:lnTo>
                  <a:lnTo>
                    <a:pt x="10856" y="12331"/>
                  </a:lnTo>
                  <a:lnTo>
                    <a:pt x="10951" y="12188"/>
                  </a:lnTo>
                  <a:lnTo>
                    <a:pt x="10999" y="12046"/>
                  </a:lnTo>
                  <a:lnTo>
                    <a:pt x="11046" y="11712"/>
                  </a:lnTo>
                  <a:lnTo>
                    <a:pt x="10999" y="11427"/>
                  </a:lnTo>
                  <a:lnTo>
                    <a:pt x="10903" y="11141"/>
                  </a:lnTo>
                  <a:lnTo>
                    <a:pt x="10761" y="10903"/>
                  </a:lnTo>
                  <a:lnTo>
                    <a:pt x="10523" y="10522"/>
                  </a:lnTo>
                  <a:lnTo>
                    <a:pt x="10380" y="10379"/>
                  </a:lnTo>
                  <a:lnTo>
                    <a:pt x="10523" y="10284"/>
                  </a:lnTo>
                  <a:lnTo>
                    <a:pt x="10808" y="10046"/>
                  </a:lnTo>
                  <a:lnTo>
                    <a:pt x="10999" y="9856"/>
                  </a:lnTo>
                  <a:lnTo>
                    <a:pt x="11094" y="9617"/>
                  </a:lnTo>
                  <a:lnTo>
                    <a:pt x="11189" y="9379"/>
                  </a:lnTo>
                  <a:lnTo>
                    <a:pt x="11237" y="9094"/>
                  </a:lnTo>
                  <a:lnTo>
                    <a:pt x="11189" y="8856"/>
                  </a:lnTo>
                  <a:lnTo>
                    <a:pt x="11094" y="8665"/>
                  </a:lnTo>
                  <a:lnTo>
                    <a:pt x="10999" y="8427"/>
                  </a:lnTo>
                  <a:lnTo>
                    <a:pt x="10856" y="8284"/>
                  </a:lnTo>
                  <a:lnTo>
                    <a:pt x="10713" y="8094"/>
                  </a:lnTo>
                  <a:lnTo>
                    <a:pt x="10523" y="7951"/>
                  </a:lnTo>
                  <a:lnTo>
                    <a:pt x="10332" y="7808"/>
                  </a:lnTo>
                  <a:lnTo>
                    <a:pt x="10142" y="7713"/>
                  </a:lnTo>
                  <a:lnTo>
                    <a:pt x="10285" y="7618"/>
                  </a:lnTo>
                  <a:lnTo>
                    <a:pt x="10570" y="7332"/>
                  </a:lnTo>
                  <a:lnTo>
                    <a:pt x="10713" y="7189"/>
                  </a:lnTo>
                  <a:lnTo>
                    <a:pt x="10808" y="6951"/>
                  </a:lnTo>
                  <a:lnTo>
                    <a:pt x="10903" y="6761"/>
                  </a:lnTo>
                  <a:lnTo>
                    <a:pt x="10903" y="6571"/>
                  </a:lnTo>
                  <a:lnTo>
                    <a:pt x="10808" y="6142"/>
                  </a:lnTo>
                  <a:lnTo>
                    <a:pt x="10665" y="5809"/>
                  </a:lnTo>
                  <a:lnTo>
                    <a:pt x="10427" y="5571"/>
                  </a:lnTo>
                  <a:lnTo>
                    <a:pt x="10142" y="5380"/>
                  </a:lnTo>
                  <a:lnTo>
                    <a:pt x="9904" y="5190"/>
                  </a:lnTo>
                  <a:lnTo>
                    <a:pt x="9713" y="5095"/>
                  </a:lnTo>
                  <a:lnTo>
                    <a:pt x="9475" y="4999"/>
                  </a:lnTo>
                  <a:lnTo>
                    <a:pt x="9666" y="4857"/>
                  </a:lnTo>
                  <a:lnTo>
                    <a:pt x="9808" y="4714"/>
                  </a:lnTo>
                  <a:lnTo>
                    <a:pt x="9951" y="4523"/>
                  </a:lnTo>
                  <a:lnTo>
                    <a:pt x="10047" y="4333"/>
                  </a:lnTo>
                  <a:lnTo>
                    <a:pt x="10094" y="4095"/>
                  </a:lnTo>
                  <a:lnTo>
                    <a:pt x="10094" y="3857"/>
                  </a:lnTo>
                  <a:lnTo>
                    <a:pt x="10094" y="3666"/>
                  </a:lnTo>
                  <a:lnTo>
                    <a:pt x="10047" y="3428"/>
                  </a:lnTo>
                  <a:lnTo>
                    <a:pt x="9951" y="3190"/>
                  </a:lnTo>
                  <a:lnTo>
                    <a:pt x="9808" y="2952"/>
                  </a:lnTo>
                  <a:lnTo>
                    <a:pt x="9475" y="2524"/>
                  </a:lnTo>
                  <a:lnTo>
                    <a:pt x="8475" y="1524"/>
                  </a:lnTo>
                  <a:lnTo>
                    <a:pt x="7999" y="1095"/>
                  </a:lnTo>
                  <a:lnTo>
                    <a:pt x="7523" y="715"/>
                  </a:lnTo>
                  <a:lnTo>
                    <a:pt x="7142" y="381"/>
                  </a:lnTo>
                  <a:lnTo>
                    <a:pt x="6952" y="191"/>
                  </a:lnTo>
                  <a:lnTo>
                    <a:pt x="6761"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
            <p:cNvSpPr/>
            <p:nvPr/>
          </p:nvSpPr>
          <p:spPr>
            <a:xfrm flipH="1">
              <a:off x="2931530" y="2673284"/>
              <a:ext cx="162347" cy="22759"/>
            </a:xfrm>
            <a:custGeom>
              <a:avLst/>
              <a:gdLst/>
              <a:ahLst/>
              <a:cxnLst/>
              <a:rect l="l" t="t" r="r" b="b"/>
              <a:pathLst>
                <a:path w="7142" h="1001" extrusionOk="0">
                  <a:moveTo>
                    <a:pt x="7142" y="0"/>
                  </a:moveTo>
                  <a:lnTo>
                    <a:pt x="6237" y="191"/>
                  </a:lnTo>
                  <a:lnTo>
                    <a:pt x="5380" y="381"/>
                  </a:lnTo>
                  <a:lnTo>
                    <a:pt x="4523" y="477"/>
                  </a:lnTo>
                  <a:lnTo>
                    <a:pt x="3618" y="572"/>
                  </a:lnTo>
                  <a:lnTo>
                    <a:pt x="2714" y="619"/>
                  </a:lnTo>
                  <a:lnTo>
                    <a:pt x="1857" y="667"/>
                  </a:lnTo>
                  <a:lnTo>
                    <a:pt x="952" y="667"/>
                  </a:lnTo>
                  <a:lnTo>
                    <a:pt x="48" y="619"/>
                  </a:lnTo>
                  <a:lnTo>
                    <a:pt x="0" y="667"/>
                  </a:lnTo>
                  <a:lnTo>
                    <a:pt x="0" y="715"/>
                  </a:lnTo>
                  <a:lnTo>
                    <a:pt x="0" y="762"/>
                  </a:lnTo>
                  <a:lnTo>
                    <a:pt x="48" y="762"/>
                  </a:lnTo>
                  <a:lnTo>
                    <a:pt x="952" y="905"/>
                  </a:lnTo>
                  <a:lnTo>
                    <a:pt x="1857" y="1000"/>
                  </a:lnTo>
                  <a:lnTo>
                    <a:pt x="2762" y="1000"/>
                  </a:lnTo>
                  <a:lnTo>
                    <a:pt x="3666" y="953"/>
                  </a:lnTo>
                  <a:lnTo>
                    <a:pt x="4523" y="810"/>
                  </a:lnTo>
                  <a:lnTo>
                    <a:pt x="5428" y="619"/>
                  </a:lnTo>
                  <a:lnTo>
                    <a:pt x="6285" y="381"/>
                  </a:lnTo>
                  <a:lnTo>
                    <a:pt x="7142" y="48"/>
                  </a:lnTo>
                  <a:lnTo>
                    <a:pt x="714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
            <p:cNvSpPr/>
            <p:nvPr/>
          </p:nvSpPr>
          <p:spPr>
            <a:xfrm flipH="1">
              <a:off x="2933689" y="2611579"/>
              <a:ext cx="178600" cy="20599"/>
            </a:xfrm>
            <a:custGeom>
              <a:avLst/>
              <a:gdLst/>
              <a:ahLst/>
              <a:cxnLst/>
              <a:rect l="l" t="t" r="r" b="b"/>
              <a:pathLst>
                <a:path w="7857" h="906" extrusionOk="0">
                  <a:moveTo>
                    <a:pt x="7856" y="1"/>
                  </a:moveTo>
                  <a:lnTo>
                    <a:pt x="6952" y="144"/>
                  </a:lnTo>
                  <a:lnTo>
                    <a:pt x="5952" y="286"/>
                  </a:lnTo>
                  <a:lnTo>
                    <a:pt x="4905" y="429"/>
                  </a:lnTo>
                  <a:lnTo>
                    <a:pt x="3810" y="477"/>
                  </a:lnTo>
                  <a:lnTo>
                    <a:pt x="2715" y="477"/>
                  </a:lnTo>
                  <a:lnTo>
                    <a:pt x="1715" y="429"/>
                  </a:lnTo>
                  <a:lnTo>
                    <a:pt x="810" y="382"/>
                  </a:lnTo>
                  <a:lnTo>
                    <a:pt x="48" y="239"/>
                  </a:lnTo>
                  <a:lnTo>
                    <a:pt x="1" y="239"/>
                  </a:lnTo>
                  <a:lnTo>
                    <a:pt x="96" y="334"/>
                  </a:lnTo>
                  <a:lnTo>
                    <a:pt x="1048" y="620"/>
                  </a:lnTo>
                  <a:lnTo>
                    <a:pt x="2000" y="762"/>
                  </a:lnTo>
                  <a:lnTo>
                    <a:pt x="3000" y="858"/>
                  </a:lnTo>
                  <a:lnTo>
                    <a:pt x="4000" y="905"/>
                  </a:lnTo>
                  <a:lnTo>
                    <a:pt x="4952" y="810"/>
                  </a:lnTo>
                  <a:lnTo>
                    <a:pt x="5952" y="620"/>
                  </a:lnTo>
                  <a:lnTo>
                    <a:pt x="6904" y="382"/>
                  </a:lnTo>
                  <a:lnTo>
                    <a:pt x="7856" y="48"/>
                  </a:lnTo>
                  <a:lnTo>
                    <a:pt x="785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flipH="1">
              <a:off x="2951011" y="2544462"/>
              <a:ext cx="172099" cy="21690"/>
            </a:xfrm>
            <a:custGeom>
              <a:avLst/>
              <a:gdLst/>
              <a:ahLst/>
              <a:cxnLst/>
              <a:rect l="l" t="t" r="r" b="b"/>
              <a:pathLst>
                <a:path w="7571" h="954" extrusionOk="0">
                  <a:moveTo>
                    <a:pt x="1" y="1"/>
                  </a:moveTo>
                  <a:lnTo>
                    <a:pt x="1" y="49"/>
                  </a:lnTo>
                  <a:lnTo>
                    <a:pt x="1" y="96"/>
                  </a:lnTo>
                  <a:lnTo>
                    <a:pt x="382" y="287"/>
                  </a:lnTo>
                  <a:lnTo>
                    <a:pt x="810" y="477"/>
                  </a:lnTo>
                  <a:lnTo>
                    <a:pt x="1239" y="620"/>
                  </a:lnTo>
                  <a:lnTo>
                    <a:pt x="1667" y="763"/>
                  </a:lnTo>
                  <a:lnTo>
                    <a:pt x="2096" y="858"/>
                  </a:lnTo>
                  <a:lnTo>
                    <a:pt x="2524" y="906"/>
                  </a:lnTo>
                  <a:lnTo>
                    <a:pt x="3000" y="953"/>
                  </a:lnTo>
                  <a:lnTo>
                    <a:pt x="4476" y="953"/>
                  </a:lnTo>
                  <a:lnTo>
                    <a:pt x="5523" y="858"/>
                  </a:lnTo>
                  <a:lnTo>
                    <a:pt x="6095" y="763"/>
                  </a:lnTo>
                  <a:lnTo>
                    <a:pt x="6618" y="620"/>
                  </a:lnTo>
                  <a:lnTo>
                    <a:pt x="7095" y="477"/>
                  </a:lnTo>
                  <a:lnTo>
                    <a:pt x="7571" y="287"/>
                  </a:lnTo>
                  <a:lnTo>
                    <a:pt x="7571" y="239"/>
                  </a:lnTo>
                  <a:lnTo>
                    <a:pt x="6618" y="382"/>
                  </a:lnTo>
                  <a:lnTo>
                    <a:pt x="5666" y="525"/>
                  </a:lnTo>
                  <a:lnTo>
                    <a:pt x="4714" y="572"/>
                  </a:lnTo>
                  <a:lnTo>
                    <a:pt x="3762" y="572"/>
                  </a:lnTo>
                  <a:lnTo>
                    <a:pt x="2857" y="525"/>
                  </a:lnTo>
                  <a:lnTo>
                    <a:pt x="1905" y="429"/>
                  </a:lnTo>
                  <a:lnTo>
                    <a:pt x="953" y="239"/>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flipH="1">
              <a:off x="2313579" y="2128824"/>
              <a:ext cx="257591" cy="324739"/>
            </a:xfrm>
            <a:custGeom>
              <a:avLst/>
              <a:gdLst/>
              <a:ahLst/>
              <a:cxnLst/>
              <a:rect l="l" t="t" r="r" b="b"/>
              <a:pathLst>
                <a:path w="11332" h="14283" extrusionOk="0">
                  <a:moveTo>
                    <a:pt x="9760" y="0"/>
                  </a:moveTo>
                  <a:lnTo>
                    <a:pt x="9284" y="95"/>
                  </a:lnTo>
                  <a:lnTo>
                    <a:pt x="8760" y="286"/>
                  </a:lnTo>
                  <a:lnTo>
                    <a:pt x="8189" y="619"/>
                  </a:lnTo>
                  <a:lnTo>
                    <a:pt x="7523" y="1095"/>
                  </a:lnTo>
                  <a:lnTo>
                    <a:pt x="6856" y="1667"/>
                  </a:lnTo>
                  <a:lnTo>
                    <a:pt x="6190" y="2381"/>
                  </a:lnTo>
                  <a:lnTo>
                    <a:pt x="4142" y="4571"/>
                  </a:lnTo>
                  <a:lnTo>
                    <a:pt x="2143" y="6808"/>
                  </a:lnTo>
                  <a:lnTo>
                    <a:pt x="0" y="9189"/>
                  </a:lnTo>
                  <a:lnTo>
                    <a:pt x="7713" y="14283"/>
                  </a:lnTo>
                  <a:lnTo>
                    <a:pt x="8665" y="11950"/>
                  </a:lnTo>
                  <a:lnTo>
                    <a:pt x="9475" y="9617"/>
                  </a:lnTo>
                  <a:lnTo>
                    <a:pt x="10284" y="7237"/>
                  </a:lnTo>
                  <a:lnTo>
                    <a:pt x="10950" y="4856"/>
                  </a:lnTo>
                  <a:lnTo>
                    <a:pt x="11189" y="3952"/>
                  </a:lnTo>
                  <a:lnTo>
                    <a:pt x="11284" y="3142"/>
                  </a:lnTo>
                  <a:lnTo>
                    <a:pt x="11331" y="2428"/>
                  </a:lnTo>
                  <a:lnTo>
                    <a:pt x="11331" y="1809"/>
                  </a:lnTo>
                  <a:lnTo>
                    <a:pt x="11236" y="1238"/>
                  </a:lnTo>
                  <a:lnTo>
                    <a:pt x="11046" y="810"/>
                  </a:lnTo>
                  <a:lnTo>
                    <a:pt x="10808" y="429"/>
                  </a:lnTo>
                  <a:lnTo>
                    <a:pt x="10665" y="286"/>
                  </a:lnTo>
                  <a:lnTo>
                    <a:pt x="10522" y="191"/>
                  </a:lnTo>
                  <a:lnTo>
                    <a:pt x="10332" y="95"/>
                  </a:lnTo>
                  <a:lnTo>
                    <a:pt x="10141" y="48"/>
                  </a:lnTo>
                  <a:lnTo>
                    <a:pt x="995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6"/>
            <p:cNvSpPr/>
            <p:nvPr/>
          </p:nvSpPr>
          <p:spPr>
            <a:xfrm flipH="1">
              <a:off x="2344971" y="2148308"/>
              <a:ext cx="6501" cy="5434"/>
            </a:xfrm>
            <a:custGeom>
              <a:avLst/>
              <a:gdLst/>
              <a:ahLst/>
              <a:cxnLst/>
              <a:rect l="l" t="t" r="r" b="b"/>
              <a:pathLst>
                <a:path w="286"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
            <p:cNvSpPr/>
            <p:nvPr/>
          </p:nvSpPr>
          <p:spPr>
            <a:xfrm flipH="1">
              <a:off x="2455354" y="2227316"/>
              <a:ext cx="5433" cy="6525"/>
            </a:xfrm>
            <a:custGeom>
              <a:avLst/>
              <a:gdLst/>
              <a:ahLst/>
              <a:cxnLst/>
              <a:rect l="l" t="t" r="r" b="b"/>
              <a:pathLst>
                <a:path w="239" h="287" extrusionOk="0">
                  <a:moveTo>
                    <a:pt x="143" y="1"/>
                  </a:moveTo>
                  <a:lnTo>
                    <a:pt x="48" y="48"/>
                  </a:lnTo>
                  <a:lnTo>
                    <a:pt x="1" y="143"/>
                  </a:lnTo>
                  <a:lnTo>
                    <a:pt x="1" y="239"/>
                  </a:lnTo>
                  <a:lnTo>
                    <a:pt x="96" y="286"/>
                  </a:lnTo>
                  <a:lnTo>
                    <a:pt x="191"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flipH="1">
              <a:off x="2400163" y="2227316"/>
              <a:ext cx="5433" cy="6525"/>
            </a:xfrm>
            <a:custGeom>
              <a:avLst/>
              <a:gdLst/>
              <a:ahLst/>
              <a:cxnLst/>
              <a:rect l="l" t="t" r="r" b="b"/>
              <a:pathLst>
                <a:path w="239" h="287" extrusionOk="0">
                  <a:moveTo>
                    <a:pt x="96" y="1"/>
                  </a:moveTo>
                  <a:lnTo>
                    <a:pt x="48"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flipH="1">
              <a:off x="2344971" y="2227316"/>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6"/>
            <p:cNvSpPr/>
            <p:nvPr/>
          </p:nvSpPr>
          <p:spPr>
            <a:xfrm flipH="1">
              <a:off x="2427213"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6"/>
            <p:cNvSpPr/>
            <p:nvPr/>
          </p:nvSpPr>
          <p:spPr>
            <a:xfrm flipH="1">
              <a:off x="2373113" y="2188347"/>
              <a:ext cx="5433" cy="5434"/>
            </a:xfrm>
            <a:custGeom>
              <a:avLst/>
              <a:gdLst/>
              <a:ahLst/>
              <a:cxnLst/>
              <a:rect l="l" t="t" r="r" b="b"/>
              <a:pathLst>
                <a:path w="239" h="239" extrusionOk="0">
                  <a:moveTo>
                    <a:pt x="1" y="1"/>
                  </a:moveTo>
                  <a:lnTo>
                    <a:pt x="1" y="96"/>
                  </a:lnTo>
                  <a:lnTo>
                    <a:pt x="1" y="239"/>
                  </a:lnTo>
                  <a:lnTo>
                    <a:pt x="191" y="239"/>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flipH="1">
              <a:off x="2317921"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flipH="1">
              <a:off x="2509455" y="2307415"/>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flipH="1">
              <a:off x="2455354" y="2307415"/>
              <a:ext cx="5433" cy="6525"/>
            </a:xfrm>
            <a:custGeom>
              <a:avLst/>
              <a:gdLst/>
              <a:ahLst/>
              <a:cxnLst/>
              <a:rect l="l" t="t" r="r" b="b"/>
              <a:pathLst>
                <a:path w="239" h="287" extrusionOk="0">
                  <a:moveTo>
                    <a:pt x="96" y="1"/>
                  </a:moveTo>
                  <a:lnTo>
                    <a:pt x="1" y="48"/>
                  </a:lnTo>
                  <a:lnTo>
                    <a:pt x="1" y="143"/>
                  </a:lnTo>
                  <a:lnTo>
                    <a:pt x="48" y="239"/>
                  </a:lnTo>
                  <a:lnTo>
                    <a:pt x="143" y="286"/>
                  </a:lnTo>
                  <a:lnTo>
                    <a:pt x="239"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flipH="1">
              <a:off x="2400163" y="2307415"/>
              <a:ext cx="6524" cy="6525"/>
            </a:xfrm>
            <a:custGeom>
              <a:avLst/>
              <a:gdLst/>
              <a:ahLst/>
              <a:cxnLst/>
              <a:rect l="l" t="t" r="r" b="b"/>
              <a:pathLst>
                <a:path w="287" h="287" extrusionOk="0">
                  <a:moveTo>
                    <a:pt x="144" y="1"/>
                  </a:moveTo>
                  <a:lnTo>
                    <a:pt x="49" y="48"/>
                  </a:lnTo>
                  <a:lnTo>
                    <a:pt x="1" y="143"/>
                  </a:lnTo>
                  <a:lnTo>
                    <a:pt x="49"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6"/>
            <p:cNvSpPr/>
            <p:nvPr/>
          </p:nvSpPr>
          <p:spPr>
            <a:xfrm flipH="1">
              <a:off x="2344971" y="2307415"/>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6"/>
            <p:cNvSpPr/>
            <p:nvPr/>
          </p:nvSpPr>
          <p:spPr>
            <a:xfrm flipH="1">
              <a:off x="2482405"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flipH="1">
              <a:off x="2427213"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flipH="1">
              <a:off x="2373113" y="2267377"/>
              <a:ext cx="5433" cy="6503"/>
            </a:xfrm>
            <a:custGeom>
              <a:avLst/>
              <a:gdLst/>
              <a:ahLst/>
              <a:cxnLst/>
              <a:rect l="l" t="t" r="r" b="b"/>
              <a:pathLst>
                <a:path w="239" h="286" extrusionOk="0">
                  <a:moveTo>
                    <a:pt x="96" y="0"/>
                  </a:moveTo>
                  <a:lnTo>
                    <a:pt x="48" y="48"/>
                  </a:lnTo>
                  <a:lnTo>
                    <a:pt x="1" y="143"/>
                  </a:lnTo>
                  <a:lnTo>
                    <a:pt x="48"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flipH="1">
              <a:off x="2455354" y="2387515"/>
              <a:ext cx="5433" cy="6525"/>
            </a:xfrm>
            <a:custGeom>
              <a:avLst/>
              <a:gdLst/>
              <a:ahLst/>
              <a:cxnLst/>
              <a:rect l="l" t="t" r="r" b="b"/>
              <a:pathLst>
                <a:path w="239" h="287" extrusionOk="0">
                  <a:moveTo>
                    <a:pt x="96" y="1"/>
                  </a:moveTo>
                  <a:lnTo>
                    <a:pt x="1" y="48"/>
                  </a:lnTo>
                  <a:lnTo>
                    <a:pt x="1" y="144"/>
                  </a:lnTo>
                  <a:lnTo>
                    <a:pt x="1" y="239"/>
                  </a:lnTo>
                  <a:lnTo>
                    <a:pt x="96" y="286"/>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
            <p:cNvSpPr/>
            <p:nvPr/>
          </p:nvSpPr>
          <p:spPr>
            <a:xfrm flipH="1">
              <a:off x="2400163" y="2387515"/>
              <a:ext cx="6524" cy="6525"/>
            </a:xfrm>
            <a:custGeom>
              <a:avLst/>
              <a:gdLst/>
              <a:ahLst/>
              <a:cxnLst/>
              <a:rect l="l" t="t" r="r" b="b"/>
              <a:pathLst>
                <a:path w="287" h="287" extrusionOk="0">
                  <a:moveTo>
                    <a:pt x="144" y="1"/>
                  </a:moveTo>
                  <a:lnTo>
                    <a:pt x="49" y="48"/>
                  </a:lnTo>
                  <a:lnTo>
                    <a:pt x="1" y="144"/>
                  </a:lnTo>
                  <a:lnTo>
                    <a:pt x="49" y="239"/>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6"/>
            <p:cNvSpPr/>
            <p:nvPr/>
          </p:nvSpPr>
          <p:spPr>
            <a:xfrm flipH="1">
              <a:off x="2537596" y="23474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flipH="1">
              <a:off x="2482405"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
            <p:cNvSpPr/>
            <p:nvPr/>
          </p:nvSpPr>
          <p:spPr>
            <a:xfrm flipH="1">
              <a:off x="2427213"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
            <p:cNvSpPr/>
            <p:nvPr/>
          </p:nvSpPr>
          <p:spPr>
            <a:xfrm flipH="1">
              <a:off x="2373113" y="2347476"/>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
            <p:cNvSpPr/>
            <p:nvPr/>
          </p:nvSpPr>
          <p:spPr>
            <a:xfrm flipH="1">
              <a:off x="2427213" y="2427576"/>
              <a:ext cx="6524" cy="4343"/>
            </a:xfrm>
            <a:custGeom>
              <a:avLst/>
              <a:gdLst/>
              <a:ahLst/>
              <a:cxnLst/>
              <a:rect l="l" t="t" r="r" b="b"/>
              <a:pathLst>
                <a:path w="287" h="191" extrusionOk="0">
                  <a:moveTo>
                    <a:pt x="96" y="0"/>
                  </a:moveTo>
                  <a:lnTo>
                    <a:pt x="1" y="48"/>
                  </a:lnTo>
                  <a:lnTo>
                    <a:pt x="239" y="191"/>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flipH="1">
              <a:off x="2439124" y="2192689"/>
              <a:ext cx="134206" cy="156970"/>
            </a:xfrm>
            <a:custGeom>
              <a:avLst/>
              <a:gdLst/>
              <a:ahLst/>
              <a:cxnLst/>
              <a:rect l="l" t="t" r="r" b="b"/>
              <a:pathLst>
                <a:path w="5904" h="6904" extrusionOk="0">
                  <a:moveTo>
                    <a:pt x="5856" y="0"/>
                  </a:moveTo>
                  <a:lnTo>
                    <a:pt x="4285" y="1619"/>
                  </a:lnTo>
                  <a:lnTo>
                    <a:pt x="4713" y="762"/>
                  </a:lnTo>
                  <a:lnTo>
                    <a:pt x="4333" y="1428"/>
                  </a:lnTo>
                  <a:lnTo>
                    <a:pt x="4142" y="1762"/>
                  </a:lnTo>
                  <a:lnTo>
                    <a:pt x="4095" y="1809"/>
                  </a:lnTo>
                  <a:lnTo>
                    <a:pt x="2857" y="3095"/>
                  </a:lnTo>
                  <a:lnTo>
                    <a:pt x="1476" y="4666"/>
                  </a:lnTo>
                  <a:lnTo>
                    <a:pt x="714" y="5523"/>
                  </a:lnTo>
                  <a:lnTo>
                    <a:pt x="0" y="6380"/>
                  </a:lnTo>
                  <a:lnTo>
                    <a:pt x="95" y="6427"/>
                  </a:lnTo>
                  <a:lnTo>
                    <a:pt x="333" y="6618"/>
                  </a:lnTo>
                  <a:lnTo>
                    <a:pt x="762" y="6856"/>
                  </a:lnTo>
                  <a:lnTo>
                    <a:pt x="762" y="6903"/>
                  </a:lnTo>
                  <a:lnTo>
                    <a:pt x="810" y="6856"/>
                  </a:lnTo>
                  <a:lnTo>
                    <a:pt x="810" y="6808"/>
                  </a:lnTo>
                  <a:lnTo>
                    <a:pt x="143" y="6332"/>
                  </a:lnTo>
                  <a:lnTo>
                    <a:pt x="905" y="5570"/>
                  </a:lnTo>
                  <a:lnTo>
                    <a:pt x="1619" y="4809"/>
                  </a:lnTo>
                  <a:lnTo>
                    <a:pt x="3095" y="3285"/>
                  </a:lnTo>
                  <a:lnTo>
                    <a:pt x="4475" y="1666"/>
                  </a:lnTo>
                  <a:lnTo>
                    <a:pt x="5904" y="48"/>
                  </a:lnTo>
                  <a:lnTo>
                    <a:pt x="585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flipH="1">
              <a:off x="2440193" y="2192689"/>
              <a:ext cx="35734" cy="36810"/>
            </a:xfrm>
            <a:custGeom>
              <a:avLst/>
              <a:gdLst/>
              <a:ahLst/>
              <a:cxnLst/>
              <a:rect l="l" t="t" r="r" b="b"/>
              <a:pathLst>
                <a:path w="1572" h="1619" fill="none" extrusionOk="0">
                  <a:moveTo>
                    <a:pt x="1571" y="0"/>
                  </a:moveTo>
                  <a:lnTo>
                    <a:pt x="1571" y="0"/>
                  </a:lnTo>
                  <a:lnTo>
                    <a:pt x="0" y="1619"/>
                  </a:lnTo>
                  <a:lnTo>
                    <a:pt x="0" y="1619"/>
                  </a:lnTo>
                  <a:lnTo>
                    <a:pt x="428" y="7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6"/>
            <p:cNvSpPr/>
            <p:nvPr/>
          </p:nvSpPr>
          <p:spPr>
            <a:xfrm flipH="1">
              <a:off x="2439124" y="2192689"/>
              <a:ext cx="134206" cy="156970"/>
            </a:xfrm>
            <a:custGeom>
              <a:avLst/>
              <a:gdLst/>
              <a:ahLst/>
              <a:cxnLst/>
              <a:rect l="l" t="t" r="r" b="b"/>
              <a:pathLst>
                <a:path w="5904" h="6904" fill="none" extrusionOk="0">
                  <a:moveTo>
                    <a:pt x="4713" y="762"/>
                  </a:moveTo>
                  <a:lnTo>
                    <a:pt x="4713" y="762"/>
                  </a:lnTo>
                  <a:lnTo>
                    <a:pt x="4333" y="1428"/>
                  </a:lnTo>
                  <a:lnTo>
                    <a:pt x="4142" y="1762"/>
                  </a:lnTo>
                  <a:lnTo>
                    <a:pt x="4095" y="1809"/>
                  </a:lnTo>
                  <a:lnTo>
                    <a:pt x="4095" y="1809"/>
                  </a:lnTo>
                  <a:lnTo>
                    <a:pt x="2857" y="3095"/>
                  </a:lnTo>
                  <a:lnTo>
                    <a:pt x="2857" y="3095"/>
                  </a:lnTo>
                  <a:lnTo>
                    <a:pt x="1476" y="4666"/>
                  </a:lnTo>
                  <a:lnTo>
                    <a:pt x="1476" y="4666"/>
                  </a:lnTo>
                  <a:lnTo>
                    <a:pt x="714" y="5523"/>
                  </a:lnTo>
                  <a:lnTo>
                    <a:pt x="0" y="6380"/>
                  </a:lnTo>
                  <a:lnTo>
                    <a:pt x="0" y="6380"/>
                  </a:lnTo>
                  <a:lnTo>
                    <a:pt x="95" y="6427"/>
                  </a:lnTo>
                  <a:lnTo>
                    <a:pt x="333" y="6618"/>
                  </a:lnTo>
                  <a:lnTo>
                    <a:pt x="762" y="6856"/>
                  </a:lnTo>
                  <a:lnTo>
                    <a:pt x="762" y="6856"/>
                  </a:lnTo>
                  <a:lnTo>
                    <a:pt x="762" y="6903"/>
                  </a:lnTo>
                  <a:lnTo>
                    <a:pt x="810" y="6856"/>
                  </a:lnTo>
                  <a:lnTo>
                    <a:pt x="810" y="6856"/>
                  </a:lnTo>
                  <a:lnTo>
                    <a:pt x="810" y="6808"/>
                  </a:lnTo>
                  <a:lnTo>
                    <a:pt x="810" y="6808"/>
                  </a:lnTo>
                  <a:lnTo>
                    <a:pt x="143" y="6332"/>
                  </a:lnTo>
                  <a:lnTo>
                    <a:pt x="143" y="6332"/>
                  </a:lnTo>
                  <a:lnTo>
                    <a:pt x="905" y="5570"/>
                  </a:lnTo>
                  <a:lnTo>
                    <a:pt x="1619" y="4809"/>
                  </a:lnTo>
                  <a:lnTo>
                    <a:pt x="1619" y="4809"/>
                  </a:lnTo>
                  <a:lnTo>
                    <a:pt x="3095" y="3285"/>
                  </a:lnTo>
                  <a:lnTo>
                    <a:pt x="3095" y="3285"/>
                  </a:lnTo>
                  <a:lnTo>
                    <a:pt x="4475" y="1666"/>
                  </a:lnTo>
                  <a:lnTo>
                    <a:pt x="5904" y="48"/>
                  </a:lnTo>
                  <a:lnTo>
                    <a:pt x="5904" y="48"/>
                  </a:lnTo>
                  <a:lnTo>
                    <a:pt x="5904" y="48"/>
                  </a:lnTo>
                  <a:lnTo>
                    <a:pt x="5856" y="0"/>
                  </a:lnTo>
                  <a:lnTo>
                    <a:pt x="4713" y="7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6"/>
            <p:cNvSpPr/>
            <p:nvPr/>
          </p:nvSpPr>
          <p:spPr>
            <a:xfrm flipH="1">
              <a:off x="2322240" y="2264126"/>
              <a:ext cx="88766" cy="192688"/>
            </a:xfrm>
            <a:custGeom>
              <a:avLst/>
              <a:gdLst/>
              <a:ahLst/>
              <a:cxnLst/>
              <a:rect l="l" t="t" r="r" b="b"/>
              <a:pathLst>
                <a:path w="3905" h="8475" extrusionOk="0">
                  <a:moveTo>
                    <a:pt x="3904" y="0"/>
                  </a:moveTo>
                  <a:lnTo>
                    <a:pt x="3048" y="2095"/>
                  </a:lnTo>
                  <a:lnTo>
                    <a:pt x="2238" y="4237"/>
                  </a:lnTo>
                  <a:lnTo>
                    <a:pt x="1429" y="6237"/>
                  </a:lnTo>
                  <a:lnTo>
                    <a:pt x="762" y="8284"/>
                  </a:lnTo>
                  <a:lnTo>
                    <a:pt x="381" y="8094"/>
                  </a:lnTo>
                  <a:lnTo>
                    <a:pt x="1" y="7951"/>
                  </a:lnTo>
                  <a:lnTo>
                    <a:pt x="381" y="8237"/>
                  </a:lnTo>
                  <a:lnTo>
                    <a:pt x="810" y="8475"/>
                  </a:lnTo>
                  <a:lnTo>
                    <a:pt x="1238" y="7427"/>
                  </a:lnTo>
                  <a:lnTo>
                    <a:pt x="1667" y="6380"/>
                  </a:lnTo>
                  <a:lnTo>
                    <a:pt x="2048" y="5285"/>
                  </a:lnTo>
                  <a:lnTo>
                    <a:pt x="2429" y="4237"/>
                  </a:lnTo>
                  <a:lnTo>
                    <a:pt x="2857" y="3047"/>
                  </a:lnTo>
                  <a:lnTo>
                    <a:pt x="3238" y="2381"/>
                  </a:lnTo>
                  <a:lnTo>
                    <a:pt x="3666" y="1667"/>
                  </a:lnTo>
                  <a:lnTo>
                    <a:pt x="3666" y="1619"/>
                  </a:lnTo>
                  <a:lnTo>
                    <a:pt x="3190" y="2333"/>
                  </a:lnTo>
                  <a:lnTo>
                    <a:pt x="3000" y="2619"/>
                  </a:lnTo>
                  <a:lnTo>
                    <a:pt x="390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6"/>
            <p:cNvSpPr/>
            <p:nvPr/>
          </p:nvSpPr>
          <p:spPr>
            <a:xfrm flipH="1">
              <a:off x="2394753" y="2319329"/>
              <a:ext cx="149367" cy="102858"/>
            </a:xfrm>
            <a:custGeom>
              <a:avLst/>
              <a:gdLst/>
              <a:ahLst/>
              <a:cxnLst/>
              <a:rect l="l" t="t" r="r" b="b"/>
              <a:pathLst>
                <a:path w="6571" h="4524" extrusionOk="0">
                  <a:moveTo>
                    <a:pt x="1" y="0"/>
                  </a:moveTo>
                  <a:lnTo>
                    <a:pt x="1" y="48"/>
                  </a:lnTo>
                  <a:lnTo>
                    <a:pt x="1619" y="1238"/>
                  </a:lnTo>
                  <a:lnTo>
                    <a:pt x="3238" y="2381"/>
                  </a:lnTo>
                  <a:lnTo>
                    <a:pt x="4857" y="3476"/>
                  </a:lnTo>
                  <a:lnTo>
                    <a:pt x="6571" y="4523"/>
                  </a:lnTo>
                  <a:lnTo>
                    <a:pt x="3286" y="2190"/>
                  </a:lnTo>
                  <a:lnTo>
                    <a:pt x="1334" y="857"/>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flipH="1">
              <a:off x="3019182" y="4185438"/>
              <a:ext cx="212151" cy="253325"/>
            </a:xfrm>
            <a:custGeom>
              <a:avLst/>
              <a:gdLst/>
              <a:ahLst/>
              <a:cxnLst/>
              <a:rect l="l" t="t" r="r" b="b"/>
              <a:pathLst>
                <a:path w="9333" h="11142" extrusionOk="0">
                  <a:moveTo>
                    <a:pt x="382" y="1"/>
                  </a:moveTo>
                  <a:lnTo>
                    <a:pt x="1" y="49"/>
                  </a:lnTo>
                  <a:lnTo>
                    <a:pt x="382" y="11141"/>
                  </a:lnTo>
                  <a:lnTo>
                    <a:pt x="763" y="11141"/>
                  </a:lnTo>
                  <a:lnTo>
                    <a:pt x="1810" y="11094"/>
                  </a:lnTo>
                  <a:lnTo>
                    <a:pt x="2524" y="10999"/>
                  </a:lnTo>
                  <a:lnTo>
                    <a:pt x="3286" y="10903"/>
                  </a:lnTo>
                  <a:lnTo>
                    <a:pt x="4095" y="10761"/>
                  </a:lnTo>
                  <a:lnTo>
                    <a:pt x="4952" y="10523"/>
                  </a:lnTo>
                  <a:lnTo>
                    <a:pt x="5762" y="10237"/>
                  </a:lnTo>
                  <a:lnTo>
                    <a:pt x="6618" y="9856"/>
                  </a:lnTo>
                  <a:lnTo>
                    <a:pt x="6999" y="9618"/>
                  </a:lnTo>
                  <a:lnTo>
                    <a:pt x="7333" y="9380"/>
                  </a:lnTo>
                  <a:lnTo>
                    <a:pt x="7714" y="9094"/>
                  </a:lnTo>
                  <a:lnTo>
                    <a:pt x="8047" y="8809"/>
                  </a:lnTo>
                  <a:lnTo>
                    <a:pt x="8332" y="8475"/>
                  </a:lnTo>
                  <a:lnTo>
                    <a:pt x="8570" y="8094"/>
                  </a:lnTo>
                  <a:lnTo>
                    <a:pt x="8809" y="7714"/>
                  </a:lnTo>
                  <a:lnTo>
                    <a:pt x="8999" y="7285"/>
                  </a:lnTo>
                  <a:lnTo>
                    <a:pt x="9142" y="6857"/>
                  </a:lnTo>
                  <a:lnTo>
                    <a:pt x="9285" y="6333"/>
                  </a:lnTo>
                  <a:lnTo>
                    <a:pt x="9332" y="5809"/>
                  </a:lnTo>
                  <a:lnTo>
                    <a:pt x="9332" y="5238"/>
                  </a:lnTo>
                  <a:lnTo>
                    <a:pt x="9285" y="4667"/>
                  </a:lnTo>
                  <a:lnTo>
                    <a:pt x="9189" y="4143"/>
                  </a:lnTo>
                  <a:lnTo>
                    <a:pt x="9047" y="3667"/>
                  </a:lnTo>
                  <a:lnTo>
                    <a:pt x="8856" y="3238"/>
                  </a:lnTo>
                  <a:lnTo>
                    <a:pt x="8618" y="2810"/>
                  </a:lnTo>
                  <a:lnTo>
                    <a:pt x="8380" y="2429"/>
                  </a:lnTo>
                  <a:lnTo>
                    <a:pt x="8094" y="2096"/>
                  </a:lnTo>
                  <a:lnTo>
                    <a:pt x="7761" y="1810"/>
                  </a:lnTo>
                  <a:lnTo>
                    <a:pt x="7428" y="1524"/>
                  </a:lnTo>
                  <a:lnTo>
                    <a:pt x="7047" y="1286"/>
                  </a:lnTo>
                  <a:lnTo>
                    <a:pt x="6666" y="1048"/>
                  </a:lnTo>
                  <a:lnTo>
                    <a:pt x="6285" y="858"/>
                  </a:lnTo>
                  <a:lnTo>
                    <a:pt x="5428" y="525"/>
                  </a:lnTo>
                  <a:lnTo>
                    <a:pt x="4571" y="287"/>
                  </a:lnTo>
                  <a:lnTo>
                    <a:pt x="3714" y="144"/>
                  </a:lnTo>
                  <a:lnTo>
                    <a:pt x="2857" y="49"/>
                  </a:lnTo>
                  <a:lnTo>
                    <a:pt x="209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6"/>
            <p:cNvSpPr/>
            <p:nvPr/>
          </p:nvSpPr>
          <p:spPr>
            <a:xfrm flipH="1">
              <a:off x="3215080" y="4185438"/>
              <a:ext cx="1476149" cy="305277"/>
            </a:xfrm>
            <a:custGeom>
              <a:avLst/>
              <a:gdLst/>
              <a:ahLst/>
              <a:cxnLst/>
              <a:rect l="l" t="t" r="r" b="b"/>
              <a:pathLst>
                <a:path w="64939" h="13427" extrusionOk="0">
                  <a:moveTo>
                    <a:pt x="64558" y="1"/>
                  </a:moveTo>
                  <a:lnTo>
                    <a:pt x="0" y="2381"/>
                  </a:lnTo>
                  <a:lnTo>
                    <a:pt x="429" y="13427"/>
                  </a:lnTo>
                  <a:lnTo>
                    <a:pt x="64939" y="11094"/>
                  </a:lnTo>
                  <a:lnTo>
                    <a:pt x="64558"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6"/>
            <p:cNvSpPr/>
            <p:nvPr/>
          </p:nvSpPr>
          <p:spPr>
            <a:xfrm flipH="1">
              <a:off x="3215080" y="4185438"/>
              <a:ext cx="1476149" cy="305277"/>
            </a:xfrm>
            <a:custGeom>
              <a:avLst/>
              <a:gdLst/>
              <a:ahLst/>
              <a:cxnLst/>
              <a:rect l="l" t="t" r="r" b="b"/>
              <a:pathLst>
                <a:path w="64939" h="13427" fill="none" extrusionOk="0">
                  <a:moveTo>
                    <a:pt x="429" y="13427"/>
                  </a:moveTo>
                  <a:lnTo>
                    <a:pt x="0" y="2381"/>
                  </a:lnTo>
                  <a:lnTo>
                    <a:pt x="64558" y="1"/>
                  </a:lnTo>
                  <a:lnTo>
                    <a:pt x="64939" y="11094"/>
                  </a:lnTo>
                  <a:lnTo>
                    <a:pt x="429" y="134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flipH="1">
              <a:off x="3210739" y="4149719"/>
              <a:ext cx="70376" cy="296615"/>
            </a:xfrm>
            <a:custGeom>
              <a:avLst/>
              <a:gdLst/>
              <a:ahLst/>
              <a:cxnLst/>
              <a:rect l="l" t="t" r="r" b="b"/>
              <a:pathLst>
                <a:path w="3096" h="13046" extrusionOk="0">
                  <a:moveTo>
                    <a:pt x="2572" y="1"/>
                  </a:moveTo>
                  <a:lnTo>
                    <a:pt x="1" y="96"/>
                  </a:lnTo>
                  <a:lnTo>
                    <a:pt x="525" y="13046"/>
                  </a:lnTo>
                  <a:lnTo>
                    <a:pt x="3095" y="12951"/>
                  </a:lnTo>
                  <a:lnTo>
                    <a:pt x="2572"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flipH="1">
              <a:off x="3270272" y="4167044"/>
              <a:ext cx="69285" cy="295523"/>
            </a:xfrm>
            <a:custGeom>
              <a:avLst/>
              <a:gdLst/>
              <a:ahLst/>
              <a:cxnLst/>
              <a:rect l="l" t="t" r="r" b="b"/>
              <a:pathLst>
                <a:path w="3048" h="12998" extrusionOk="0">
                  <a:moveTo>
                    <a:pt x="2572" y="1"/>
                  </a:moveTo>
                  <a:lnTo>
                    <a:pt x="1" y="96"/>
                  </a:lnTo>
                  <a:lnTo>
                    <a:pt x="477" y="12998"/>
                  </a:lnTo>
                  <a:lnTo>
                    <a:pt x="3048" y="12903"/>
                  </a:lnTo>
                  <a:lnTo>
                    <a:pt x="2572"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flipH="1">
              <a:off x="4645767" y="4239572"/>
              <a:ext cx="281391" cy="252234"/>
            </a:xfrm>
            <a:custGeom>
              <a:avLst/>
              <a:gdLst/>
              <a:ahLst/>
              <a:cxnLst/>
              <a:rect l="l" t="t" r="r" b="b"/>
              <a:pathLst>
                <a:path w="12379" h="11094" extrusionOk="0">
                  <a:moveTo>
                    <a:pt x="10379" y="0"/>
                  </a:moveTo>
                  <a:lnTo>
                    <a:pt x="2571" y="4476"/>
                  </a:lnTo>
                  <a:lnTo>
                    <a:pt x="0" y="5904"/>
                  </a:lnTo>
                  <a:lnTo>
                    <a:pt x="2666" y="7189"/>
                  </a:lnTo>
                  <a:lnTo>
                    <a:pt x="10808" y="11093"/>
                  </a:lnTo>
                  <a:lnTo>
                    <a:pt x="12379" y="9903"/>
                  </a:lnTo>
                  <a:lnTo>
                    <a:pt x="10712" y="8856"/>
                  </a:lnTo>
                  <a:lnTo>
                    <a:pt x="12283" y="7665"/>
                  </a:lnTo>
                  <a:lnTo>
                    <a:pt x="10665" y="6666"/>
                  </a:lnTo>
                  <a:lnTo>
                    <a:pt x="12236" y="5475"/>
                  </a:lnTo>
                  <a:lnTo>
                    <a:pt x="10570" y="4428"/>
                  </a:lnTo>
                  <a:lnTo>
                    <a:pt x="12141" y="3285"/>
                  </a:lnTo>
                  <a:lnTo>
                    <a:pt x="10474" y="2238"/>
                  </a:lnTo>
                  <a:lnTo>
                    <a:pt x="12045" y="1048"/>
                  </a:lnTo>
                  <a:lnTo>
                    <a:pt x="10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flipH="1">
              <a:off x="3384974" y="4261217"/>
              <a:ext cx="1213193" cy="44404"/>
            </a:xfrm>
            <a:custGeom>
              <a:avLst/>
              <a:gdLst/>
              <a:ahLst/>
              <a:cxnLst/>
              <a:rect l="l" t="t" r="r" b="b"/>
              <a:pathLst>
                <a:path w="53371" h="1953" extrusionOk="0">
                  <a:moveTo>
                    <a:pt x="53370" y="1"/>
                  </a:moveTo>
                  <a:lnTo>
                    <a:pt x="46705" y="143"/>
                  </a:lnTo>
                  <a:lnTo>
                    <a:pt x="40040" y="334"/>
                  </a:lnTo>
                  <a:lnTo>
                    <a:pt x="26662" y="762"/>
                  </a:lnTo>
                  <a:lnTo>
                    <a:pt x="13331" y="1334"/>
                  </a:lnTo>
                  <a:lnTo>
                    <a:pt x="6666" y="1619"/>
                  </a:lnTo>
                  <a:lnTo>
                    <a:pt x="0" y="1953"/>
                  </a:lnTo>
                  <a:lnTo>
                    <a:pt x="6666" y="1810"/>
                  </a:lnTo>
                  <a:lnTo>
                    <a:pt x="13331" y="1619"/>
                  </a:lnTo>
                  <a:lnTo>
                    <a:pt x="26709" y="1191"/>
                  </a:lnTo>
                  <a:lnTo>
                    <a:pt x="40040" y="667"/>
                  </a:lnTo>
                  <a:lnTo>
                    <a:pt x="46705" y="334"/>
                  </a:lnTo>
                  <a:lnTo>
                    <a:pt x="53370" y="1"/>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6"/>
            <p:cNvSpPr/>
            <p:nvPr/>
          </p:nvSpPr>
          <p:spPr>
            <a:xfrm flipH="1">
              <a:off x="3384974" y="4261217"/>
              <a:ext cx="1213193" cy="44404"/>
            </a:xfrm>
            <a:custGeom>
              <a:avLst/>
              <a:gdLst/>
              <a:ahLst/>
              <a:cxnLst/>
              <a:rect l="l" t="t" r="r" b="b"/>
              <a:pathLst>
                <a:path w="53371" h="1953" fill="none" extrusionOk="0">
                  <a:moveTo>
                    <a:pt x="53370" y="1"/>
                  </a:moveTo>
                  <a:lnTo>
                    <a:pt x="46705" y="143"/>
                  </a:lnTo>
                  <a:lnTo>
                    <a:pt x="40040" y="334"/>
                  </a:lnTo>
                  <a:lnTo>
                    <a:pt x="26662" y="762"/>
                  </a:lnTo>
                  <a:lnTo>
                    <a:pt x="13331" y="1334"/>
                  </a:lnTo>
                  <a:lnTo>
                    <a:pt x="13331" y="1334"/>
                  </a:lnTo>
                  <a:lnTo>
                    <a:pt x="6666" y="1619"/>
                  </a:lnTo>
                  <a:lnTo>
                    <a:pt x="0" y="1953"/>
                  </a:lnTo>
                  <a:lnTo>
                    <a:pt x="0" y="1953"/>
                  </a:lnTo>
                  <a:lnTo>
                    <a:pt x="6666" y="1810"/>
                  </a:lnTo>
                  <a:lnTo>
                    <a:pt x="13331" y="1619"/>
                  </a:lnTo>
                  <a:lnTo>
                    <a:pt x="26709" y="1191"/>
                  </a:lnTo>
                  <a:lnTo>
                    <a:pt x="40040" y="667"/>
                  </a:lnTo>
                  <a:lnTo>
                    <a:pt x="46705" y="334"/>
                  </a:lnTo>
                  <a:lnTo>
                    <a:pt x="5337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6"/>
            <p:cNvSpPr/>
            <p:nvPr/>
          </p:nvSpPr>
          <p:spPr>
            <a:xfrm flipH="1">
              <a:off x="3378496" y="4374874"/>
              <a:ext cx="1213170" cy="44404"/>
            </a:xfrm>
            <a:custGeom>
              <a:avLst/>
              <a:gdLst/>
              <a:ahLst/>
              <a:cxnLst/>
              <a:rect l="l" t="t" r="r" b="b"/>
              <a:pathLst>
                <a:path w="53370" h="1953" extrusionOk="0">
                  <a:moveTo>
                    <a:pt x="53370" y="1"/>
                  </a:moveTo>
                  <a:lnTo>
                    <a:pt x="46705" y="143"/>
                  </a:lnTo>
                  <a:lnTo>
                    <a:pt x="40039" y="334"/>
                  </a:lnTo>
                  <a:lnTo>
                    <a:pt x="26661" y="762"/>
                  </a:lnTo>
                  <a:lnTo>
                    <a:pt x="13331" y="1286"/>
                  </a:lnTo>
                  <a:lnTo>
                    <a:pt x="6665" y="1572"/>
                  </a:lnTo>
                  <a:lnTo>
                    <a:pt x="0" y="1953"/>
                  </a:lnTo>
                  <a:lnTo>
                    <a:pt x="0" y="1953"/>
                  </a:lnTo>
                  <a:lnTo>
                    <a:pt x="6665" y="1762"/>
                  </a:lnTo>
                  <a:lnTo>
                    <a:pt x="13331" y="1572"/>
                  </a:lnTo>
                  <a:lnTo>
                    <a:pt x="26661" y="1143"/>
                  </a:lnTo>
                  <a:lnTo>
                    <a:pt x="40039" y="619"/>
                  </a:lnTo>
                  <a:lnTo>
                    <a:pt x="46705" y="334"/>
                  </a:lnTo>
                  <a:lnTo>
                    <a:pt x="53370" y="1"/>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flipH="1">
              <a:off x="3378496" y="4374874"/>
              <a:ext cx="1213170" cy="44404"/>
            </a:xfrm>
            <a:custGeom>
              <a:avLst/>
              <a:gdLst/>
              <a:ahLst/>
              <a:cxnLst/>
              <a:rect l="l" t="t" r="r" b="b"/>
              <a:pathLst>
                <a:path w="53370" h="1953" fill="none" extrusionOk="0">
                  <a:moveTo>
                    <a:pt x="53370" y="1"/>
                  </a:moveTo>
                  <a:lnTo>
                    <a:pt x="46705" y="143"/>
                  </a:lnTo>
                  <a:lnTo>
                    <a:pt x="40039" y="334"/>
                  </a:lnTo>
                  <a:lnTo>
                    <a:pt x="26661" y="762"/>
                  </a:lnTo>
                  <a:lnTo>
                    <a:pt x="13331" y="1286"/>
                  </a:lnTo>
                  <a:lnTo>
                    <a:pt x="13331" y="1286"/>
                  </a:lnTo>
                  <a:lnTo>
                    <a:pt x="6665" y="1572"/>
                  </a:lnTo>
                  <a:lnTo>
                    <a:pt x="0" y="1953"/>
                  </a:lnTo>
                  <a:lnTo>
                    <a:pt x="0" y="1953"/>
                  </a:lnTo>
                  <a:lnTo>
                    <a:pt x="6665" y="1762"/>
                  </a:lnTo>
                  <a:lnTo>
                    <a:pt x="13331" y="1572"/>
                  </a:lnTo>
                  <a:lnTo>
                    <a:pt x="26661" y="1143"/>
                  </a:lnTo>
                  <a:lnTo>
                    <a:pt x="40039" y="619"/>
                  </a:lnTo>
                  <a:lnTo>
                    <a:pt x="46705" y="334"/>
                  </a:lnTo>
                  <a:lnTo>
                    <a:pt x="5337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flipH="1">
              <a:off x="4865208" y="4340004"/>
              <a:ext cx="63428" cy="64569"/>
            </a:xfrm>
            <a:custGeom>
              <a:avLst/>
              <a:gdLst/>
              <a:ahLst/>
              <a:cxnLst/>
              <a:rect l="l" t="t" r="r" b="b"/>
              <a:pathLst>
                <a:path w="2667" h="2715" extrusionOk="0">
                  <a:moveTo>
                    <a:pt x="2571" y="1"/>
                  </a:moveTo>
                  <a:lnTo>
                    <a:pt x="0" y="1429"/>
                  </a:lnTo>
                  <a:lnTo>
                    <a:pt x="2666" y="2714"/>
                  </a:lnTo>
                  <a:lnTo>
                    <a:pt x="257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66"/>
          <p:cNvSpPr txBox="1">
            <a:spLocks noGrp="1"/>
          </p:cNvSpPr>
          <p:nvPr>
            <p:ph type="body" idx="1"/>
          </p:nvPr>
        </p:nvSpPr>
        <p:spPr>
          <a:xfrm>
            <a:off x="3834179" y="1857275"/>
            <a:ext cx="3577369" cy="2134200"/>
          </a:xfrm>
          <a:prstGeom prst="rect">
            <a:avLst/>
          </a:prstGeom>
        </p:spPr>
        <p:txBody>
          <a:bodyPr spcFirstLastPara="1" wrap="square" lIns="91425" tIns="91425" rIns="91425" bIns="91425" anchor="t" anchorCtr="0">
            <a:noAutofit/>
          </a:bodyPr>
          <a:lstStyle/>
          <a:p>
            <a:pPr lvl="0">
              <a:lnSpc>
                <a:spcPct val="150000"/>
              </a:lnSpc>
            </a:pPr>
            <a:r>
              <a:rPr lang="id-ID" dirty="0"/>
              <a:t>User memiliki bisnis yang cukup besar dan tersebar di beberapa kota, namun ia memiliki masalah di bagian administrasi yaitu dalam menginput data pemesanan dari masing-masing cabang di berbagai kota.</a:t>
            </a:r>
          </a:p>
        </p:txBody>
      </p:sp>
      <p:sp>
        <p:nvSpPr>
          <p:cNvPr id="6858" name="Google Shape;6858;p66">
            <a:hlinkClick r:id="rId3" action="ppaction://hlinksldjump"/>
          </p:cNvPr>
          <p:cNvSpPr/>
          <p:nvPr/>
        </p:nvSpPr>
        <p:spPr>
          <a:xfrm>
            <a:off x="369950" y="359900"/>
            <a:ext cx="223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6">
            <a:hlinkClick r:id="rId4" action="ppaction://hlinksldjump"/>
          </p:cNvPr>
          <p:cNvSpPr txBox="1"/>
          <p:nvPr/>
        </p:nvSpPr>
        <p:spPr>
          <a:xfrm>
            <a:off x="172700" y="931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mon</a:t>
            </a:r>
            <a:endParaRPr sz="1600" b="1">
              <a:solidFill>
                <a:schemeClr val="lt1"/>
              </a:solidFill>
              <a:latin typeface="Raleway"/>
              <a:ea typeface="Raleway"/>
              <a:cs typeface="Raleway"/>
              <a:sym typeface="Raleway"/>
            </a:endParaRPr>
          </a:p>
        </p:txBody>
      </p:sp>
      <p:sp>
        <p:nvSpPr>
          <p:cNvPr id="6860" name="Google Shape;6860;p66">
            <a:hlinkClick r:id="rId5" action="ppaction://hlinksldjump"/>
          </p:cNvPr>
          <p:cNvSpPr txBox="1"/>
          <p:nvPr/>
        </p:nvSpPr>
        <p:spPr>
          <a:xfrm>
            <a:off x="172700" y="13749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tue</a:t>
            </a:r>
            <a:endParaRPr sz="1600" b="1">
              <a:solidFill>
                <a:schemeClr val="lt1"/>
              </a:solidFill>
              <a:latin typeface="Raleway"/>
              <a:ea typeface="Raleway"/>
              <a:cs typeface="Raleway"/>
              <a:sym typeface="Raleway"/>
            </a:endParaRPr>
          </a:p>
        </p:txBody>
      </p:sp>
      <p:sp>
        <p:nvSpPr>
          <p:cNvPr id="6861" name="Google Shape;6861;p66">
            <a:hlinkClick r:id="rId5" action="ppaction://hlinksldjump"/>
          </p:cNvPr>
          <p:cNvSpPr txBox="1"/>
          <p:nvPr/>
        </p:nvSpPr>
        <p:spPr>
          <a:xfrm>
            <a:off x="172700" y="18186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wed</a:t>
            </a:r>
            <a:endParaRPr sz="1600" b="1">
              <a:solidFill>
                <a:schemeClr val="lt1"/>
              </a:solidFill>
              <a:latin typeface="Raleway"/>
              <a:ea typeface="Raleway"/>
              <a:cs typeface="Raleway"/>
              <a:sym typeface="Raleway"/>
            </a:endParaRPr>
          </a:p>
        </p:txBody>
      </p:sp>
      <p:sp>
        <p:nvSpPr>
          <p:cNvPr id="6862" name="Google Shape;6862;p66">
            <a:hlinkClick r:id="rId5" action="ppaction://hlinksldjump"/>
          </p:cNvPr>
          <p:cNvSpPr txBox="1"/>
          <p:nvPr/>
        </p:nvSpPr>
        <p:spPr>
          <a:xfrm>
            <a:off x="172700" y="22624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thu</a:t>
            </a:r>
            <a:endParaRPr sz="1600" b="1">
              <a:solidFill>
                <a:schemeClr val="lt1"/>
              </a:solidFill>
              <a:latin typeface="Raleway"/>
              <a:ea typeface="Raleway"/>
              <a:cs typeface="Raleway"/>
              <a:sym typeface="Raleway"/>
            </a:endParaRPr>
          </a:p>
        </p:txBody>
      </p:sp>
      <p:sp>
        <p:nvSpPr>
          <p:cNvPr id="6863" name="Google Shape;6863;p66">
            <a:hlinkClick r:id="" action="ppaction://noaction"/>
          </p:cNvPr>
          <p:cNvSpPr txBox="1"/>
          <p:nvPr/>
        </p:nvSpPr>
        <p:spPr>
          <a:xfrm>
            <a:off x="172700" y="2706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Raleway"/>
                <a:ea typeface="Raleway"/>
                <a:cs typeface="Raleway"/>
                <a:sym typeface="Raleway"/>
              </a:rPr>
              <a:t>fri</a:t>
            </a:r>
            <a:endParaRPr sz="1600" b="1">
              <a:solidFill>
                <a:schemeClr val="dk2"/>
              </a:solidFill>
              <a:latin typeface="Raleway"/>
              <a:ea typeface="Raleway"/>
              <a:cs typeface="Raleway"/>
              <a:sym typeface="Raleway"/>
            </a:endParaRPr>
          </a:p>
        </p:txBody>
      </p:sp>
      <p:sp>
        <p:nvSpPr>
          <p:cNvPr id="6864" name="Google Shape;6864;p66"/>
          <p:cNvSpPr/>
          <p:nvPr/>
        </p:nvSpPr>
        <p:spPr>
          <a:xfrm rot="2700000">
            <a:off x="341904" y="45340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6"/>
          <p:cNvSpPr/>
          <p:nvPr/>
        </p:nvSpPr>
        <p:spPr>
          <a:xfrm rot="8100000">
            <a:off x="341911" y="45348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66"/>
          <p:cNvGrpSpPr/>
          <p:nvPr/>
        </p:nvGrpSpPr>
        <p:grpSpPr>
          <a:xfrm>
            <a:off x="284809" y="3333172"/>
            <a:ext cx="278329" cy="45600"/>
            <a:chOff x="284809" y="3376035"/>
            <a:chExt cx="278329" cy="45600"/>
          </a:xfrm>
        </p:grpSpPr>
        <p:sp>
          <p:nvSpPr>
            <p:cNvPr id="6867" name="Google Shape;6867;p66"/>
            <p:cNvSpPr/>
            <p:nvPr/>
          </p:nvSpPr>
          <p:spPr>
            <a:xfrm>
              <a:off x="284809"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400686"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16638"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6"/>
          <p:cNvGrpSpPr/>
          <p:nvPr/>
        </p:nvGrpSpPr>
        <p:grpSpPr>
          <a:xfrm>
            <a:off x="284550" y="4160639"/>
            <a:ext cx="278848" cy="132251"/>
            <a:chOff x="395425" y="661226"/>
            <a:chExt cx="278848" cy="132251"/>
          </a:xfrm>
        </p:grpSpPr>
        <p:sp>
          <p:nvSpPr>
            <p:cNvPr id="6871" name="Google Shape;6871;p66"/>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6"/>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6"/>
          <p:cNvGrpSpPr/>
          <p:nvPr/>
        </p:nvGrpSpPr>
        <p:grpSpPr>
          <a:xfrm flipH="1">
            <a:off x="284550" y="4427339"/>
            <a:ext cx="278848" cy="132251"/>
            <a:chOff x="395425" y="661226"/>
            <a:chExt cx="278848" cy="132251"/>
          </a:xfrm>
        </p:grpSpPr>
        <p:sp>
          <p:nvSpPr>
            <p:cNvPr id="6874" name="Google Shape;6874;p66"/>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6"/>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6"/>
          <p:cNvGrpSpPr/>
          <p:nvPr/>
        </p:nvGrpSpPr>
        <p:grpSpPr>
          <a:xfrm>
            <a:off x="303960" y="3655421"/>
            <a:ext cx="240047" cy="228601"/>
            <a:chOff x="1378351" y="1703511"/>
            <a:chExt cx="343759" cy="339271"/>
          </a:xfrm>
        </p:grpSpPr>
        <p:sp>
          <p:nvSpPr>
            <p:cNvPr id="6877" name="Google Shape;6877;p66"/>
            <p:cNvSpPr/>
            <p:nvPr/>
          </p:nvSpPr>
          <p:spPr>
            <a:xfrm>
              <a:off x="1531123" y="1842676"/>
              <a:ext cx="39764" cy="39764"/>
            </a:xfrm>
            <a:custGeom>
              <a:avLst/>
              <a:gdLst/>
              <a:ahLst/>
              <a:cxnLst/>
              <a:rect l="l" t="t" r="r" b="b"/>
              <a:pathLst>
                <a:path w="2259" h="2259" extrusionOk="0">
                  <a:moveTo>
                    <a:pt x="0" y="0"/>
                  </a:moveTo>
                  <a:lnTo>
                    <a:pt x="0" y="2259"/>
                  </a:lnTo>
                  <a:lnTo>
                    <a:pt x="2259" y="2259"/>
                  </a:lnTo>
                  <a:lnTo>
                    <a:pt x="2259"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66"/>
            <p:cNvSpPr/>
            <p:nvPr/>
          </p:nvSpPr>
          <p:spPr>
            <a:xfrm>
              <a:off x="1378351" y="1703511"/>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66"/>
            <p:cNvSpPr/>
            <p:nvPr/>
          </p:nvSpPr>
          <p:spPr>
            <a:xfrm>
              <a:off x="1419910" y="1775787"/>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66"/>
            <p:cNvSpPr/>
            <p:nvPr/>
          </p:nvSpPr>
          <p:spPr>
            <a:xfrm>
              <a:off x="1511925" y="1818525"/>
              <a:ext cx="87600" cy="92400"/>
            </a:xfrm>
            <a:prstGeom prst="roundRect">
              <a:avLst>
                <a:gd name="adj" fmla="val 16667"/>
              </a:avLst>
            </a:prstGeom>
            <a:solidFill>
              <a:srgbClr val="FFFAF7"/>
            </a:solidFill>
            <a:ln w="9525" cap="flat" cmpd="sng">
              <a:solidFill>
                <a:srgbClr val="FFFA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1" name="Google Shape;6881;p66">
            <a:hlinkClick r:id="" action="ppaction://hlinkshowjump?jump=firstslide"/>
          </p:cNvPr>
          <p:cNvSpPr/>
          <p:nvPr/>
        </p:nvSpPr>
        <p:spPr>
          <a:xfrm>
            <a:off x="312225" y="3660525"/>
            <a:ext cx="2235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a:hlinkClick r:id="rId6" action="ppaction://hlinksldjump"/>
          </p:cNvPr>
          <p:cNvSpPr/>
          <p:nvPr/>
        </p:nvSpPr>
        <p:spPr>
          <a:xfrm>
            <a:off x="284800" y="32658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a:hlinkClick r:id="" action="ppaction://hlinkshowjump?jump=nextslide"/>
          </p:cNvPr>
          <p:cNvSpPr/>
          <p:nvPr/>
        </p:nvSpPr>
        <p:spPr>
          <a:xfrm>
            <a:off x="284625" y="41367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6">
            <a:hlinkClick r:id="" action="ppaction://hlinkshowjump?jump=previousslide"/>
          </p:cNvPr>
          <p:cNvSpPr/>
          <p:nvPr/>
        </p:nvSpPr>
        <p:spPr>
          <a:xfrm>
            <a:off x="284625" y="44034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95"/>
        <p:cNvGrpSpPr/>
        <p:nvPr/>
      </p:nvGrpSpPr>
      <p:grpSpPr>
        <a:xfrm>
          <a:off x="0" y="0"/>
          <a:ext cx="0" cy="0"/>
          <a:chOff x="0" y="0"/>
          <a:chExt cx="0" cy="0"/>
        </a:xfrm>
      </p:grpSpPr>
      <p:sp>
        <p:nvSpPr>
          <p:cNvPr id="6596" name="Google Shape;6596;p66"/>
          <p:cNvSpPr txBox="1">
            <a:spLocks noGrp="1"/>
          </p:cNvSpPr>
          <p:nvPr>
            <p:ph type="title"/>
          </p:nvPr>
        </p:nvSpPr>
        <p:spPr>
          <a:xfrm>
            <a:off x="3224413" y="539996"/>
            <a:ext cx="4514700" cy="477600"/>
          </a:xfrm>
          <a:prstGeom prst="rect">
            <a:avLst/>
          </a:prstGeom>
        </p:spPr>
        <p:txBody>
          <a:bodyPr spcFirstLastPara="1" wrap="square" lIns="91425" tIns="91425" rIns="91425" bIns="91425" anchor="t" anchorCtr="0">
            <a:noAutofit/>
          </a:bodyPr>
          <a:lstStyle/>
          <a:p>
            <a:pPr lvl="0"/>
            <a:r>
              <a:rPr lang="en" dirty="0"/>
              <a:t>Analisa Kebutuhan</a:t>
            </a:r>
            <a:endParaRPr dirty="0"/>
          </a:p>
        </p:txBody>
      </p:sp>
      <p:grpSp>
        <p:nvGrpSpPr>
          <p:cNvPr id="6597" name="Google Shape;6597;p66"/>
          <p:cNvGrpSpPr/>
          <p:nvPr/>
        </p:nvGrpSpPr>
        <p:grpSpPr>
          <a:xfrm flipH="1">
            <a:off x="2905389" y="1312722"/>
            <a:ext cx="5152770" cy="3055414"/>
            <a:chOff x="2043907" y="1175363"/>
            <a:chExt cx="5168793" cy="3055414"/>
          </a:xfrm>
        </p:grpSpPr>
        <p:sp>
          <p:nvSpPr>
            <p:cNvPr id="6598" name="Google Shape;6598;p66"/>
            <p:cNvSpPr/>
            <p:nvPr/>
          </p:nvSpPr>
          <p:spPr>
            <a:xfrm>
              <a:off x="5127047" y="1426065"/>
              <a:ext cx="2085654" cy="2487602"/>
            </a:xfrm>
            <a:custGeom>
              <a:avLst/>
              <a:gdLst/>
              <a:ahLst/>
              <a:cxnLst/>
              <a:rect l="l" t="t" r="r" b="b"/>
              <a:pathLst>
                <a:path w="87697" h="104598" extrusionOk="0">
                  <a:moveTo>
                    <a:pt x="1" y="1"/>
                  </a:moveTo>
                  <a:lnTo>
                    <a:pt x="4285" y="104597"/>
                  </a:lnTo>
                  <a:lnTo>
                    <a:pt x="87697" y="104597"/>
                  </a:lnTo>
                  <a:lnTo>
                    <a:pt x="8336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2043907" y="1175363"/>
              <a:ext cx="5065768" cy="258159"/>
            </a:xfrm>
            <a:custGeom>
              <a:avLst/>
              <a:gdLst/>
              <a:ahLst/>
              <a:cxnLst/>
              <a:rect l="l" t="t" r="r" b="b"/>
              <a:pathLst>
                <a:path w="213004" h="10855" extrusionOk="0">
                  <a:moveTo>
                    <a:pt x="4618" y="0"/>
                  </a:moveTo>
                  <a:lnTo>
                    <a:pt x="4094" y="95"/>
                  </a:lnTo>
                  <a:lnTo>
                    <a:pt x="3618" y="238"/>
                  </a:lnTo>
                  <a:lnTo>
                    <a:pt x="3142" y="381"/>
                  </a:lnTo>
                  <a:lnTo>
                    <a:pt x="2714" y="619"/>
                  </a:lnTo>
                  <a:lnTo>
                    <a:pt x="2285" y="857"/>
                  </a:lnTo>
                  <a:lnTo>
                    <a:pt x="1857" y="1190"/>
                  </a:lnTo>
                  <a:lnTo>
                    <a:pt x="1523" y="1523"/>
                  </a:lnTo>
                  <a:lnTo>
                    <a:pt x="1190" y="1857"/>
                  </a:lnTo>
                  <a:lnTo>
                    <a:pt x="905" y="2238"/>
                  </a:lnTo>
                  <a:lnTo>
                    <a:pt x="619" y="2666"/>
                  </a:lnTo>
                  <a:lnTo>
                    <a:pt x="428" y="3142"/>
                  </a:lnTo>
                  <a:lnTo>
                    <a:pt x="238" y="3618"/>
                  </a:lnTo>
                  <a:lnTo>
                    <a:pt x="95" y="4094"/>
                  </a:lnTo>
                  <a:lnTo>
                    <a:pt x="48" y="4618"/>
                  </a:lnTo>
                  <a:lnTo>
                    <a:pt x="0" y="5142"/>
                  </a:lnTo>
                  <a:lnTo>
                    <a:pt x="0" y="5713"/>
                  </a:lnTo>
                  <a:lnTo>
                    <a:pt x="48" y="6237"/>
                  </a:lnTo>
                  <a:lnTo>
                    <a:pt x="95" y="6760"/>
                  </a:lnTo>
                  <a:lnTo>
                    <a:pt x="238" y="7237"/>
                  </a:lnTo>
                  <a:lnTo>
                    <a:pt x="428" y="7713"/>
                  </a:lnTo>
                  <a:lnTo>
                    <a:pt x="619" y="8141"/>
                  </a:lnTo>
                  <a:lnTo>
                    <a:pt x="905" y="8570"/>
                  </a:lnTo>
                  <a:lnTo>
                    <a:pt x="1190" y="8950"/>
                  </a:lnTo>
                  <a:lnTo>
                    <a:pt x="1523" y="9331"/>
                  </a:lnTo>
                  <a:lnTo>
                    <a:pt x="1857" y="9665"/>
                  </a:lnTo>
                  <a:lnTo>
                    <a:pt x="2285" y="9950"/>
                  </a:lnTo>
                  <a:lnTo>
                    <a:pt x="2714" y="10236"/>
                  </a:lnTo>
                  <a:lnTo>
                    <a:pt x="3142" y="10426"/>
                  </a:lnTo>
                  <a:lnTo>
                    <a:pt x="3618" y="10617"/>
                  </a:lnTo>
                  <a:lnTo>
                    <a:pt x="4094" y="10760"/>
                  </a:lnTo>
                  <a:lnTo>
                    <a:pt x="4618" y="10807"/>
                  </a:lnTo>
                  <a:lnTo>
                    <a:pt x="5142" y="10855"/>
                  </a:lnTo>
                  <a:lnTo>
                    <a:pt x="213003" y="10855"/>
                  </a:lnTo>
                  <a:lnTo>
                    <a:pt x="213003" y="10284"/>
                  </a:lnTo>
                  <a:lnTo>
                    <a:pt x="212956" y="9236"/>
                  </a:lnTo>
                  <a:lnTo>
                    <a:pt x="212813" y="8189"/>
                  </a:lnTo>
                  <a:lnTo>
                    <a:pt x="212575" y="7237"/>
                  </a:lnTo>
                  <a:lnTo>
                    <a:pt x="212194" y="6284"/>
                  </a:lnTo>
                  <a:lnTo>
                    <a:pt x="211765" y="5380"/>
                  </a:lnTo>
                  <a:lnTo>
                    <a:pt x="211242" y="4523"/>
                  </a:lnTo>
                  <a:lnTo>
                    <a:pt x="210670" y="3713"/>
                  </a:lnTo>
                  <a:lnTo>
                    <a:pt x="210004" y="2999"/>
                  </a:lnTo>
                  <a:lnTo>
                    <a:pt x="209290" y="2333"/>
                  </a:lnTo>
                  <a:lnTo>
                    <a:pt x="208480" y="1762"/>
                  </a:lnTo>
                  <a:lnTo>
                    <a:pt x="207623" y="1238"/>
                  </a:lnTo>
                  <a:lnTo>
                    <a:pt x="206719" y="809"/>
                  </a:lnTo>
                  <a:lnTo>
                    <a:pt x="205814" y="476"/>
                  </a:lnTo>
                  <a:lnTo>
                    <a:pt x="204814" y="190"/>
                  </a:lnTo>
                  <a:lnTo>
                    <a:pt x="203815" y="48"/>
                  </a:lnTo>
                  <a:lnTo>
                    <a:pt x="202720"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6902434" y="1309460"/>
              <a:ext cx="142695" cy="116629"/>
            </a:xfrm>
            <a:custGeom>
              <a:avLst/>
              <a:gdLst/>
              <a:ahLst/>
              <a:cxnLst/>
              <a:rect l="l" t="t" r="r" b="b"/>
              <a:pathLst>
                <a:path w="6000" h="4904" extrusionOk="0">
                  <a:moveTo>
                    <a:pt x="3000" y="0"/>
                  </a:moveTo>
                  <a:lnTo>
                    <a:pt x="2667" y="48"/>
                  </a:lnTo>
                  <a:lnTo>
                    <a:pt x="2381" y="48"/>
                  </a:lnTo>
                  <a:lnTo>
                    <a:pt x="2096" y="143"/>
                  </a:lnTo>
                  <a:lnTo>
                    <a:pt x="1810" y="238"/>
                  </a:lnTo>
                  <a:lnTo>
                    <a:pt x="1334" y="524"/>
                  </a:lnTo>
                  <a:lnTo>
                    <a:pt x="858" y="905"/>
                  </a:lnTo>
                  <a:lnTo>
                    <a:pt x="477" y="1333"/>
                  </a:lnTo>
                  <a:lnTo>
                    <a:pt x="239" y="1857"/>
                  </a:lnTo>
                  <a:lnTo>
                    <a:pt x="96" y="2143"/>
                  </a:lnTo>
                  <a:lnTo>
                    <a:pt x="48" y="2428"/>
                  </a:lnTo>
                  <a:lnTo>
                    <a:pt x="1" y="2714"/>
                  </a:lnTo>
                  <a:lnTo>
                    <a:pt x="1" y="3047"/>
                  </a:lnTo>
                  <a:lnTo>
                    <a:pt x="1" y="4904"/>
                  </a:lnTo>
                  <a:lnTo>
                    <a:pt x="6000" y="4904"/>
                  </a:lnTo>
                  <a:lnTo>
                    <a:pt x="6000" y="3047"/>
                  </a:lnTo>
                  <a:lnTo>
                    <a:pt x="6000" y="2999"/>
                  </a:lnTo>
                  <a:lnTo>
                    <a:pt x="6000" y="2714"/>
                  </a:lnTo>
                  <a:lnTo>
                    <a:pt x="5952" y="2428"/>
                  </a:lnTo>
                  <a:lnTo>
                    <a:pt x="5857" y="2143"/>
                  </a:lnTo>
                  <a:lnTo>
                    <a:pt x="5761" y="1857"/>
                  </a:lnTo>
                  <a:lnTo>
                    <a:pt x="5476" y="1333"/>
                  </a:lnTo>
                  <a:lnTo>
                    <a:pt x="5143" y="905"/>
                  </a:lnTo>
                  <a:lnTo>
                    <a:pt x="4666" y="524"/>
                  </a:lnTo>
                  <a:lnTo>
                    <a:pt x="4190" y="238"/>
                  </a:lnTo>
                  <a:lnTo>
                    <a:pt x="3905" y="143"/>
                  </a:lnTo>
                  <a:lnTo>
                    <a:pt x="3619" y="48"/>
                  </a:lnTo>
                  <a:lnTo>
                    <a:pt x="3286" y="48"/>
                  </a:lnTo>
                  <a:lnTo>
                    <a:pt x="3000"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5062501" y="1426065"/>
              <a:ext cx="2069815" cy="2804623"/>
            </a:xfrm>
            <a:custGeom>
              <a:avLst/>
              <a:gdLst/>
              <a:ahLst/>
              <a:cxnLst/>
              <a:rect l="l" t="t" r="r" b="b"/>
              <a:pathLst>
                <a:path w="87031" h="117928" extrusionOk="0">
                  <a:moveTo>
                    <a:pt x="1" y="1"/>
                  </a:moveTo>
                  <a:lnTo>
                    <a:pt x="3667" y="117928"/>
                  </a:lnTo>
                  <a:lnTo>
                    <a:pt x="87030" y="117928"/>
                  </a:lnTo>
                  <a:lnTo>
                    <a:pt x="83365"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062500" y="1433525"/>
              <a:ext cx="2069815" cy="2797252"/>
            </a:xfrm>
            <a:custGeom>
              <a:avLst/>
              <a:gdLst/>
              <a:ahLst/>
              <a:cxnLst/>
              <a:rect l="l" t="t" r="r" b="b"/>
              <a:pathLst>
                <a:path w="87031" h="117928" fill="none" extrusionOk="0">
                  <a:moveTo>
                    <a:pt x="3667" y="117928"/>
                  </a:moveTo>
                  <a:lnTo>
                    <a:pt x="87030" y="117928"/>
                  </a:lnTo>
                  <a:lnTo>
                    <a:pt x="83365" y="1"/>
                  </a:lnTo>
                  <a:lnTo>
                    <a:pt x="1" y="1"/>
                  </a:lnTo>
                  <a:lnTo>
                    <a:pt x="3667" y="1179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6803927" y="1426065"/>
              <a:ext cx="241202" cy="2804623"/>
            </a:xfrm>
            <a:custGeom>
              <a:avLst/>
              <a:gdLst/>
              <a:ahLst/>
              <a:cxnLst/>
              <a:rect l="l" t="t" r="r" b="b"/>
              <a:pathLst>
                <a:path w="10142" h="117928" extrusionOk="0">
                  <a:moveTo>
                    <a:pt x="4095" y="1"/>
                  </a:moveTo>
                  <a:lnTo>
                    <a:pt x="1" y="117928"/>
                  </a:lnTo>
                  <a:lnTo>
                    <a:pt x="6047" y="117928"/>
                  </a:lnTo>
                  <a:lnTo>
                    <a:pt x="10142"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2068321" y="1426065"/>
              <a:ext cx="4840452" cy="2804623"/>
            </a:xfrm>
            <a:custGeom>
              <a:avLst/>
              <a:gdLst/>
              <a:ahLst/>
              <a:cxnLst/>
              <a:rect l="l" t="t" r="r" b="b"/>
              <a:pathLst>
                <a:path w="203530" h="117928" extrusionOk="0">
                  <a:moveTo>
                    <a:pt x="4142" y="1"/>
                  </a:moveTo>
                  <a:lnTo>
                    <a:pt x="0" y="117928"/>
                  </a:lnTo>
                  <a:lnTo>
                    <a:pt x="199435" y="117928"/>
                  </a:lnTo>
                  <a:lnTo>
                    <a:pt x="20352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2060888" y="1426065"/>
              <a:ext cx="4840452" cy="2804623"/>
            </a:xfrm>
            <a:custGeom>
              <a:avLst/>
              <a:gdLst/>
              <a:ahLst/>
              <a:cxnLst/>
              <a:rect l="l" t="t" r="r" b="b"/>
              <a:pathLst>
                <a:path w="203530" h="117928" fill="none" extrusionOk="0">
                  <a:moveTo>
                    <a:pt x="0" y="117928"/>
                  </a:moveTo>
                  <a:lnTo>
                    <a:pt x="199435" y="117928"/>
                  </a:lnTo>
                  <a:lnTo>
                    <a:pt x="203529" y="1"/>
                  </a:lnTo>
                  <a:lnTo>
                    <a:pt x="4142" y="1"/>
                  </a:lnTo>
                  <a:lnTo>
                    <a:pt x="0" y="1179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2243181" y="1848395"/>
              <a:ext cx="4557369" cy="9085"/>
            </a:xfrm>
            <a:custGeom>
              <a:avLst/>
              <a:gdLst/>
              <a:ahLst/>
              <a:cxnLst/>
              <a:rect l="l" t="t" r="r" b="b"/>
              <a:pathLst>
                <a:path w="191627" h="382" extrusionOk="0">
                  <a:moveTo>
                    <a:pt x="153873" y="1"/>
                  </a:moveTo>
                  <a:lnTo>
                    <a:pt x="134972" y="49"/>
                  </a:lnTo>
                  <a:lnTo>
                    <a:pt x="125498" y="96"/>
                  </a:lnTo>
                  <a:lnTo>
                    <a:pt x="0" y="191"/>
                  </a:lnTo>
                  <a:lnTo>
                    <a:pt x="125498" y="287"/>
                  </a:lnTo>
                  <a:lnTo>
                    <a:pt x="134924" y="334"/>
                  </a:lnTo>
                  <a:lnTo>
                    <a:pt x="153825" y="382"/>
                  </a:lnTo>
                  <a:lnTo>
                    <a:pt x="172726" y="334"/>
                  </a:lnTo>
                  <a:lnTo>
                    <a:pt x="182200" y="287"/>
                  </a:lnTo>
                  <a:lnTo>
                    <a:pt x="191627" y="191"/>
                  </a:lnTo>
                  <a:lnTo>
                    <a:pt x="182200" y="96"/>
                  </a:lnTo>
                  <a:lnTo>
                    <a:pt x="172726" y="49"/>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2238639" y="1986548"/>
              <a:ext cx="4557393" cy="7943"/>
            </a:xfrm>
            <a:custGeom>
              <a:avLst/>
              <a:gdLst/>
              <a:ahLst/>
              <a:cxnLst/>
              <a:rect l="l" t="t" r="r" b="b"/>
              <a:pathLst>
                <a:path w="191628" h="334" extrusionOk="0">
                  <a:moveTo>
                    <a:pt x="134925" y="0"/>
                  </a:moveTo>
                  <a:lnTo>
                    <a:pt x="125498" y="95"/>
                  </a:lnTo>
                  <a:lnTo>
                    <a:pt x="1" y="143"/>
                  </a:lnTo>
                  <a:lnTo>
                    <a:pt x="125451" y="238"/>
                  </a:lnTo>
                  <a:lnTo>
                    <a:pt x="134925" y="286"/>
                  </a:lnTo>
                  <a:lnTo>
                    <a:pt x="153826" y="333"/>
                  </a:lnTo>
                  <a:lnTo>
                    <a:pt x="172727" y="286"/>
                  </a:lnTo>
                  <a:lnTo>
                    <a:pt x="182153" y="238"/>
                  </a:lnTo>
                  <a:lnTo>
                    <a:pt x="191628" y="143"/>
                  </a:lnTo>
                  <a:lnTo>
                    <a:pt x="182153" y="95"/>
                  </a:lnTo>
                  <a:lnTo>
                    <a:pt x="172727"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2232978" y="2123535"/>
              <a:ext cx="4557393" cy="9085"/>
            </a:xfrm>
            <a:custGeom>
              <a:avLst/>
              <a:gdLst/>
              <a:ahLst/>
              <a:cxnLst/>
              <a:rect l="l" t="t" r="r" b="b"/>
              <a:pathLst>
                <a:path w="191628" h="382" extrusionOk="0">
                  <a:moveTo>
                    <a:pt x="153873" y="1"/>
                  </a:moveTo>
                  <a:lnTo>
                    <a:pt x="134973" y="48"/>
                  </a:lnTo>
                  <a:lnTo>
                    <a:pt x="125498" y="96"/>
                  </a:lnTo>
                  <a:lnTo>
                    <a:pt x="1" y="191"/>
                  </a:lnTo>
                  <a:lnTo>
                    <a:pt x="125498" y="287"/>
                  </a:lnTo>
                  <a:lnTo>
                    <a:pt x="134925" y="334"/>
                  </a:lnTo>
                  <a:lnTo>
                    <a:pt x="153826" y="382"/>
                  </a:lnTo>
                  <a:lnTo>
                    <a:pt x="172727" y="334"/>
                  </a:lnTo>
                  <a:lnTo>
                    <a:pt x="182201" y="287"/>
                  </a:lnTo>
                  <a:lnTo>
                    <a:pt x="191627" y="191"/>
                  </a:lnTo>
                  <a:lnTo>
                    <a:pt x="182201" y="96"/>
                  </a:lnTo>
                  <a:lnTo>
                    <a:pt x="172727" y="48"/>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2228460" y="2261687"/>
              <a:ext cx="4557393" cy="7943"/>
            </a:xfrm>
            <a:custGeom>
              <a:avLst/>
              <a:gdLst/>
              <a:ahLst/>
              <a:cxnLst/>
              <a:rect l="l" t="t" r="r" b="b"/>
              <a:pathLst>
                <a:path w="191628" h="334" extrusionOk="0">
                  <a:moveTo>
                    <a:pt x="153825" y="0"/>
                  </a:moveTo>
                  <a:lnTo>
                    <a:pt x="134925" y="48"/>
                  </a:lnTo>
                  <a:lnTo>
                    <a:pt x="125498" y="95"/>
                  </a:lnTo>
                  <a:lnTo>
                    <a:pt x="0" y="191"/>
                  </a:lnTo>
                  <a:lnTo>
                    <a:pt x="125450" y="238"/>
                  </a:lnTo>
                  <a:lnTo>
                    <a:pt x="134925" y="333"/>
                  </a:lnTo>
                  <a:lnTo>
                    <a:pt x="172726" y="333"/>
                  </a:lnTo>
                  <a:lnTo>
                    <a:pt x="182153" y="238"/>
                  </a:lnTo>
                  <a:lnTo>
                    <a:pt x="191627" y="191"/>
                  </a:lnTo>
                  <a:lnTo>
                    <a:pt x="182153" y="95"/>
                  </a:lnTo>
                  <a:lnTo>
                    <a:pt x="172726" y="48"/>
                  </a:lnTo>
                  <a:lnTo>
                    <a:pt x="15382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2222799" y="2398675"/>
              <a:ext cx="4557369" cy="9085"/>
            </a:xfrm>
            <a:custGeom>
              <a:avLst/>
              <a:gdLst/>
              <a:ahLst/>
              <a:cxnLst/>
              <a:rect l="l" t="t" r="r" b="b"/>
              <a:pathLst>
                <a:path w="191627" h="382" extrusionOk="0">
                  <a:moveTo>
                    <a:pt x="153873" y="1"/>
                  </a:moveTo>
                  <a:lnTo>
                    <a:pt x="134972" y="48"/>
                  </a:lnTo>
                  <a:lnTo>
                    <a:pt x="125498" y="96"/>
                  </a:lnTo>
                  <a:lnTo>
                    <a:pt x="0" y="191"/>
                  </a:lnTo>
                  <a:lnTo>
                    <a:pt x="125498" y="286"/>
                  </a:lnTo>
                  <a:lnTo>
                    <a:pt x="134925" y="334"/>
                  </a:lnTo>
                  <a:lnTo>
                    <a:pt x="153825" y="382"/>
                  </a:lnTo>
                  <a:lnTo>
                    <a:pt x="172726" y="334"/>
                  </a:lnTo>
                  <a:lnTo>
                    <a:pt x="182200" y="286"/>
                  </a:lnTo>
                  <a:lnTo>
                    <a:pt x="191627" y="191"/>
                  </a:lnTo>
                  <a:lnTo>
                    <a:pt x="182200" y="96"/>
                  </a:lnTo>
                  <a:lnTo>
                    <a:pt x="172726" y="48"/>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2218257" y="2536827"/>
              <a:ext cx="4557393" cy="9061"/>
            </a:xfrm>
            <a:custGeom>
              <a:avLst/>
              <a:gdLst/>
              <a:ahLst/>
              <a:cxnLst/>
              <a:rect l="l" t="t" r="r" b="b"/>
              <a:pathLst>
                <a:path w="191628" h="381" extrusionOk="0">
                  <a:moveTo>
                    <a:pt x="153826" y="0"/>
                  </a:moveTo>
                  <a:lnTo>
                    <a:pt x="134925" y="48"/>
                  </a:lnTo>
                  <a:lnTo>
                    <a:pt x="125498" y="95"/>
                  </a:lnTo>
                  <a:lnTo>
                    <a:pt x="1" y="191"/>
                  </a:lnTo>
                  <a:lnTo>
                    <a:pt x="125451" y="286"/>
                  </a:lnTo>
                  <a:lnTo>
                    <a:pt x="134925" y="333"/>
                  </a:lnTo>
                  <a:lnTo>
                    <a:pt x="153826" y="381"/>
                  </a:lnTo>
                  <a:lnTo>
                    <a:pt x="172727" y="333"/>
                  </a:lnTo>
                  <a:lnTo>
                    <a:pt x="182153" y="286"/>
                  </a:lnTo>
                  <a:lnTo>
                    <a:pt x="191628" y="191"/>
                  </a:lnTo>
                  <a:lnTo>
                    <a:pt x="182153" y="95"/>
                  </a:lnTo>
                  <a:lnTo>
                    <a:pt x="172727"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2212597" y="2674956"/>
              <a:ext cx="4557393" cy="7943"/>
            </a:xfrm>
            <a:custGeom>
              <a:avLst/>
              <a:gdLst/>
              <a:ahLst/>
              <a:cxnLst/>
              <a:rect l="l" t="t" r="r" b="b"/>
              <a:pathLst>
                <a:path w="191628" h="334" extrusionOk="0">
                  <a:moveTo>
                    <a:pt x="134973" y="0"/>
                  </a:moveTo>
                  <a:lnTo>
                    <a:pt x="125498" y="96"/>
                  </a:lnTo>
                  <a:lnTo>
                    <a:pt x="1" y="143"/>
                  </a:lnTo>
                  <a:lnTo>
                    <a:pt x="125498" y="238"/>
                  </a:lnTo>
                  <a:lnTo>
                    <a:pt x="134925" y="286"/>
                  </a:lnTo>
                  <a:lnTo>
                    <a:pt x="153826" y="334"/>
                  </a:lnTo>
                  <a:lnTo>
                    <a:pt x="172727" y="286"/>
                  </a:lnTo>
                  <a:lnTo>
                    <a:pt x="182201" y="238"/>
                  </a:lnTo>
                  <a:lnTo>
                    <a:pt x="191628" y="143"/>
                  </a:lnTo>
                  <a:lnTo>
                    <a:pt x="182201" y="96"/>
                  </a:lnTo>
                  <a:lnTo>
                    <a:pt x="1727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2208078" y="2811967"/>
              <a:ext cx="4557393" cy="9061"/>
            </a:xfrm>
            <a:custGeom>
              <a:avLst/>
              <a:gdLst/>
              <a:ahLst/>
              <a:cxnLst/>
              <a:rect l="l" t="t" r="r" b="b"/>
              <a:pathLst>
                <a:path w="191628" h="381" extrusionOk="0">
                  <a:moveTo>
                    <a:pt x="153825" y="0"/>
                  </a:moveTo>
                  <a:lnTo>
                    <a:pt x="134925" y="48"/>
                  </a:lnTo>
                  <a:lnTo>
                    <a:pt x="125498" y="95"/>
                  </a:lnTo>
                  <a:lnTo>
                    <a:pt x="0" y="190"/>
                  </a:lnTo>
                  <a:lnTo>
                    <a:pt x="125450" y="286"/>
                  </a:lnTo>
                  <a:lnTo>
                    <a:pt x="134925" y="333"/>
                  </a:lnTo>
                  <a:lnTo>
                    <a:pt x="153825" y="381"/>
                  </a:lnTo>
                  <a:lnTo>
                    <a:pt x="172726" y="333"/>
                  </a:lnTo>
                  <a:lnTo>
                    <a:pt x="182153" y="286"/>
                  </a:lnTo>
                  <a:lnTo>
                    <a:pt x="191627" y="190"/>
                  </a:lnTo>
                  <a:lnTo>
                    <a:pt x="182153" y="95"/>
                  </a:lnTo>
                  <a:lnTo>
                    <a:pt x="172726" y="48"/>
                  </a:lnTo>
                  <a:lnTo>
                    <a:pt x="15382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2202418" y="2950096"/>
              <a:ext cx="4557393" cy="7943"/>
            </a:xfrm>
            <a:custGeom>
              <a:avLst/>
              <a:gdLst/>
              <a:ahLst/>
              <a:cxnLst/>
              <a:rect l="l" t="t" r="r" b="b"/>
              <a:pathLst>
                <a:path w="191628" h="334" extrusionOk="0">
                  <a:moveTo>
                    <a:pt x="153873" y="0"/>
                  </a:moveTo>
                  <a:lnTo>
                    <a:pt x="134972" y="48"/>
                  </a:lnTo>
                  <a:lnTo>
                    <a:pt x="125498" y="96"/>
                  </a:lnTo>
                  <a:lnTo>
                    <a:pt x="0" y="191"/>
                  </a:lnTo>
                  <a:lnTo>
                    <a:pt x="125498" y="238"/>
                  </a:lnTo>
                  <a:lnTo>
                    <a:pt x="134925" y="334"/>
                  </a:lnTo>
                  <a:lnTo>
                    <a:pt x="172726" y="334"/>
                  </a:lnTo>
                  <a:lnTo>
                    <a:pt x="182200" y="238"/>
                  </a:lnTo>
                  <a:lnTo>
                    <a:pt x="191627" y="191"/>
                  </a:lnTo>
                  <a:lnTo>
                    <a:pt x="182200" y="96"/>
                  </a:lnTo>
                  <a:lnTo>
                    <a:pt x="172774" y="48"/>
                  </a:lnTo>
                  <a:lnTo>
                    <a:pt x="153873"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2197875" y="3087083"/>
              <a:ext cx="4557393" cy="9085"/>
            </a:xfrm>
            <a:custGeom>
              <a:avLst/>
              <a:gdLst/>
              <a:ahLst/>
              <a:cxnLst/>
              <a:rect l="l" t="t" r="r" b="b"/>
              <a:pathLst>
                <a:path w="191628" h="382" extrusionOk="0">
                  <a:moveTo>
                    <a:pt x="153826" y="1"/>
                  </a:moveTo>
                  <a:lnTo>
                    <a:pt x="134925" y="49"/>
                  </a:lnTo>
                  <a:lnTo>
                    <a:pt x="125499" y="96"/>
                  </a:lnTo>
                  <a:lnTo>
                    <a:pt x="1" y="191"/>
                  </a:lnTo>
                  <a:lnTo>
                    <a:pt x="125451" y="287"/>
                  </a:lnTo>
                  <a:lnTo>
                    <a:pt x="134925" y="334"/>
                  </a:lnTo>
                  <a:lnTo>
                    <a:pt x="153826" y="382"/>
                  </a:lnTo>
                  <a:lnTo>
                    <a:pt x="172727" y="334"/>
                  </a:lnTo>
                  <a:lnTo>
                    <a:pt x="182153" y="287"/>
                  </a:lnTo>
                  <a:lnTo>
                    <a:pt x="191628" y="191"/>
                  </a:lnTo>
                  <a:lnTo>
                    <a:pt x="182153" y="96"/>
                  </a:lnTo>
                  <a:lnTo>
                    <a:pt x="172727" y="49"/>
                  </a:lnTo>
                  <a:lnTo>
                    <a:pt x="15382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2192215" y="3225235"/>
              <a:ext cx="4557393" cy="9085"/>
            </a:xfrm>
            <a:custGeom>
              <a:avLst/>
              <a:gdLst/>
              <a:ahLst/>
              <a:cxnLst/>
              <a:rect l="l" t="t" r="r" b="b"/>
              <a:pathLst>
                <a:path w="191628" h="382" extrusionOk="0">
                  <a:moveTo>
                    <a:pt x="153874" y="0"/>
                  </a:moveTo>
                  <a:lnTo>
                    <a:pt x="134973" y="48"/>
                  </a:lnTo>
                  <a:lnTo>
                    <a:pt x="125498" y="95"/>
                  </a:lnTo>
                  <a:lnTo>
                    <a:pt x="1" y="191"/>
                  </a:lnTo>
                  <a:lnTo>
                    <a:pt x="125498" y="286"/>
                  </a:lnTo>
                  <a:lnTo>
                    <a:pt x="134925" y="334"/>
                  </a:lnTo>
                  <a:lnTo>
                    <a:pt x="153826" y="381"/>
                  </a:lnTo>
                  <a:lnTo>
                    <a:pt x="172727" y="334"/>
                  </a:lnTo>
                  <a:lnTo>
                    <a:pt x="182201" y="286"/>
                  </a:lnTo>
                  <a:lnTo>
                    <a:pt x="191628" y="191"/>
                  </a:lnTo>
                  <a:lnTo>
                    <a:pt x="182201" y="95"/>
                  </a:lnTo>
                  <a:lnTo>
                    <a:pt x="172774" y="48"/>
                  </a:lnTo>
                  <a:lnTo>
                    <a:pt x="1538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2187696" y="3363364"/>
              <a:ext cx="4557393" cy="7943"/>
            </a:xfrm>
            <a:custGeom>
              <a:avLst/>
              <a:gdLst/>
              <a:ahLst/>
              <a:cxnLst/>
              <a:rect l="l" t="t" r="r" b="b"/>
              <a:pathLst>
                <a:path w="191628" h="334" extrusionOk="0">
                  <a:moveTo>
                    <a:pt x="134925" y="1"/>
                  </a:moveTo>
                  <a:lnTo>
                    <a:pt x="125498" y="96"/>
                  </a:lnTo>
                  <a:lnTo>
                    <a:pt x="0" y="143"/>
                  </a:lnTo>
                  <a:lnTo>
                    <a:pt x="125498" y="239"/>
                  </a:lnTo>
                  <a:lnTo>
                    <a:pt x="134925" y="286"/>
                  </a:lnTo>
                  <a:lnTo>
                    <a:pt x="153825" y="334"/>
                  </a:lnTo>
                  <a:lnTo>
                    <a:pt x="172726" y="286"/>
                  </a:lnTo>
                  <a:lnTo>
                    <a:pt x="182153" y="239"/>
                  </a:lnTo>
                  <a:lnTo>
                    <a:pt x="191627" y="143"/>
                  </a:lnTo>
                  <a:lnTo>
                    <a:pt x="182201" y="96"/>
                  </a:lnTo>
                  <a:lnTo>
                    <a:pt x="17272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2182036" y="3500375"/>
              <a:ext cx="4557393" cy="9085"/>
            </a:xfrm>
            <a:custGeom>
              <a:avLst/>
              <a:gdLst/>
              <a:ahLst/>
              <a:cxnLst/>
              <a:rect l="l" t="t" r="r" b="b"/>
              <a:pathLst>
                <a:path w="191628" h="382" extrusionOk="0">
                  <a:moveTo>
                    <a:pt x="153873" y="0"/>
                  </a:moveTo>
                  <a:lnTo>
                    <a:pt x="134972" y="48"/>
                  </a:lnTo>
                  <a:lnTo>
                    <a:pt x="125498" y="95"/>
                  </a:lnTo>
                  <a:lnTo>
                    <a:pt x="0" y="191"/>
                  </a:lnTo>
                  <a:lnTo>
                    <a:pt x="125498" y="286"/>
                  </a:lnTo>
                  <a:lnTo>
                    <a:pt x="134925" y="333"/>
                  </a:lnTo>
                  <a:lnTo>
                    <a:pt x="153825" y="381"/>
                  </a:lnTo>
                  <a:lnTo>
                    <a:pt x="172726" y="333"/>
                  </a:lnTo>
                  <a:lnTo>
                    <a:pt x="182200" y="286"/>
                  </a:lnTo>
                  <a:lnTo>
                    <a:pt x="191627" y="191"/>
                  </a:lnTo>
                  <a:lnTo>
                    <a:pt x="182200" y="95"/>
                  </a:lnTo>
                  <a:lnTo>
                    <a:pt x="172774" y="48"/>
                  </a:lnTo>
                  <a:lnTo>
                    <a:pt x="153873"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2177494" y="3638504"/>
              <a:ext cx="4557393" cy="7943"/>
            </a:xfrm>
            <a:custGeom>
              <a:avLst/>
              <a:gdLst/>
              <a:ahLst/>
              <a:cxnLst/>
              <a:rect l="l" t="t" r="r" b="b"/>
              <a:pathLst>
                <a:path w="191628" h="334" extrusionOk="0">
                  <a:moveTo>
                    <a:pt x="153826" y="0"/>
                  </a:moveTo>
                  <a:lnTo>
                    <a:pt x="134925" y="48"/>
                  </a:lnTo>
                  <a:lnTo>
                    <a:pt x="125499" y="96"/>
                  </a:lnTo>
                  <a:lnTo>
                    <a:pt x="1" y="191"/>
                  </a:lnTo>
                  <a:lnTo>
                    <a:pt x="125499" y="239"/>
                  </a:lnTo>
                  <a:lnTo>
                    <a:pt x="134925" y="334"/>
                  </a:lnTo>
                  <a:lnTo>
                    <a:pt x="172727" y="334"/>
                  </a:lnTo>
                  <a:lnTo>
                    <a:pt x="182153" y="239"/>
                  </a:lnTo>
                  <a:lnTo>
                    <a:pt x="191628" y="191"/>
                  </a:lnTo>
                  <a:lnTo>
                    <a:pt x="182201" y="96"/>
                  </a:lnTo>
                  <a:lnTo>
                    <a:pt x="172727"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2171834" y="3775515"/>
              <a:ext cx="4557393" cy="9085"/>
            </a:xfrm>
            <a:custGeom>
              <a:avLst/>
              <a:gdLst/>
              <a:ahLst/>
              <a:cxnLst/>
              <a:rect l="l" t="t" r="r" b="b"/>
              <a:pathLst>
                <a:path w="191628" h="382" extrusionOk="0">
                  <a:moveTo>
                    <a:pt x="153874" y="0"/>
                  </a:moveTo>
                  <a:lnTo>
                    <a:pt x="134973" y="48"/>
                  </a:lnTo>
                  <a:lnTo>
                    <a:pt x="125499" y="95"/>
                  </a:lnTo>
                  <a:lnTo>
                    <a:pt x="1" y="191"/>
                  </a:lnTo>
                  <a:lnTo>
                    <a:pt x="125499" y="286"/>
                  </a:lnTo>
                  <a:lnTo>
                    <a:pt x="134925" y="333"/>
                  </a:lnTo>
                  <a:lnTo>
                    <a:pt x="153826" y="381"/>
                  </a:lnTo>
                  <a:lnTo>
                    <a:pt x="172727" y="333"/>
                  </a:lnTo>
                  <a:lnTo>
                    <a:pt x="182201" y="286"/>
                  </a:lnTo>
                  <a:lnTo>
                    <a:pt x="191628" y="191"/>
                  </a:lnTo>
                  <a:lnTo>
                    <a:pt x="182201" y="95"/>
                  </a:lnTo>
                  <a:lnTo>
                    <a:pt x="172774" y="48"/>
                  </a:lnTo>
                  <a:lnTo>
                    <a:pt x="1538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2167315" y="3913644"/>
              <a:ext cx="4557393" cy="9085"/>
            </a:xfrm>
            <a:custGeom>
              <a:avLst/>
              <a:gdLst/>
              <a:ahLst/>
              <a:cxnLst/>
              <a:rect l="l" t="t" r="r" b="b"/>
              <a:pathLst>
                <a:path w="191628" h="382" extrusionOk="0">
                  <a:moveTo>
                    <a:pt x="153826" y="0"/>
                  </a:moveTo>
                  <a:lnTo>
                    <a:pt x="134925" y="48"/>
                  </a:lnTo>
                  <a:lnTo>
                    <a:pt x="125498" y="96"/>
                  </a:lnTo>
                  <a:lnTo>
                    <a:pt x="0" y="191"/>
                  </a:lnTo>
                  <a:lnTo>
                    <a:pt x="125498" y="286"/>
                  </a:lnTo>
                  <a:lnTo>
                    <a:pt x="134925" y="334"/>
                  </a:lnTo>
                  <a:lnTo>
                    <a:pt x="153826" y="381"/>
                  </a:lnTo>
                  <a:lnTo>
                    <a:pt x="172726" y="334"/>
                  </a:lnTo>
                  <a:lnTo>
                    <a:pt x="182153" y="286"/>
                  </a:lnTo>
                  <a:lnTo>
                    <a:pt x="191627" y="191"/>
                  </a:lnTo>
                  <a:lnTo>
                    <a:pt x="182201" y="96"/>
                  </a:lnTo>
                  <a:lnTo>
                    <a:pt x="172726"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2161655" y="4051772"/>
              <a:ext cx="4557393" cy="7943"/>
            </a:xfrm>
            <a:custGeom>
              <a:avLst/>
              <a:gdLst/>
              <a:ahLst/>
              <a:cxnLst/>
              <a:rect l="l" t="t" r="r" b="b"/>
              <a:pathLst>
                <a:path w="191628" h="334" extrusionOk="0">
                  <a:moveTo>
                    <a:pt x="134972" y="1"/>
                  </a:moveTo>
                  <a:lnTo>
                    <a:pt x="125498" y="96"/>
                  </a:lnTo>
                  <a:lnTo>
                    <a:pt x="0" y="144"/>
                  </a:lnTo>
                  <a:lnTo>
                    <a:pt x="125498" y="239"/>
                  </a:lnTo>
                  <a:lnTo>
                    <a:pt x="134925" y="286"/>
                  </a:lnTo>
                  <a:lnTo>
                    <a:pt x="153825" y="334"/>
                  </a:lnTo>
                  <a:lnTo>
                    <a:pt x="172726" y="286"/>
                  </a:lnTo>
                  <a:lnTo>
                    <a:pt x="182200" y="239"/>
                  </a:lnTo>
                  <a:lnTo>
                    <a:pt x="191627" y="144"/>
                  </a:lnTo>
                  <a:lnTo>
                    <a:pt x="182200" y="96"/>
                  </a:lnTo>
                  <a:lnTo>
                    <a:pt x="17277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6866214" y="1426065"/>
              <a:ext cx="71348" cy="2019967"/>
            </a:xfrm>
            <a:custGeom>
              <a:avLst/>
              <a:gdLst/>
              <a:ahLst/>
              <a:cxnLst/>
              <a:rect l="l" t="t" r="r" b="b"/>
              <a:pathLst>
                <a:path w="3000" h="84935" extrusionOk="0">
                  <a:moveTo>
                    <a:pt x="3000" y="1"/>
                  </a:moveTo>
                  <a:lnTo>
                    <a:pt x="2524" y="10618"/>
                  </a:lnTo>
                  <a:lnTo>
                    <a:pt x="2143" y="21234"/>
                  </a:lnTo>
                  <a:lnTo>
                    <a:pt x="1333" y="42468"/>
                  </a:lnTo>
                  <a:lnTo>
                    <a:pt x="667" y="63701"/>
                  </a:lnTo>
                  <a:lnTo>
                    <a:pt x="334" y="74318"/>
                  </a:lnTo>
                  <a:lnTo>
                    <a:pt x="0" y="84935"/>
                  </a:lnTo>
                  <a:lnTo>
                    <a:pt x="476" y="74318"/>
                  </a:lnTo>
                  <a:lnTo>
                    <a:pt x="857" y="63701"/>
                  </a:lnTo>
                  <a:lnTo>
                    <a:pt x="1667" y="42468"/>
                  </a:lnTo>
                  <a:lnTo>
                    <a:pt x="2333" y="21234"/>
                  </a:lnTo>
                  <a:lnTo>
                    <a:pt x="2666" y="10618"/>
                  </a:lnTo>
                  <a:lnTo>
                    <a:pt x="3000"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6871874" y="1426065"/>
              <a:ext cx="91729" cy="2625731"/>
            </a:xfrm>
            <a:custGeom>
              <a:avLst/>
              <a:gdLst/>
              <a:ahLst/>
              <a:cxnLst/>
              <a:rect l="l" t="t" r="r" b="b"/>
              <a:pathLst>
                <a:path w="3857" h="110406" extrusionOk="0">
                  <a:moveTo>
                    <a:pt x="3857" y="1"/>
                  </a:moveTo>
                  <a:lnTo>
                    <a:pt x="3285" y="13807"/>
                  </a:lnTo>
                  <a:lnTo>
                    <a:pt x="2809" y="27566"/>
                  </a:lnTo>
                  <a:lnTo>
                    <a:pt x="1762" y="55179"/>
                  </a:lnTo>
                  <a:lnTo>
                    <a:pt x="857" y="82793"/>
                  </a:lnTo>
                  <a:lnTo>
                    <a:pt x="429" y="96599"/>
                  </a:lnTo>
                  <a:lnTo>
                    <a:pt x="0" y="110406"/>
                  </a:lnTo>
                  <a:lnTo>
                    <a:pt x="572" y="96599"/>
                  </a:lnTo>
                  <a:lnTo>
                    <a:pt x="1048" y="82793"/>
                  </a:lnTo>
                  <a:lnTo>
                    <a:pt x="2048" y="55179"/>
                  </a:lnTo>
                  <a:lnTo>
                    <a:pt x="3000" y="27614"/>
                  </a:lnTo>
                  <a:lnTo>
                    <a:pt x="3428" y="13807"/>
                  </a:lnTo>
                  <a:lnTo>
                    <a:pt x="3857"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6909236" y="1426065"/>
              <a:ext cx="80409" cy="2308710"/>
            </a:xfrm>
            <a:custGeom>
              <a:avLst/>
              <a:gdLst/>
              <a:ahLst/>
              <a:cxnLst/>
              <a:rect l="l" t="t" r="r" b="b"/>
              <a:pathLst>
                <a:path w="3381" h="97076" extrusionOk="0">
                  <a:moveTo>
                    <a:pt x="3381" y="1"/>
                  </a:moveTo>
                  <a:lnTo>
                    <a:pt x="2905" y="12141"/>
                  </a:lnTo>
                  <a:lnTo>
                    <a:pt x="2429" y="24281"/>
                  </a:lnTo>
                  <a:lnTo>
                    <a:pt x="1572" y="48562"/>
                  </a:lnTo>
                  <a:lnTo>
                    <a:pt x="762" y="72795"/>
                  </a:lnTo>
                  <a:lnTo>
                    <a:pt x="334" y="84935"/>
                  </a:lnTo>
                  <a:lnTo>
                    <a:pt x="0" y="97075"/>
                  </a:lnTo>
                  <a:lnTo>
                    <a:pt x="477" y="84983"/>
                  </a:lnTo>
                  <a:lnTo>
                    <a:pt x="953" y="72842"/>
                  </a:lnTo>
                  <a:lnTo>
                    <a:pt x="1857" y="48562"/>
                  </a:lnTo>
                  <a:lnTo>
                    <a:pt x="2619" y="24281"/>
                  </a:lnTo>
                  <a:lnTo>
                    <a:pt x="3047" y="12141"/>
                  </a:lnTo>
                  <a:lnTo>
                    <a:pt x="338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6940938" y="1426065"/>
              <a:ext cx="74748" cy="2138855"/>
            </a:xfrm>
            <a:custGeom>
              <a:avLst/>
              <a:gdLst/>
              <a:ahLst/>
              <a:cxnLst/>
              <a:rect l="l" t="t" r="r" b="b"/>
              <a:pathLst>
                <a:path w="3143" h="89934" extrusionOk="0">
                  <a:moveTo>
                    <a:pt x="3143" y="1"/>
                  </a:moveTo>
                  <a:lnTo>
                    <a:pt x="2714" y="11237"/>
                  </a:lnTo>
                  <a:lnTo>
                    <a:pt x="2286" y="22472"/>
                  </a:lnTo>
                  <a:lnTo>
                    <a:pt x="1429" y="44944"/>
                  </a:lnTo>
                  <a:lnTo>
                    <a:pt x="715" y="67463"/>
                  </a:lnTo>
                  <a:lnTo>
                    <a:pt x="334" y="78698"/>
                  </a:lnTo>
                  <a:lnTo>
                    <a:pt x="0" y="89934"/>
                  </a:lnTo>
                  <a:lnTo>
                    <a:pt x="477" y="78698"/>
                  </a:lnTo>
                  <a:lnTo>
                    <a:pt x="905" y="67463"/>
                  </a:lnTo>
                  <a:lnTo>
                    <a:pt x="1762" y="44991"/>
                  </a:lnTo>
                  <a:lnTo>
                    <a:pt x="2476" y="22472"/>
                  </a:lnTo>
                  <a:lnTo>
                    <a:pt x="2857" y="11237"/>
                  </a:lnTo>
                  <a:lnTo>
                    <a:pt x="314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6"/>
          <p:cNvGrpSpPr/>
          <p:nvPr/>
        </p:nvGrpSpPr>
        <p:grpSpPr>
          <a:xfrm>
            <a:off x="1586776" y="1747790"/>
            <a:ext cx="3594071" cy="2880387"/>
            <a:chOff x="1462951" y="1747790"/>
            <a:chExt cx="3594071" cy="2880387"/>
          </a:xfrm>
        </p:grpSpPr>
        <p:sp>
          <p:nvSpPr>
            <p:cNvPr id="6628" name="Google Shape;6628;p66"/>
            <p:cNvSpPr/>
            <p:nvPr/>
          </p:nvSpPr>
          <p:spPr>
            <a:xfrm flipH="1">
              <a:off x="1462951" y="4194100"/>
              <a:ext cx="3594071" cy="434077"/>
            </a:xfrm>
            <a:custGeom>
              <a:avLst/>
              <a:gdLst/>
              <a:ahLst/>
              <a:cxnLst/>
              <a:rect l="l" t="t" r="r" b="b"/>
              <a:pathLst>
                <a:path w="158111" h="19092" extrusionOk="0">
                  <a:moveTo>
                    <a:pt x="79079" y="1"/>
                  </a:moveTo>
                  <a:lnTo>
                    <a:pt x="70985" y="48"/>
                  </a:lnTo>
                  <a:lnTo>
                    <a:pt x="63130" y="191"/>
                  </a:lnTo>
                  <a:lnTo>
                    <a:pt x="55560" y="429"/>
                  </a:lnTo>
                  <a:lnTo>
                    <a:pt x="48323" y="763"/>
                  </a:lnTo>
                  <a:lnTo>
                    <a:pt x="41373" y="1143"/>
                  </a:lnTo>
                  <a:lnTo>
                    <a:pt x="34850" y="1667"/>
                  </a:lnTo>
                  <a:lnTo>
                    <a:pt x="28804" y="2191"/>
                  </a:lnTo>
                  <a:lnTo>
                    <a:pt x="25900" y="2477"/>
                  </a:lnTo>
                  <a:lnTo>
                    <a:pt x="23186" y="2810"/>
                  </a:lnTo>
                  <a:lnTo>
                    <a:pt x="20567" y="3143"/>
                  </a:lnTo>
                  <a:lnTo>
                    <a:pt x="18092" y="3476"/>
                  </a:lnTo>
                  <a:lnTo>
                    <a:pt x="15711" y="3857"/>
                  </a:lnTo>
                  <a:lnTo>
                    <a:pt x="13521" y="4238"/>
                  </a:lnTo>
                  <a:lnTo>
                    <a:pt x="11474" y="4619"/>
                  </a:lnTo>
                  <a:lnTo>
                    <a:pt x="9570" y="5000"/>
                  </a:lnTo>
                  <a:lnTo>
                    <a:pt x="7808" y="5428"/>
                  </a:lnTo>
                  <a:lnTo>
                    <a:pt x="6237" y="5857"/>
                  </a:lnTo>
                  <a:lnTo>
                    <a:pt x="4809" y="6285"/>
                  </a:lnTo>
                  <a:lnTo>
                    <a:pt x="3571" y="6714"/>
                  </a:lnTo>
                  <a:lnTo>
                    <a:pt x="2524" y="7190"/>
                  </a:lnTo>
                  <a:lnTo>
                    <a:pt x="1619" y="7618"/>
                  </a:lnTo>
                  <a:lnTo>
                    <a:pt x="905" y="8094"/>
                  </a:lnTo>
                  <a:lnTo>
                    <a:pt x="667" y="8332"/>
                  </a:lnTo>
                  <a:lnTo>
                    <a:pt x="429" y="8570"/>
                  </a:lnTo>
                  <a:lnTo>
                    <a:pt x="238" y="8808"/>
                  </a:lnTo>
                  <a:lnTo>
                    <a:pt x="95" y="9047"/>
                  </a:lnTo>
                  <a:lnTo>
                    <a:pt x="48" y="9332"/>
                  </a:lnTo>
                  <a:lnTo>
                    <a:pt x="0" y="9570"/>
                  </a:lnTo>
                  <a:lnTo>
                    <a:pt x="48" y="9808"/>
                  </a:lnTo>
                  <a:lnTo>
                    <a:pt x="95" y="10046"/>
                  </a:lnTo>
                  <a:lnTo>
                    <a:pt x="238" y="10284"/>
                  </a:lnTo>
                  <a:lnTo>
                    <a:pt x="429" y="10522"/>
                  </a:lnTo>
                  <a:lnTo>
                    <a:pt x="667" y="10760"/>
                  </a:lnTo>
                  <a:lnTo>
                    <a:pt x="905" y="10999"/>
                  </a:lnTo>
                  <a:lnTo>
                    <a:pt x="1619" y="11475"/>
                  </a:lnTo>
                  <a:lnTo>
                    <a:pt x="2524" y="11951"/>
                  </a:lnTo>
                  <a:lnTo>
                    <a:pt x="3571" y="12379"/>
                  </a:lnTo>
                  <a:lnTo>
                    <a:pt x="4809" y="12855"/>
                  </a:lnTo>
                  <a:lnTo>
                    <a:pt x="6237" y="13284"/>
                  </a:lnTo>
                  <a:lnTo>
                    <a:pt x="7808" y="13712"/>
                  </a:lnTo>
                  <a:lnTo>
                    <a:pt x="9570" y="14093"/>
                  </a:lnTo>
                  <a:lnTo>
                    <a:pt x="11474" y="14522"/>
                  </a:lnTo>
                  <a:lnTo>
                    <a:pt x="13521" y="14902"/>
                  </a:lnTo>
                  <a:lnTo>
                    <a:pt x="15711" y="15283"/>
                  </a:lnTo>
                  <a:lnTo>
                    <a:pt x="18092" y="15617"/>
                  </a:lnTo>
                  <a:lnTo>
                    <a:pt x="20567" y="15997"/>
                  </a:lnTo>
                  <a:lnTo>
                    <a:pt x="23186" y="16331"/>
                  </a:lnTo>
                  <a:lnTo>
                    <a:pt x="25900" y="16616"/>
                  </a:lnTo>
                  <a:lnTo>
                    <a:pt x="28804" y="16902"/>
                  </a:lnTo>
                  <a:lnTo>
                    <a:pt x="34850" y="17473"/>
                  </a:lnTo>
                  <a:lnTo>
                    <a:pt x="41373" y="17949"/>
                  </a:lnTo>
                  <a:lnTo>
                    <a:pt x="48323" y="18330"/>
                  </a:lnTo>
                  <a:lnTo>
                    <a:pt x="55560" y="18664"/>
                  </a:lnTo>
                  <a:lnTo>
                    <a:pt x="63130" y="18902"/>
                  </a:lnTo>
                  <a:lnTo>
                    <a:pt x="70985" y="19044"/>
                  </a:lnTo>
                  <a:lnTo>
                    <a:pt x="79079" y="19092"/>
                  </a:lnTo>
                  <a:lnTo>
                    <a:pt x="87173" y="19044"/>
                  </a:lnTo>
                  <a:lnTo>
                    <a:pt x="95028" y="18902"/>
                  </a:lnTo>
                  <a:lnTo>
                    <a:pt x="102598" y="18664"/>
                  </a:lnTo>
                  <a:lnTo>
                    <a:pt x="109834" y="18330"/>
                  </a:lnTo>
                  <a:lnTo>
                    <a:pt x="116738" y="17949"/>
                  </a:lnTo>
                  <a:lnTo>
                    <a:pt x="123260" y="17473"/>
                  </a:lnTo>
                  <a:lnTo>
                    <a:pt x="129354" y="16902"/>
                  </a:lnTo>
                  <a:lnTo>
                    <a:pt x="132211" y="16616"/>
                  </a:lnTo>
                  <a:lnTo>
                    <a:pt x="134972" y="16331"/>
                  </a:lnTo>
                  <a:lnTo>
                    <a:pt x="137591" y="15997"/>
                  </a:lnTo>
                  <a:lnTo>
                    <a:pt x="140066" y="15617"/>
                  </a:lnTo>
                  <a:lnTo>
                    <a:pt x="142447" y="15283"/>
                  </a:lnTo>
                  <a:lnTo>
                    <a:pt x="144637" y="14902"/>
                  </a:lnTo>
                  <a:lnTo>
                    <a:pt x="146684" y="14522"/>
                  </a:lnTo>
                  <a:lnTo>
                    <a:pt x="148588" y="14093"/>
                  </a:lnTo>
                  <a:lnTo>
                    <a:pt x="150350" y="13712"/>
                  </a:lnTo>
                  <a:lnTo>
                    <a:pt x="151921" y="13284"/>
                  </a:lnTo>
                  <a:lnTo>
                    <a:pt x="153349" y="12855"/>
                  </a:lnTo>
                  <a:lnTo>
                    <a:pt x="154587" y="12379"/>
                  </a:lnTo>
                  <a:lnTo>
                    <a:pt x="155634" y="11951"/>
                  </a:lnTo>
                  <a:lnTo>
                    <a:pt x="156539" y="11475"/>
                  </a:lnTo>
                  <a:lnTo>
                    <a:pt x="157206" y="10999"/>
                  </a:lnTo>
                  <a:lnTo>
                    <a:pt x="157491" y="10760"/>
                  </a:lnTo>
                  <a:lnTo>
                    <a:pt x="157729" y="10522"/>
                  </a:lnTo>
                  <a:lnTo>
                    <a:pt x="157920" y="10284"/>
                  </a:lnTo>
                  <a:lnTo>
                    <a:pt x="158015" y="10046"/>
                  </a:lnTo>
                  <a:lnTo>
                    <a:pt x="158110" y="9808"/>
                  </a:lnTo>
                  <a:lnTo>
                    <a:pt x="158110" y="9570"/>
                  </a:lnTo>
                  <a:lnTo>
                    <a:pt x="158110" y="9332"/>
                  </a:lnTo>
                  <a:lnTo>
                    <a:pt x="158015" y="9047"/>
                  </a:lnTo>
                  <a:lnTo>
                    <a:pt x="157920" y="8808"/>
                  </a:lnTo>
                  <a:lnTo>
                    <a:pt x="157729" y="8570"/>
                  </a:lnTo>
                  <a:lnTo>
                    <a:pt x="157491" y="8332"/>
                  </a:lnTo>
                  <a:lnTo>
                    <a:pt x="157206" y="8094"/>
                  </a:lnTo>
                  <a:lnTo>
                    <a:pt x="156539" y="7618"/>
                  </a:lnTo>
                  <a:lnTo>
                    <a:pt x="155634" y="7190"/>
                  </a:lnTo>
                  <a:lnTo>
                    <a:pt x="154587" y="6714"/>
                  </a:lnTo>
                  <a:lnTo>
                    <a:pt x="153349" y="6285"/>
                  </a:lnTo>
                  <a:lnTo>
                    <a:pt x="151921" y="5857"/>
                  </a:lnTo>
                  <a:lnTo>
                    <a:pt x="150350" y="5428"/>
                  </a:lnTo>
                  <a:lnTo>
                    <a:pt x="148588" y="5000"/>
                  </a:lnTo>
                  <a:lnTo>
                    <a:pt x="146684" y="4619"/>
                  </a:lnTo>
                  <a:lnTo>
                    <a:pt x="144637" y="4238"/>
                  </a:lnTo>
                  <a:lnTo>
                    <a:pt x="142447" y="3857"/>
                  </a:lnTo>
                  <a:lnTo>
                    <a:pt x="140066" y="3476"/>
                  </a:lnTo>
                  <a:lnTo>
                    <a:pt x="137591" y="3143"/>
                  </a:lnTo>
                  <a:lnTo>
                    <a:pt x="134972" y="2810"/>
                  </a:lnTo>
                  <a:lnTo>
                    <a:pt x="132211" y="2477"/>
                  </a:lnTo>
                  <a:lnTo>
                    <a:pt x="129354" y="2191"/>
                  </a:lnTo>
                  <a:lnTo>
                    <a:pt x="123260" y="1667"/>
                  </a:lnTo>
                  <a:lnTo>
                    <a:pt x="116738" y="1143"/>
                  </a:lnTo>
                  <a:lnTo>
                    <a:pt x="109834" y="763"/>
                  </a:lnTo>
                  <a:lnTo>
                    <a:pt x="102598" y="429"/>
                  </a:lnTo>
                  <a:lnTo>
                    <a:pt x="95028" y="191"/>
                  </a:lnTo>
                  <a:lnTo>
                    <a:pt x="87173" y="48"/>
                  </a:lnTo>
                  <a:lnTo>
                    <a:pt x="7907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flipH="1">
              <a:off x="1462951" y="4194100"/>
              <a:ext cx="3594071" cy="434077"/>
            </a:xfrm>
            <a:custGeom>
              <a:avLst/>
              <a:gdLst/>
              <a:ahLst/>
              <a:cxnLst/>
              <a:rect l="l" t="t" r="r" b="b"/>
              <a:pathLst>
                <a:path w="158111" h="19092" fill="none" extrusionOk="0">
                  <a:moveTo>
                    <a:pt x="79079" y="1"/>
                  </a:moveTo>
                  <a:lnTo>
                    <a:pt x="79079" y="1"/>
                  </a:lnTo>
                  <a:lnTo>
                    <a:pt x="87173" y="48"/>
                  </a:lnTo>
                  <a:lnTo>
                    <a:pt x="95028" y="191"/>
                  </a:lnTo>
                  <a:lnTo>
                    <a:pt x="102598" y="429"/>
                  </a:lnTo>
                  <a:lnTo>
                    <a:pt x="109834" y="763"/>
                  </a:lnTo>
                  <a:lnTo>
                    <a:pt x="116738" y="1143"/>
                  </a:lnTo>
                  <a:lnTo>
                    <a:pt x="123260" y="1667"/>
                  </a:lnTo>
                  <a:lnTo>
                    <a:pt x="129354" y="2191"/>
                  </a:lnTo>
                  <a:lnTo>
                    <a:pt x="132211" y="2477"/>
                  </a:lnTo>
                  <a:lnTo>
                    <a:pt x="134972" y="2810"/>
                  </a:lnTo>
                  <a:lnTo>
                    <a:pt x="137591" y="3143"/>
                  </a:lnTo>
                  <a:lnTo>
                    <a:pt x="140066" y="3476"/>
                  </a:lnTo>
                  <a:lnTo>
                    <a:pt x="142447" y="3857"/>
                  </a:lnTo>
                  <a:lnTo>
                    <a:pt x="144637" y="4238"/>
                  </a:lnTo>
                  <a:lnTo>
                    <a:pt x="146684" y="4619"/>
                  </a:lnTo>
                  <a:lnTo>
                    <a:pt x="148588" y="5000"/>
                  </a:lnTo>
                  <a:lnTo>
                    <a:pt x="150350" y="5428"/>
                  </a:lnTo>
                  <a:lnTo>
                    <a:pt x="151921" y="5857"/>
                  </a:lnTo>
                  <a:lnTo>
                    <a:pt x="153349" y="6285"/>
                  </a:lnTo>
                  <a:lnTo>
                    <a:pt x="154587" y="6714"/>
                  </a:lnTo>
                  <a:lnTo>
                    <a:pt x="155634" y="7190"/>
                  </a:lnTo>
                  <a:lnTo>
                    <a:pt x="156539" y="7618"/>
                  </a:lnTo>
                  <a:lnTo>
                    <a:pt x="157206" y="8094"/>
                  </a:lnTo>
                  <a:lnTo>
                    <a:pt x="157491" y="8332"/>
                  </a:lnTo>
                  <a:lnTo>
                    <a:pt x="157729" y="8570"/>
                  </a:lnTo>
                  <a:lnTo>
                    <a:pt x="157920" y="8808"/>
                  </a:lnTo>
                  <a:lnTo>
                    <a:pt x="158015" y="9047"/>
                  </a:lnTo>
                  <a:lnTo>
                    <a:pt x="158110" y="9332"/>
                  </a:lnTo>
                  <a:lnTo>
                    <a:pt x="158110" y="9570"/>
                  </a:lnTo>
                  <a:lnTo>
                    <a:pt x="158110" y="9570"/>
                  </a:lnTo>
                  <a:lnTo>
                    <a:pt x="158110" y="9808"/>
                  </a:lnTo>
                  <a:lnTo>
                    <a:pt x="158015" y="10046"/>
                  </a:lnTo>
                  <a:lnTo>
                    <a:pt x="157920" y="10284"/>
                  </a:lnTo>
                  <a:lnTo>
                    <a:pt x="157729" y="10522"/>
                  </a:lnTo>
                  <a:lnTo>
                    <a:pt x="157491" y="10760"/>
                  </a:lnTo>
                  <a:lnTo>
                    <a:pt x="157206" y="10999"/>
                  </a:lnTo>
                  <a:lnTo>
                    <a:pt x="156539" y="11475"/>
                  </a:lnTo>
                  <a:lnTo>
                    <a:pt x="155634" y="11951"/>
                  </a:lnTo>
                  <a:lnTo>
                    <a:pt x="154587" y="12379"/>
                  </a:lnTo>
                  <a:lnTo>
                    <a:pt x="153349" y="12855"/>
                  </a:lnTo>
                  <a:lnTo>
                    <a:pt x="151921" y="13284"/>
                  </a:lnTo>
                  <a:lnTo>
                    <a:pt x="150350" y="13712"/>
                  </a:lnTo>
                  <a:lnTo>
                    <a:pt x="148588" y="14093"/>
                  </a:lnTo>
                  <a:lnTo>
                    <a:pt x="146684" y="14522"/>
                  </a:lnTo>
                  <a:lnTo>
                    <a:pt x="144637" y="14902"/>
                  </a:lnTo>
                  <a:lnTo>
                    <a:pt x="142447" y="15283"/>
                  </a:lnTo>
                  <a:lnTo>
                    <a:pt x="140066" y="15617"/>
                  </a:lnTo>
                  <a:lnTo>
                    <a:pt x="137591" y="15997"/>
                  </a:lnTo>
                  <a:lnTo>
                    <a:pt x="134972" y="16331"/>
                  </a:lnTo>
                  <a:lnTo>
                    <a:pt x="132211" y="16616"/>
                  </a:lnTo>
                  <a:lnTo>
                    <a:pt x="129354" y="16902"/>
                  </a:lnTo>
                  <a:lnTo>
                    <a:pt x="123260" y="17473"/>
                  </a:lnTo>
                  <a:lnTo>
                    <a:pt x="116738" y="17949"/>
                  </a:lnTo>
                  <a:lnTo>
                    <a:pt x="109834" y="18330"/>
                  </a:lnTo>
                  <a:lnTo>
                    <a:pt x="102598" y="18664"/>
                  </a:lnTo>
                  <a:lnTo>
                    <a:pt x="95028" y="18902"/>
                  </a:lnTo>
                  <a:lnTo>
                    <a:pt x="87173" y="19044"/>
                  </a:lnTo>
                  <a:lnTo>
                    <a:pt x="79079" y="19092"/>
                  </a:lnTo>
                  <a:lnTo>
                    <a:pt x="79079" y="19092"/>
                  </a:lnTo>
                  <a:lnTo>
                    <a:pt x="70985" y="19044"/>
                  </a:lnTo>
                  <a:lnTo>
                    <a:pt x="63130" y="18902"/>
                  </a:lnTo>
                  <a:lnTo>
                    <a:pt x="55560" y="18664"/>
                  </a:lnTo>
                  <a:lnTo>
                    <a:pt x="48323" y="18330"/>
                  </a:lnTo>
                  <a:lnTo>
                    <a:pt x="41373" y="17949"/>
                  </a:lnTo>
                  <a:lnTo>
                    <a:pt x="34850" y="17473"/>
                  </a:lnTo>
                  <a:lnTo>
                    <a:pt x="28804" y="16902"/>
                  </a:lnTo>
                  <a:lnTo>
                    <a:pt x="25900" y="16616"/>
                  </a:lnTo>
                  <a:lnTo>
                    <a:pt x="23186" y="16331"/>
                  </a:lnTo>
                  <a:lnTo>
                    <a:pt x="20567" y="15997"/>
                  </a:lnTo>
                  <a:lnTo>
                    <a:pt x="18092" y="15617"/>
                  </a:lnTo>
                  <a:lnTo>
                    <a:pt x="15711" y="15283"/>
                  </a:lnTo>
                  <a:lnTo>
                    <a:pt x="13521" y="14902"/>
                  </a:lnTo>
                  <a:lnTo>
                    <a:pt x="11474" y="14522"/>
                  </a:lnTo>
                  <a:lnTo>
                    <a:pt x="9570" y="14093"/>
                  </a:lnTo>
                  <a:lnTo>
                    <a:pt x="7808" y="13712"/>
                  </a:lnTo>
                  <a:lnTo>
                    <a:pt x="6237" y="13284"/>
                  </a:lnTo>
                  <a:lnTo>
                    <a:pt x="4809" y="12855"/>
                  </a:lnTo>
                  <a:lnTo>
                    <a:pt x="3571" y="12379"/>
                  </a:lnTo>
                  <a:lnTo>
                    <a:pt x="2524" y="11951"/>
                  </a:lnTo>
                  <a:lnTo>
                    <a:pt x="1619" y="11475"/>
                  </a:lnTo>
                  <a:lnTo>
                    <a:pt x="905" y="10999"/>
                  </a:lnTo>
                  <a:lnTo>
                    <a:pt x="667" y="10760"/>
                  </a:lnTo>
                  <a:lnTo>
                    <a:pt x="429" y="10522"/>
                  </a:lnTo>
                  <a:lnTo>
                    <a:pt x="238" y="10284"/>
                  </a:lnTo>
                  <a:lnTo>
                    <a:pt x="95" y="10046"/>
                  </a:lnTo>
                  <a:lnTo>
                    <a:pt x="48" y="9808"/>
                  </a:lnTo>
                  <a:lnTo>
                    <a:pt x="0" y="9570"/>
                  </a:lnTo>
                  <a:lnTo>
                    <a:pt x="0" y="9570"/>
                  </a:lnTo>
                  <a:lnTo>
                    <a:pt x="48" y="9332"/>
                  </a:lnTo>
                  <a:lnTo>
                    <a:pt x="95" y="9047"/>
                  </a:lnTo>
                  <a:lnTo>
                    <a:pt x="238" y="8808"/>
                  </a:lnTo>
                  <a:lnTo>
                    <a:pt x="429" y="8570"/>
                  </a:lnTo>
                  <a:lnTo>
                    <a:pt x="667" y="8332"/>
                  </a:lnTo>
                  <a:lnTo>
                    <a:pt x="905" y="8094"/>
                  </a:lnTo>
                  <a:lnTo>
                    <a:pt x="1619" y="7618"/>
                  </a:lnTo>
                  <a:lnTo>
                    <a:pt x="2524" y="7190"/>
                  </a:lnTo>
                  <a:lnTo>
                    <a:pt x="3571" y="6714"/>
                  </a:lnTo>
                  <a:lnTo>
                    <a:pt x="4809" y="6285"/>
                  </a:lnTo>
                  <a:lnTo>
                    <a:pt x="6237" y="5857"/>
                  </a:lnTo>
                  <a:lnTo>
                    <a:pt x="7808" y="5428"/>
                  </a:lnTo>
                  <a:lnTo>
                    <a:pt x="9570" y="5000"/>
                  </a:lnTo>
                  <a:lnTo>
                    <a:pt x="11474" y="4619"/>
                  </a:lnTo>
                  <a:lnTo>
                    <a:pt x="13521" y="4238"/>
                  </a:lnTo>
                  <a:lnTo>
                    <a:pt x="15711" y="3857"/>
                  </a:lnTo>
                  <a:lnTo>
                    <a:pt x="18092" y="3476"/>
                  </a:lnTo>
                  <a:lnTo>
                    <a:pt x="20567" y="3143"/>
                  </a:lnTo>
                  <a:lnTo>
                    <a:pt x="23186" y="2810"/>
                  </a:lnTo>
                  <a:lnTo>
                    <a:pt x="25900" y="2477"/>
                  </a:lnTo>
                  <a:lnTo>
                    <a:pt x="28804" y="2191"/>
                  </a:lnTo>
                  <a:lnTo>
                    <a:pt x="34850" y="1667"/>
                  </a:lnTo>
                  <a:lnTo>
                    <a:pt x="41373" y="1143"/>
                  </a:lnTo>
                  <a:lnTo>
                    <a:pt x="48323" y="763"/>
                  </a:lnTo>
                  <a:lnTo>
                    <a:pt x="55560" y="429"/>
                  </a:lnTo>
                  <a:lnTo>
                    <a:pt x="63130" y="191"/>
                  </a:lnTo>
                  <a:lnTo>
                    <a:pt x="70985" y="48"/>
                  </a:lnTo>
                  <a:lnTo>
                    <a:pt x="79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flipH="1">
              <a:off x="2404482" y="3928906"/>
              <a:ext cx="536800" cy="482800"/>
            </a:xfrm>
            <a:custGeom>
              <a:avLst/>
              <a:gdLst/>
              <a:ahLst/>
              <a:cxnLst/>
              <a:rect l="l" t="t" r="r" b="b"/>
              <a:pathLst>
                <a:path w="23615" h="21235" extrusionOk="0">
                  <a:moveTo>
                    <a:pt x="9855" y="1"/>
                  </a:moveTo>
                  <a:lnTo>
                    <a:pt x="9855" y="8285"/>
                  </a:lnTo>
                  <a:lnTo>
                    <a:pt x="9855" y="11284"/>
                  </a:lnTo>
                  <a:lnTo>
                    <a:pt x="9950" y="13760"/>
                  </a:lnTo>
                  <a:lnTo>
                    <a:pt x="5808" y="15664"/>
                  </a:lnTo>
                  <a:lnTo>
                    <a:pt x="2761" y="17140"/>
                  </a:lnTo>
                  <a:lnTo>
                    <a:pt x="1666" y="17711"/>
                  </a:lnTo>
                  <a:lnTo>
                    <a:pt x="1047" y="18044"/>
                  </a:lnTo>
                  <a:lnTo>
                    <a:pt x="762" y="18378"/>
                  </a:lnTo>
                  <a:lnTo>
                    <a:pt x="476" y="18759"/>
                  </a:lnTo>
                  <a:lnTo>
                    <a:pt x="238" y="19235"/>
                  </a:lnTo>
                  <a:lnTo>
                    <a:pt x="95" y="19711"/>
                  </a:lnTo>
                  <a:lnTo>
                    <a:pt x="0" y="20187"/>
                  </a:lnTo>
                  <a:lnTo>
                    <a:pt x="0" y="20615"/>
                  </a:lnTo>
                  <a:lnTo>
                    <a:pt x="48" y="20758"/>
                  </a:lnTo>
                  <a:lnTo>
                    <a:pt x="95" y="20901"/>
                  </a:lnTo>
                  <a:lnTo>
                    <a:pt x="191" y="20996"/>
                  </a:lnTo>
                  <a:lnTo>
                    <a:pt x="333" y="21091"/>
                  </a:lnTo>
                  <a:lnTo>
                    <a:pt x="714" y="21139"/>
                  </a:lnTo>
                  <a:lnTo>
                    <a:pt x="1476" y="21139"/>
                  </a:lnTo>
                  <a:lnTo>
                    <a:pt x="4047" y="21187"/>
                  </a:lnTo>
                  <a:lnTo>
                    <a:pt x="7618" y="21234"/>
                  </a:lnTo>
                  <a:lnTo>
                    <a:pt x="11617" y="21187"/>
                  </a:lnTo>
                  <a:lnTo>
                    <a:pt x="15663" y="21139"/>
                  </a:lnTo>
                  <a:lnTo>
                    <a:pt x="19187" y="21044"/>
                  </a:lnTo>
                  <a:lnTo>
                    <a:pt x="21805" y="20949"/>
                  </a:lnTo>
                  <a:lnTo>
                    <a:pt x="22614" y="20853"/>
                  </a:lnTo>
                  <a:lnTo>
                    <a:pt x="22852" y="20806"/>
                  </a:lnTo>
                  <a:lnTo>
                    <a:pt x="22995" y="20758"/>
                  </a:lnTo>
                  <a:lnTo>
                    <a:pt x="23043" y="20711"/>
                  </a:lnTo>
                  <a:lnTo>
                    <a:pt x="23091" y="20568"/>
                  </a:lnTo>
                  <a:lnTo>
                    <a:pt x="23186" y="20092"/>
                  </a:lnTo>
                  <a:lnTo>
                    <a:pt x="23281" y="19425"/>
                  </a:lnTo>
                  <a:lnTo>
                    <a:pt x="23329" y="18568"/>
                  </a:lnTo>
                  <a:lnTo>
                    <a:pt x="23471" y="16426"/>
                  </a:lnTo>
                  <a:lnTo>
                    <a:pt x="23567" y="13760"/>
                  </a:lnTo>
                  <a:lnTo>
                    <a:pt x="23614" y="11284"/>
                  </a:lnTo>
                  <a:lnTo>
                    <a:pt x="23614" y="8285"/>
                  </a:lnTo>
                  <a:lnTo>
                    <a:pt x="23614" y="2524"/>
                  </a:lnTo>
                  <a:lnTo>
                    <a:pt x="23614"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flipH="1">
              <a:off x="2404482" y="4117252"/>
              <a:ext cx="536800" cy="294455"/>
            </a:xfrm>
            <a:custGeom>
              <a:avLst/>
              <a:gdLst/>
              <a:ahLst/>
              <a:cxnLst/>
              <a:rect l="l" t="t" r="r" b="b"/>
              <a:pathLst>
                <a:path w="23615" h="12951" extrusionOk="0">
                  <a:moveTo>
                    <a:pt x="9855" y="1"/>
                  </a:moveTo>
                  <a:lnTo>
                    <a:pt x="9855" y="3000"/>
                  </a:lnTo>
                  <a:lnTo>
                    <a:pt x="9950" y="5476"/>
                  </a:lnTo>
                  <a:lnTo>
                    <a:pt x="5808" y="7380"/>
                  </a:lnTo>
                  <a:lnTo>
                    <a:pt x="2761" y="8856"/>
                  </a:lnTo>
                  <a:lnTo>
                    <a:pt x="1666" y="9427"/>
                  </a:lnTo>
                  <a:lnTo>
                    <a:pt x="1047" y="9760"/>
                  </a:lnTo>
                  <a:lnTo>
                    <a:pt x="762" y="10094"/>
                  </a:lnTo>
                  <a:lnTo>
                    <a:pt x="476" y="10475"/>
                  </a:lnTo>
                  <a:lnTo>
                    <a:pt x="286" y="10951"/>
                  </a:lnTo>
                  <a:lnTo>
                    <a:pt x="95" y="11427"/>
                  </a:lnTo>
                  <a:lnTo>
                    <a:pt x="0" y="11903"/>
                  </a:lnTo>
                  <a:lnTo>
                    <a:pt x="0" y="12331"/>
                  </a:lnTo>
                  <a:lnTo>
                    <a:pt x="48" y="12474"/>
                  </a:lnTo>
                  <a:lnTo>
                    <a:pt x="95" y="12617"/>
                  </a:lnTo>
                  <a:lnTo>
                    <a:pt x="191" y="12712"/>
                  </a:lnTo>
                  <a:lnTo>
                    <a:pt x="333" y="12807"/>
                  </a:lnTo>
                  <a:lnTo>
                    <a:pt x="714" y="12855"/>
                  </a:lnTo>
                  <a:lnTo>
                    <a:pt x="1476" y="12855"/>
                  </a:lnTo>
                  <a:lnTo>
                    <a:pt x="4047" y="12903"/>
                  </a:lnTo>
                  <a:lnTo>
                    <a:pt x="7618" y="12950"/>
                  </a:lnTo>
                  <a:lnTo>
                    <a:pt x="11617" y="12903"/>
                  </a:lnTo>
                  <a:lnTo>
                    <a:pt x="15663" y="12855"/>
                  </a:lnTo>
                  <a:lnTo>
                    <a:pt x="19187" y="12760"/>
                  </a:lnTo>
                  <a:lnTo>
                    <a:pt x="21805" y="12665"/>
                  </a:lnTo>
                  <a:lnTo>
                    <a:pt x="22614" y="12569"/>
                  </a:lnTo>
                  <a:lnTo>
                    <a:pt x="22852" y="12522"/>
                  </a:lnTo>
                  <a:lnTo>
                    <a:pt x="22995" y="12474"/>
                  </a:lnTo>
                  <a:lnTo>
                    <a:pt x="23043" y="12427"/>
                  </a:lnTo>
                  <a:lnTo>
                    <a:pt x="23091" y="12284"/>
                  </a:lnTo>
                  <a:lnTo>
                    <a:pt x="23186" y="11808"/>
                  </a:lnTo>
                  <a:lnTo>
                    <a:pt x="23281" y="11141"/>
                  </a:lnTo>
                  <a:lnTo>
                    <a:pt x="23329" y="10284"/>
                  </a:lnTo>
                  <a:lnTo>
                    <a:pt x="23471" y="8142"/>
                  </a:lnTo>
                  <a:lnTo>
                    <a:pt x="23567" y="5476"/>
                  </a:lnTo>
                  <a:lnTo>
                    <a:pt x="23614" y="3000"/>
                  </a:lnTo>
                  <a:lnTo>
                    <a:pt x="23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flipH="1">
              <a:off x="2403413" y="4185438"/>
              <a:ext cx="538959" cy="226269"/>
            </a:xfrm>
            <a:custGeom>
              <a:avLst/>
              <a:gdLst/>
              <a:ahLst/>
              <a:cxnLst/>
              <a:rect l="l" t="t" r="r" b="b"/>
              <a:pathLst>
                <a:path w="23710" h="9952" extrusionOk="0">
                  <a:moveTo>
                    <a:pt x="9903" y="1"/>
                  </a:moveTo>
                  <a:lnTo>
                    <a:pt x="9998" y="2477"/>
                  </a:lnTo>
                  <a:lnTo>
                    <a:pt x="5809" y="4381"/>
                  </a:lnTo>
                  <a:lnTo>
                    <a:pt x="2762" y="5857"/>
                  </a:lnTo>
                  <a:lnTo>
                    <a:pt x="1667" y="6428"/>
                  </a:lnTo>
                  <a:lnTo>
                    <a:pt x="1048" y="6809"/>
                  </a:lnTo>
                  <a:lnTo>
                    <a:pt x="762" y="7095"/>
                  </a:lnTo>
                  <a:lnTo>
                    <a:pt x="477" y="7523"/>
                  </a:lnTo>
                  <a:lnTo>
                    <a:pt x="239" y="7999"/>
                  </a:lnTo>
                  <a:lnTo>
                    <a:pt x="96" y="8475"/>
                  </a:lnTo>
                  <a:lnTo>
                    <a:pt x="0" y="8951"/>
                  </a:lnTo>
                  <a:lnTo>
                    <a:pt x="0" y="9332"/>
                  </a:lnTo>
                  <a:lnTo>
                    <a:pt x="48" y="9523"/>
                  </a:lnTo>
                  <a:lnTo>
                    <a:pt x="96" y="9666"/>
                  </a:lnTo>
                  <a:lnTo>
                    <a:pt x="191" y="9761"/>
                  </a:lnTo>
                  <a:lnTo>
                    <a:pt x="286" y="9856"/>
                  </a:lnTo>
                  <a:lnTo>
                    <a:pt x="857" y="9904"/>
                  </a:lnTo>
                  <a:lnTo>
                    <a:pt x="2095" y="9904"/>
                  </a:lnTo>
                  <a:lnTo>
                    <a:pt x="6047" y="9951"/>
                  </a:lnTo>
                  <a:lnTo>
                    <a:pt x="11141" y="9951"/>
                  </a:lnTo>
                  <a:lnTo>
                    <a:pt x="16330" y="9904"/>
                  </a:lnTo>
                  <a:lnTo>
                    <a:pt x="20330" y="9761"/>
                  </a:lnTo>
                  <a:lnTo>
                    <a:pt x="22234" y="9666"/>
                  </a:lnTo>
                  <a:lnTo>
                    <a:pt x="22805" y="9570"/>
                  </a:lnTo>
                  <a:lnTo>
                    <a:pt x="23091" y="9523"/>
                  </a:lnTo>
                  <a:lnTo>
                    <a:pt x="23139" y="9428"/>
                  </a:lnTo>
                  <a:lnTo>
                    <a:pt x="23234" y="9237"/>
                  </a:lnTo>
                  <a:lnTo>
                    <a:pt x="23329" y="8571"/>
                  </a:lnTo>
                  <a:lnTo>
                    <a:pt x="23424" y="7666"/>
                  </a:lnTo>
                  <a:lnTo>
                    <a:pt x="23519" y="6428"/>
                  </a:lnTo>
                  <a:lnTo>
                    <a:pt x="23662" y="3429"/>
                  </a:lnTo>
                  <a:lnTo>
                    <a:pt x="23710"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flipH="1">
              <a:off x="2441284" y="4387857"/>
              <a:ext cx="488109" cy="5434"/>
            </a:xfrm>
            <a:custGeom>
              <a:avLst/>
              <a:gdLst/>
              <a:ahLst/>
              <a:cxnLst/>
              <a:rect l="l" t="t" r="r" b="b"/>
              <a:pathLst>
                <a:path w="21473" h="239" extrusionOk="0">
                  <a:moveTo>
                    <a:pt x="4381" y="1"/>
                  </a:moveTo>
                  <a:lnTo>
                    <a:pt x="48" y="96"/>
                  </a:lnTo>
                  <a:lnTo>
                    <a:pt x="1" y="96"/>
                  </a:lnTo>
                  <a:lnTo>
                    <a:pt x="48" y="144"/>
                  </a:lnTo>
                  <a:lnTo>
                    <a:pt x="4381" y="191"/>
                  </a:lnTo>
                  <a:lnTo>
                    <a:pt x="10760" y="239"/>
                  </a:lnTo>
                  <a:lnTo>
                    <a:pt x="17140" y="191"/>
                  </a:lnTo>
                  <a:lnTo>
                    <a:pt x="19711" y="191"/>
                  </a:lnTo>
                  <a:lnTo>
                    <a:pt x="21472" y="96"/>
                  </a:lnTo>
                  <a:lnTo>
                    <a:pt x="19711" y="48"/>
                  </a:lnTo>
                  <a:lnTo>
                    <a:pt x="1714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flipH="1">
              <a:off x="2631749" y="4221179"/>
              <a:ext cx="96335" cy="25987"/>
            </a:xfrm>
            <a:custGeom>
              <a:avLst/>
              <a:gdLst/>
              <a:ahLst/>
              <a:cxnLst/>
              <a:rect l="l" t="t" r="r" b="b"/>
              <a:pathLst>
                <a:path w="4238" h="1143" extrusionOk="0">
                  <a:moveTo>
                    <a:pt x="1143" y="0"/>
                  </a:moveTo>
                  <a:lnTo>
                    <a:pt x="571" y="48"/>
                  </a:lnTo>
                  <a:lnTo>
                    <a:pt x="48" y="95"/>
                  </a:lnTo>
                  <a:lnTo>
                    <a:pt x="0" y="143"/>
                  </a:lnTo>
                  <a:lnTo>
                    <a:pt x="0" y="191"/>
                  </a:lnTo>
                  <a:lnTo>
                    <a:pt x="0" y="238"/>
                  </a:lnTo>
                  <a:lnTo>
                    <a:pt x="48" y="286"/>
                  </a:lnTo>
                  <a:lnTo>
                    <a:pt x="1095" y="429"/>
                  </a:lnTo>
                  <a:lnTo>
                    <a:pt x="2142" y="619"/>
                  </a:lnTo>
                  <a:lnTo>
                    <a:pt x="3142" y="857"/>
                  </a:lnTo>
                  <a:lnTo>
                    <a:pt x="4190" y="1143"/>
                  </a:lnTo>
                  <a:lnTo>
                    <a:pt x="4237" y="1095"/>
                  </a:lnTo>
                  <a:lnTo>
                    <a:pt x="4237" y="1047"/>
                  </a:lnTo>
                  <a:lnTo>
                    <a:pt x="3809" y="714"/>
                  </a:lnTo>
                  <a:lnTo>
                    <a:pt x="3333" y="429"/>
                  </a:lnTo>
                  <a:lnTo>
                    <a:pt x="2809" y="238"/>
                  </a:lnTo>
                  <a:lnTo>
                    <a:pt x="2285" y="95"/>
                  </a:lnTo>
                  <a:lnTo>
                    <a:pt x="1714" y="48"/>
                  </a:lnTo>
                  <a:lnTo>
                    <a:pt x="1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6"/>
            <p:cNvSpPr/>
            <p:nvPr/>
          </p:nvSpPr>
          <p:spPr>
            <a:xfrm flipH="1">
              <a:off x="2654481" y="4235230"/>
              <a:ext cx="97426" cy="26010"/>
            </a:xfrm>
            <a:custGeom>
              <a:avLst/>
              <a:gdLst/>
              <a:ahLst/>
              <a:cxnLst/>
              <a:rect l="l" t="t" r="r" b="b"/>
              <a:pathLst>
                <a:path w="4286" h="1144" extrusionOk="0">
                  <a:moveTo>
                    <a:pt x="1191" y="1"/>
                  </a:moveTo>
                  <a:lnTo>
                    <a:pt x="620" y="49"/>
                  </a:lnTo>
                  <a:lnTo>
                    <a:pt x="96" y="96"/>
                  </a:lnTo>
                  <a:lnTo>
                    <a:pt x="48" y="144"/>
                  </a:lnTo>
                  <a:lnTo>
                    <a:pt x="1" y="191"/>
                  </a:lnTo>
                  <a:lnTo>
                    <a:pt x="48" y="239"/>
                  </a:lnTo>
                  <a:lnTo>
                    <a:pt x="96" y="287"/>
                  </a:lnTo>
                  <a:lnTo>
                    <a:pt x="1143" y="429"/>
                  </a:lnTo>
                  <a:lnTo>
                    <a:pt x="2191" y="620"/>
                  </a:lnTo>
                  <a:lnTo>
                    <a:pt x="3190" y="858"/>
                  </a:lnTo>
                  <a:lnTo>
                    <a:pt x="4190" y="1144"/>
                  </a:lnTo>
                  <a:lnTo>
                    <a:pt x="4285" y="1096"/>
                  </a:lnTo>
                  <a:lnTo>
                    <a:pt x="4285" y="1048"/>
                  </a:lnTo>
                  <a:lnTo>
                    <a:pt x="3857" y="715"/>
                  </a:lnTo>
                  <a:lnTo>
                    <a:pt x="3381" y="429"/>
                  </a:lnTo>
                  <a:lnTo>
                    <a:pt x="2857" y="239"/>
                  </a:lnTo>
                  <a:lnTo>
                    <a:pt x="2286" y="96"/>
                  </a:lnTo>
                  <a:lnTo>
                    <a:pt x="1762" y="49"/>
                  </a:lnTo>
                  <a:lnTo>
                    <a:pt x="119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6"/>
            <p:cNvSpPr/>
            <p:nvPr/>
          </p:nvSpPr>
          <p:spPr>
            <a:xfrm flipH="1">
              <a:off x="2677212" y="4249303"/>
              <a:ext cx="97426" cy="26010"/>
            </a:xfrm>
            <a:custGeom>
              <a:avLst/>
              <a:gdLst/>
              <a:ahLst/>
              <a:cxnLst/>
              <a:rect l="l" t="t" r="r" b="b"/>
              <a:pathLst>
                <a:path w="4286" h="1144" extrusionOk="0">
                  <a:moveTo>
                    <a:pt x="1191" y="1"/>
                  </a:moveTo>
                  <a:lnTo>
                    <a:pt x="620" y="49"/>
                  </a:lnTo>
                  <a:lnTo>
                    <a:pt x="96" y="96"/>
                  </a:lnTo>
                  <a:lnTo>
                    <a:pt x="48" y="144"/>
                  </a:lnTo>
                  <a:lnTo>
                    <a:pt x="1" y="191"/>
                  </a:lnTo>
                  <a:lnTo>
                    <a:pt x="48" y="239"/>
                  </a:lnTo>
                  <a:lnTo>
                    <a:pt x="96" y="287"/>
                  </a:lnTo>
                  <a:lnTo>
                    <a:pt x="1143" y="429"/>
                  </a:lnTo>
                  <a:lnTo>
                    <a:pt x="2143" y="572"/>
                  </a:lnTo>
                  <a:lnTo>
                    <a:pt x="3191" y="810"/>
                  </a:lnTo>
                  <a:lnTo>
                    <a:pt x="4190" y="1144"/>
                  </a:lnTo>
                  <a:lnTo>
                    <a:pt x="4286" y="1096"/>
                  </a:lnTo>
                  <a:lnTo>
                    <a:pt x="4286" y="1048"/>
                  </a:lnTo>
                  <a:lnTo>
                    <a:pt x="3810" y="715"/>
                  </a:lnTo>
                  <a:lnTo>
                    <a:pt x="3334" y="429"/>
                  </a:lnTo>
                  <a:lnTo>
                    <a:pt x="2857" y="239"/>
                  </a:lnTo>
                  <a:lnTo>
                    <a:pt x="2286" y="96"/>
                  </a:lnTo>
                  <a:lnTo>
                    <a:pt x="171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6"/>
            <p:cNvSpPr/>
            <p:nvPr/>
          </p:nvSpPr>
          <p:spPr>
            <a:xfrm flipH="1">
              <a:off x="2701012" y="4263377"/>
              <a:ext cx="96335" cy="24919"/>
            </a:xfrm>
            <a:custGeom>
              <a:avLst/>
              <a:gdLst/>
              <a:ahLst/>
              <a:cxnLst/>
              <a:rect l="l" t="t" r="r" b="b"/>
              <a:pathLst>
                <a:path w="4238" h="1096" extrusionOk="0">
                  <a:moveTo>
                    <a:pt x="619" y="1"/>
                  </a:moveTo>
                  <a:lnTo>
                    <a:pt x="48" y="96"/>
                  </a:lnTo>
                  <a:lnTo>
                    <a:pt x="0" y="144"/>
                  </a:lnTo>
                  <a:lnTo>
                    <a:pt x="0" y="191"/>
                  </a:lnTo>
                  <a:lnTo>
                    <a:pt x="0" y="239"/>
                  </a:lnTo>
                  <a:lnTo>
                    <a:pt x="95" y="286"/>
                  </a:lnTo>
                  <a:lnTo>
                    <a:pt x="1143" y="382"/>
                  </a:lnTo>
                  <a:lnTo>
                    <a:pt x="2142" y="572"/>
                  </a:lnTo>
                  <a:lnTo>
                    <a:pt x="3190" y="810"/>
                  </a:lnTo>
                  <a:lnTo>
                    <a:pt x="4190" y="1096"/>
                  </a:lnTo>
                  <a:lnTo>
                    <a:pt x="4237" y="1096"/>
                  </a:lnTo>
                  <a:lnTo>
                    <a:pt x="4237" y="1048"/>
                  </a:lnTo>
                  <a:lnTo>
                    <a:pt x="3809" y="715"/>
                  </a:lnTo>
                  <a:lnTo>
                    <a:pt x="3333" y="429"/>
                  </a:lnTo>
                  <a:lnTo>
                    <a:pt x="2809" y="239"/>
                  </a:lnTo>
                  <a:lnTo>
                    <a:pt x="2285" y="96"/>
                  </a:lnTo>
                  <a:lnTo>
                    <a:pt x="171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6"/>
            <p:cNvSpPr/>
            <p:nvPr/>
          </p:nvSpPr>
          <p:spPr>
            <a:xfrm flipH="1">
              <a:off x="2688032" y="4139988"/>
              <a:ext cx="102836" cy="89853"/>
            </a:xfrm>
            <a:custGeom>
              <a:avLst/>
              <a:gdLst/>
              <a:ahLst/>
              <a:cxnLst/>
              <a:rect l="l" t="t" r="r" b="b"/>
              <a:pathLst>
                <a:path w="4524" h="3952" extrusionOk="0">
                  <a:moveTo>
                    <a:pt x="1143" y="429"/>
                  </a:moveTo>
                  <a:lnTo>
                    <a:pt x="1477" y="524"/>
                  </a:lnTo>
                  <a:lnTo>
                    <a:pt x="1810" y="667"/>
                  </a:lnTo>
                  <a:lnTo>
                    <a:pt x="2096" y="810"/>
                  </a:lnTo>
                  <a:lnTo>
                    <a:pt x="2286" y="953"/>
                  </a:lnTo>
                  <a:lnTo>
                    <a:pt x="2667" y="1333"/>
                  </a:lnTo>
                  <a:lnTo>
                    <a:pt x="3048" y="1762"/>
                  </a:lnTo>
                  <a:lnTo>
                    <a:pt x="3714" y="2667"/>
                  </a:lnTo>
                  <a:lnTo>
                    <a:pt x="4333" y="3619"/>
                  </a:lnTo>
                  <a:lnTo>
                    <a:pt x="4333" y="3619"/>
                  </a:lnTo>
                  <a:lnTo>
                    <a:pt x="3524" y="3238"/>
                  </a:lnTo>
                  <a:lnTo>
                    <a:pt x="2667" y="2952"/>
                  </a:lnTo>
                  <a:lnTo>
                    <a:pt x="2048" y="2714"/>
                  </a:lnTo>
                  <a:lnTo>
                    <a:pt x="1715" y="2524"/>
                  </a:lnTo>
                  <a:lnTo>
                    <a:pt x="1381" y="2333"/>
                  </a:lnTo>
                  <a:lnTo>
                    <a:pt x="1048" y="2143"/>
                  </a:lnTo>
                  <a:lnTo>
                    <a:pt x="810" y="1905"/>
                  </a:lnTo>
                  <a:lnTo>
                    <a:pt x="572" y="1619"/>
                  </a:lnTo>
                  <a:lnTo>
                    <a:pt x="477" y="1333"/>
                  </a:lnTo>
                  <a:lnTo>
                    <a:pt x="477" y="1048"/>
                  </a:lnTo>
                  <a:lnTo>
                    <a:pt x="477" y="857"/>
                  </a:lnTo>
                  <a:lnTo>
                    <a:pt x="524" y="667"/>
                  </a:lnTo>
                  <a:lnTo>
                    <a:pt x="620" y="572"/>
                  </a:lnTo>
                  <a:lnTo>
                    <a:pt x="715" y="477"/>
                  </a:lnTo>
                  <a:lnTo>
                    <a:pt x="858" y="429"/>
                  </a:lnTo>
                  <a:close/>
                  <a:moveTo>
                    <a:pt x="1001" y="0"/>
                  </a:moveTo>
                  <a:lnTo>
                    <a:pt x="715" y="96"/>
                  </a:lnTo>
                  <a:lnTo>
                    <a:pt x="429" y="238"/>
                  </a:lnTo>
                  <a:lnTo>
                    <a:pt x="191" y="477"/>
                  </a:lnTo>
                  <a:lnTo>
                    <a:pt x="48" y="762"/>
                  </a:lnTo>
                  <a:lnTo>
                    <a:pt x="1" y="1048"/>
                  </a:lnTo>
                  <a:lnTo>
                    <a:pt x="1" y="1286"/>
                  </a:lnTo>
                  <a:lnTo>
                    <a:pt x="96" y="1572"/>
                  </a:lnTo>
                  <a:lnTo>
                    <a:pt x="239" y="1810"/>
                  </a:lnTo>
                  <a:lnTo>
                    <a:pt x="429" y="2048"/>
                  </a:lnTo>
                  <a:lnTo>
                    <a:pt x="620" y="2286"/>
                  </a:lnTo>
                  <a:lnTo>
                    <a:pt x="858" y="2428"/>
                  </a:lnTo>
                  <a:lnTo>
                    <a:pt x="1239" y="2714"/>
                  </a:lnTo>
                  <a:lnTo>
                    <a:pt x="1619" y="2952"/>
                  </a:lnTo>
                  <a:lnTo>
                    <a:pt x="2048" y="3143"/>
                  </a:lnTo>
                  <a:lnTo>
                    <a:pt x="2524" y="3333"/>
                  </a:lnTo>
                  <a:lnTo>
                    <a:pt x="4286" y="3952"/>
                  </a:lnTo>
                  <a:lnTo>
                    <a:pt x="4428" y="3952"/>
                  </a:lnTo>
                  <a:lnTo>
                    <a:pt x="4476" y="3809"/>
                  </a:lnTo>
                  <a:lnTo>
                    <a:pt x="4524" y="3762"/>
                  </a:lnTo>
                  <a:lnTo>
                    <a:pt x="4524" y="3714"/>
                  </a:lnTo>
                  <a:lnTo>
                    <a:pt x="4381" y="3285"/>
                  </a:lnTo>
                  <a:lnTo>
                    <a:pt x="4143" y="2809"/>
                  </a:lnTo>
                  <a:lnTo>
                    <a:pt x="3905" y="2381"/>
                  </a:lnTo>
                  <a:lnTo>
                    <a:pt x="3667" y="2000"/>
                  </a:lnTo>
                  <a:lnTo>
                    <a:pt x="3381" y="1572"/>
                  </a:lnTo>
                  <a:lnTo>
                    <a:pt x="3048" y="1191"/>
                  </a:lnTo>
                  <a:lnTo>
                    <a:pt x="2714" y="857"/>
                  </a:lnTo>
                  <a:lnTo>
                    <a:pt x="2381" y="524"/>
                  </a:lnTo>
                  <a:lnTo>
                    <a:pt x="2143" y="334"/>
                  </a:lnTo>
                  <a:lnTo>
                    <a:pt x="1857" y="191"/>
                  </a:lnTo>
                  <a:lnTo>
                    <a:pt x="1572" y="96"/>
                  </a:lnTo>
                  <a:lnTo>
                    <a:pt x="128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flipH="1">
              <a:off x="2579808" y="4160542"/>
              <a:ext cx="115816" cy="69300"/>
            </a:xfrm>
            <a:custGeom>
              <a:avLst/>
              <a:gdLst/>
              <a:ahLst/>
              <a:cxnLst/>
              <a:rect l="l" t="t" r="r" b="b"/>
              <a:pathLst>
                <a:path w="5095" h="3048" extrusionOk="0">
                  <a:moveTo>
                    <a:pt x="4142" y="429"/>
                  </a:moveTo>
                  <a:lnTo>
                    <a:pt x="4428" y="477"/>
                  </a:lnTo>
                  <a:lnTo>
                    <a:pt x="4523" y="572"/>
                  </a:lnTo>
                  <a:lnTo>
                    <a:pt x="4618" y="668"/>
                  </a:lnTo>
                  <a:lnTo>
                    <a:pt x="4666" y="810"/>
                  </a:lnTo>
                  <a:lnTo>
                    <a:pt x="4666" y="1001"/>
                  </a:lnTo>
                  <a:lnTo>
                    <a:pt x="4618" y="1191"/>
                  </a:lnTo>
                  <a:lnTo>
                    <a:pt x="4523" y="1429"/>
                  </a:lnTo>
                  <a:lnTo>
                    <a:pt x="4380" y="1715"/>
                  </a:lnTo>
                  <a:lnTo>
                    <a:pt x="4095" y="1905"/>
                  </a:lnTo>
                  <a:lnTo>
                    <a:pt x="3761" y="2096"/>
                  </a:lnTo>
                  <a:lnTo>
                    <a:pt x="3428" y="2239"/>
                  </a:lnTo>
                  <a:lnTo>
                    <a:pt x="3047" y="2334"/>
                  </a:lnTo>
                  <a:lnTo>
                    <a:pt x="2666" y="2381"/>
                  </a:lnTo>
                  <a:lnTo>
                    <a:pt x="2000" y="2477"/>
                  </a:lnTo>
                  <a:lnTo>
                    <a:pt x="1095" y="2572"/>
                  </a:lnTo>
                  <a:lnTo>
                    <a:pt x="238" y="2715"/>
                  </a:lnTo>
                  <a:lnTo>
                    <a:pt x="1048" y="1953"/>
                  </a:lnTo>
                  <a:lnTo>
                    <a:pt x="1476" y="1572"/>
                  </a:lnTo>
                  <a:lnTo>
                    <a:pt x="1952" y="1239"/>
                  </a:lnTo>
                  <a:lnTo>
                    <a:pt x="2381" y="906"/>
                  </a:lnTo>
                  <a:lnTo>
                    <a:pt x="2857" y="668"/>
                  </a:lnTo>
                  <a:lnTo>
                    <a:pt x="3095" y="572"/>
                  </a:lnTo>
                  <a:lnTo>
                    <a:pt x="3428" y="477"/>
                  </a:lnTo>
                  <a:lnTo>
                    <a:pt x="3761" y="429"/>
                  </a:lnTo>
                  <a:close/>
                  <a:moveTo>
                    <a:pt x="3476" y="1"/>
                  </a:moveTo>
                  <a:lnTo>
                    <a:pt x="3190" y="96"/>
                  </a:lnTo>
                  <a:lnTo>
                    <a:pt x="2905" y="191"/>
                  </a:lnTo>
                  <a:lnTo>
                    <a:pt x="2476" y="429"/>
                  </a:lnTo>
                  <a:lnTo>
                    <a:pt x="2048" y="715"/>
                  </a:lnTo>
                  <a:lnTo>
                    <a:pt x="1667" y="1001"/>
                  </a:lnTo>
                  <a:lnTo>
                    <a:pt x="1286" y="1286"/>
                  </a:lnTo>
                  <a:lnTo>
                    <a:pt x="953" y="1620"/>
                  </a:lnTo>
                  <a:lnTo>
                    <a:pt x="619" y="2001"/>
                  </a:lnTo>
                  <a:lnTo>
                    <a:pt x="286" y="2381"/>
                  </a:lnTo>
                  <a:lnTo>
                    <a:pt x="0" y="2762"/>
                  </a:lnTo>
                  <a:lnTo>
                    <a:pt x="0" y="2810"/>
                  </a:lnTo>
                  <a:lnTo>
                    <a:pt x="48" y="2810"/>
                  </a:lnTo>
                  <a:lnTo>
                    <a:pt x="48" y="2953"/>
                  </a:lnTo>
                  <a:lnTo>
                    <a:pt x="143" y="3048"/>
                  </a:lnTo>
                  <a:lnTo>
                    <a:pt x="191" y="3048"/>
                  </a:lnTo>
                  <a:lnTo>
                    <a:pt x="2095" y="2905"/>
                  </a:lnTo>
                  <a:lnTo>
                    <a:pt x="2571" y="2810"/>
                  </a:lnTo>
                  <a:lnTo>
                    <a:pt x="3000" y="2715"/>
                  </a:lnTo>
                  <a:lnTo>
                    <a:pt x="3476" y="2619"/>
                  </a:lnTo>
                  <a:lnTo>
                    <a:pt x="3904" y="2429"/>
                  </a:lnTo>
                  <a:lnTo>
                    <a:pt x="4142" y="2334"/>
                  </a:lnTo>
                  <a:lnTo>
                    <a:pt x="4428" y="2143"/>
                  </a:lnTo>
                  <a:lnTo>
                    <a:pt x="4618" y="1953"/>
                  </a:lnTo>
                  <a:lnTo>
                    <a:pt x="4856" y="1763"/>
                  </a:lnTo>
                  <a:lnTo>
                    <a:pt x="4999" y="1524"/>
                  </a:lnTo>
                  <a:lnTo>
                    <a:pt x="5095" y="1239"/>
                  </a:lnTo>
                  <a:lnTo>
                    <a:pt x="5095" y="1001"/>
                  </a:lnTo>
                  <a:lnTo>
                    <a:pt x="4999" y="668"/>
                  </a:lnTo>
                  <a:lnTo>
                    <a:pt x="4856" y="382"/>
                  </a:lnTo>
                  <a:lnTo>
                    <a:pt x="4618" y="191"/>
                  </a:lnTo>
                  <a:lnTo>
                    <a:pt x="4380" y="49"/>
                  </a:lnTo>
                  <a:lnTo>
                    <a:pt x="409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flipH="1">
              <a:off x="2300600" y="2597505"/>
              <a:ext cx="448057" cy="1481892"/>
            </a:xfrm>
            <a:custGeom>
              <a:avLst/>
              <a:gdLst/>
              <a:ahLst/>
              <a:cxnLst/>
              <a:rect l="l" t="t" r="r" b="b"/>
              <a:pathLst>
                <a:path w="19711" h="65178" extrusionOk="0">
                  <a:moveTo>
                    <a:pt x="6856" y="1"/>
                  </a:moveTo>
                  <a:lnTo>
                    <a:pt x="6094" y="4714"/>
                  </a:lnTo>
                  <a:lnTo>
                    <a:pt x="4476" y="15569"/>
                  </a:lnTo>
                  <a:lnTo>
                    <a:pt x="2667" y="27757"/>
                  </a:lnTo>
                  <a:lnTo>
                    <a:pt x="2000" y="32803"/>
                  </a:lnTo>
                  <a:lnTo>
                    <a:pt x="1572" y="36374"/>
                  </a:lnTo>
                  <a:lnTo>
                    <a:pt x="1334" y="39183"/>
                  </a:lnTo>
                  <a:lnTo>
                    <a:pt x="1048" y="43182"/>
                  </a:lnTo>
                  <a:lnTo>
                    <a:pt x="572" y="52799"/>
                  </a:lnTo>
                  <a:lnTo>
                    <a:pt x="143" y="61416"/>
                  </a:lnTo>
                  <a:lnTo>
                    <a:pt x="0" y="65177"/>
                  </a:lnTo>
                  <a:lnTo>
                    <a:pt x="15140" y="65177"/>
                  </a:lnTo>
                  <a:lnTo>
                    <a:pt x="15426" y="54513"/>
                  </a:lnTo>
                  <a:lnTo>
                    <a:pt x="15854" y="39135"/>
                  </a:lnTo>
                  <a:lnTo>
                    <a:pt x="15902" y="37231"/>
                  </a:lnTo>
                  <a:lnTo>
                    <a:pt x="17854" y="18425"/>
                  </a:lnTo>
                  <a:lnTo>
                    <a:pt x="1971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flipH="1">
              <a:off x="2337402" y="2627812"/>
              <a:ext cx="111474" cy="1397450"/>
            </a:xfrm>
            <a:custGeom>
              <a:avLst/>
              <a:gdLst/>
              <a:ahLst/>
              <a:cxnLst/>
              <a:rect l="l" t="t" r="r" b="b"/>
              <a:pathLst>
                <a:path w="4904" h="61464" extrusionOk="0">
                  <a:moveTo>
                    <a:pt x="4809" y="1"/>
                  </a:moveTo>
                  <a:lnTo>
                    <a:pt x="3904" y="6666"/>
                  </a:lnTo>
                  <a:lnTo>
                    <a:pt x="3428" y="9999"/>
                  </a:lnTo>
                  <a:lnTo>
                    <a:pt x="3000" y="13379"/>
                  </a:lnTo>
                  <a:lnTo>
                    <a:pt x="2381" y="19282"/>
                  </a:lnTo>
                  <a:lnTo>
                    <a:pt x="1809" y="25234"/>
                  </a:lnTo>
                  <a:lnTo>
                    <a:pt x="1286" y="31232"/>
                  </a:lnTo>
                  <a:lnTo>
                    <a:pt x="905" y="37183"/>
                  </a:lnTo>
                  <a:lnTo>
                    <a:pt x="619" y="43230"/>
                  </a:lnTo>
                  <a:lnTo>
                    <a:pt x="333" y="49276"/>
                  </a:lnTo>
                  <a:lnTo>
                    <a:pt x="143" y="55322"/>
                  </a:lnTo>
                  <a:lnTo>
                    <a:pt x="0" y="61369"/>
                  </a:lnTo>
                  <a:lnTo>
                    <a:pt x="0" y="61416"/>
                  </a:lnTo>
                  <a:lnTo>
                    <a:pt x="95" y="61464"/>
                  </a:lnTo>
                  <a:lnTo>
                    <a:pt x="143" y="61416"/>
                  </a:lnTo>
                  <a:lnTo>
                    <a:pt x="143" y="61369"/>
                  </a:lnTo>
                  <a:lnTo>
                    <a:pt x="381" y="54608"/>
                  </a:lnTo>
                  <a:lnTo>
                    <a:pt x="619" y="47800"/>
                  </a:lnTo>
                  <a:lnTo>
                    <a:pt x="905" y="41801"/>
                  </a:lnTo>
                  <a:lnTo>
                    <a:pt x="1238" y="35850"/>
                  </a:lnTo>
                  <a:lnTo>
                    <a:pt x="1667" y="29852"/>
                  </a:lnTo>
                  <a:lnTo>
                    <a:pt x="2190" y="23853"/>
                  </a:lnTo>
                  <a:lnTo>
                    <a:pt x="2714" y="17902"/>
                  </a:lnTo>
                  <a:lnTo>
                    <a:pt x="3380" y="11903"/>
                  </a:lnTo>
                  <a:lnTo>
                    <a:pt x="4047" y="5952"/>
                  </a:lnTo>
                  <a:lnTo>
                    <a:pt x="4475" y="3000"/>
                  </a:lnTo>
                  <a:lnTo>
                    <a:pt x="490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6"/>
            <p:cNvSpPr/>
            <p:nvPr/>
          </p:nvSpPr>
          <p:spPr>
            <a:xfrm flipH="1">
              <a:off x="2418552" y="4019828"/>
              <a:ext cx="309532" cy="8685"/>
            </a:xfrm>
            <a:custGeom>
              <a:avLst/>
              <a:gdLst/>
              <a:ahLst/>
              <a:cxnLst/>
              <a:rect l="l" t="t" r="r" b="b"/>
              <a:pathLst>
                <a:path w="13617" h="382" extrusionOk="0">
                  <a:moveTo>
                    <a:pt x="5285" y="1"/>
                  </a:moveTo>
                  <a:lnTo>
                    <a:pt x="2619" y="96"/>
                  </a:lnTo>
                  <a:lnTo>
                    <a:pt x="1286" y="144"/>
                  </a:lnTo>
                  <a:lnTo>
                    <a:pt x="667" y="144"/>
                  </a:lnTo>
                  <a:lnTo>
                    <a:pt x="48" y="191"/>
                  </a:lnTo>
                  <a:lnTo>
                    <a:pt x="0" y="191"/>
                  </a:lnTo>
                  <a:lnTo>
                    <a:pt x="0" y="239"/>
                  </a:lnTo>
                  <a:lnTo>
                    <a:pt x="714" y="239"/>
                  </a:lnTo>
                  <a:lnTo>
                    <a:pt x="1524" y="286"/>
                  </a:lnTo>
                  <a:lnTo>
                    <a:pt x="2999" y="334"/>
                  </a:lnTo>
                  <a:lnTo>
                    <a:pt x="5618" y="382"/>
                  </a:lnTo>
                  <a:lnTo>
                    <a:pt x="8284" y="382"/>
                  </a:lnTo>
                  <a:lnTo>
                    <a:pt x="10903" y="334"/>
                  </a:lnTo>
                  <a:lnTo>
                    <a:pt x="12283" y="239"/>
                  </a:lnTo>
                  <a:lnTo>
                    <a:pt x="13616" y="191"/>
                  </a:lnTo>
                  <a:lnTo>
                    <a:pt x="13616" y="144"/>
                  </a:lnTo>
                  <a:lnTo>
                    <a:pt x="12807" y="144"/>
                  </a:lnTo>
                  <a:lnTo>
                    <a:pt x="12045" y="96"/>
                  </a:lnTo>
                  <a:lnTo>
                    <a:pt x="10569" y="48"/>
                  </a:lnTo>
                  <a:lnTo>
                    <a:pt x="790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6"/>
            <p:cNvSpPr/>
            <p:nvPr/>
          </p:nvSpPr>
          <p:spPr>
            <a:xfrm flipH="1">
              <a:off x="2300600" y="2597505"/>
              <a:ext cx="250022" cy="889799"/>
            </a:xfrm>
            <a:custGeom>
              <a:avLst/>
              <a:gdLst/>
              <a:ahLst/>
              <a:cxnLst/>
              <a:rect l="l" t="t" r="r" b="b"/>
              <a:pathLst>
                <a:path w="10999" h="39136" extrusionOk="0">
                  <a:moveTo>
                    <a:pt x="1" y="1"/>
                  </a:moveTo>
                  <a:lnTo>
                    <a:pt x="7142" y="39135"/>
                  </a:lnTo>
                  <a:lnTo>
                    <a:pt x="7190" y="37231"/>
                  </a:lnTo>
                  <a:lnTo>
                    <a:pt x="9142" y="18425"/>
                  </a:lnTo>
                  <a:lnTo>
                    <a:pt x="1099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flipH="1">
              <a:off x="1573357" y="3744903"/>
              <a:ext cx="484836" cy="648387"/>
            </a:xfrm>
            <a:custGeom>
              <a:avLst/>
              <a:gdLst/>
              <a:ahLst/>
              <a:cxnLst/>
              <a:rect l="l" t="t" r="r" b="b"/>
              <a:pathLst>
                <a:path w="21329" h="28518" extrusionOk="0">
                  <a:moveTo>
                    <a:pt x="12664" y="0"/>
                  </a:moveTo>
                  <a:lnTo>
                    <a:pt x="476" y="5523"/>
                  </a:lnTo>
                  <a:lnTo>
                    <a:pt x="3999" y="12712"/>
                  </a:lnTo>
                  <a:lnTo>
                    <a:pt x="5475" y="15664"/>
                  </a:lnTo>
                  <a:lnTo>
                    <a:pt x="6570" y="17901"/>
                  </a:lnTo>
                  <a:lnTo>
                    <a:pt x="3571" y="21329"/>
                  </a:lnTo>
                  <a:lnTo>
                    <a:pt x="1428" y="23900"/>
                  </a:lnTo>
                  <a:lnTo>
                    <a:pt x="619" y="24852"/>
                  </a:lnTo>
                  <a:lnTo>
                    <a:pt x="238" y="25471"/>
                  </a:lnTo>
                  <a:lnTo>
                    <a:pt x="95" y="25852"/>
                  </a:lnTo>
                  <a:lnTo>
                    <a:pt x="0" y="26328"/>
                  </a:lnTo>
                  <a:lnTo>
                    <a:pt x="0" y="26852"/>
                  </a:lnTo>
                  <a:lnTo>
                    <a:pt x="48" y="27375"/>
                  </a:lnTo>
                  <a:lnTo>
                    <a:pt x="143" y="27851"/>
                  </a:lnTo>
                  <a:lnTo>
                    <a:pt x="333" y="28232"/>
                  </a:lnTo>
                  <a:lnTo>
                    <a:pt x="429" y="28327"/>
                  </a:lnTo>
                  <a:lnTo>
                    <a:pt x="524" y="28470"/>
                  </a:lnTo>
                  <a:lnTo>
                    <a:pt x="667" y="28518"/>
                  </a:lnTo>
                  <a:lnTo>
                    <a:pt x="809" y="28518"/>
                  </a:lnTo>
                  <a:lnTo>
                    <a:pt x="1143" y="28423"/>
                  </a:lnTo>
                  <a:lnTo>
                    <a:pt x="1904" y="28137"/>
                  </a:lnTo>
                  <a:lnTo>
                    <a:pt x="4237" y="27090"/>
                  </a:lnTo>
                  <a:lnTo>
                    <a:pt x="7475" y="25661"/>
                  </a:lnTo>
                  <a:lnTo>
                    <a:pt x="11141" y="23947"/>
                  </a:lnTo>
                  <a:lnTo>
                    <a:pt x="14807" y="22281"/>
                  </a:lnTo>
                  <a:lnTo>
                    <a:pt x="17996" y="20710"/>
                  </a:lnTo>
                  <a:lnTo>
                    <a:pt x="20282" y="19520"/>
                  </a:lnTo>
                  <a:lnTo>
                    <a:pt x="20996" y="19139"/>
                  </a:lnTo>
                  <a:lnTo>
                    <a:pt x="21186" y="18996"/>
                  </a:lnTo>
                  <a:lnTo>
                    <a:pt x="21281" y="18901"/>
                  </a:lnTo>
                  <a:lnTo>
                    <a:pt x="21329" y="18806"/>
                  </a:lnTo>
                  <a:lnTo>
                    <a:pt x="21329" y="18663"/>
                  </a:lnTo>
                  <a:lnTo>
                    <a:pt x="21234" y="18187"/>
                  </a:lnTo>
                  <a:lnTo>
                    <a:pt x="20996" y="17568"/>
                  </a:lnTo>
                  <a:lnTo>
                    <a:pt x="20710" y="16759"/>
                  </a:lnTo>
                  <a:lnTo>
                    <a:pt x="19948" y="14711"/>
                  </a:lnTo>
                  <a:lnTo>
                    <a:pt x="18949" y="12283"/>
                  </a:lnTo>
                  <a:lnTo>
                    <a:pt x="18472" y="11141"/>
                  </a:lnTo>
                  <a:lnTo>
                    <a:pt x="17949" y="9998"/>
                  </a:lnTo>
                  <a:lnTo>
                    <a:pt x="16568" y="7189"/>
                  </a:lnTo>
                  <a:lnTo>
                    <a:pt x="15092" y="4428"/>
                  </a:lnTo>
                  <a:lnTo>
                    <a:pt x="13854" y="2143"/>
                  </a:lnTo>
                  <a:lnTo>
                    <a:pt x="12664"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flipH="1">
              <a:off x="1573357" y="3908353"/>
              <a:ext cx="484836" cy="484938"/>
            </a:xfrm>
            <a:custGeom>
              <a:avLst/>
              <a:gdLst/>
              <a:ahLst/>
              <a:cxnLst/>
              <a:rect l="l" t="t" r="r" b="b"/>
              <a:pathLst>
                <a:path w="21329" h="21329" extrusionOk="0">
                  <a:moveTo>
                    <a:pt x="16568" y="0"/>
                  </a:moveTo>
                  <a:lnTo>
                    <a:pt x="10141" y="2857"/>
                  </a:lnTo>
                  <a:lnTo>
                    <a:pt x="3999" y="5523"/>
                  </a:lnTo>
                  <a:lnTo>
                    <a:pt x="5475" y="8475"/>
                  </a:lnTo>
                  <a:lnTo>
                    <a:pt x="6523" y="10712"/>
                  </a:lnTo>
                  <a:lnTo>
                    <a:pt x="3571" y="14140"/>
                  </a:lnTo>
                  <a:lnTo>
                    <a:pt x="1428" y="16711"/>
                  </a:lnTo>
                  <a:lnTo>
                    <a:pt x="619" y="17663"/>
                  </a:lnTo>
                  <a:lnTo>
                    <a:pt x="238" y="18282"/>
                  </a:lnTo>
                  <a:lnTo>
                    <a:pt x="95" y="18663"/>
                  </a:lnTo>
                  <a:lnTo>
                    <a:pt x="0" y="19139"/>
                  </a:lnTo>
                  <a:lnTo>
                    <a:pt x="0" y="19663"/>
                  </a:lnTo>
                  <a:lnTo>
                    <a:pt x="48" y="20186"/>
                  </a:lnTo>
                  <a:lnTo>
                    <a:pt x="143" y="20662"/>
                  </a:lnTo>
                  <a:lnTo>
                    <a:pt x="333" y="21043"/>
                  </a:lnTo>
                  <a:lnTo>
                    <a:pt x="429" y="21138"/>
                  </a:lnTo>
                  <a:lnTo>
                    <a:pt x="524" y="21281"/>
                  </a:lnTo>
                  <a:lnTo>
                    <a:pt x="667" y="21329"/>
                  </a:lnTo>
                  <a:lnTo>
                    <a:pt x="809" y="21329"/>
                  </a:lnTo>
                  <a:lnTo>
                    <a:pt x="1143" y="21234"/>
                  </a:lnTo>
                  <a:lnTo>
                    <a:pt x="1904" y="20948"/>
                  </a:lnTo>
                  <a:lnTo>
                    <a:pt x="4237" y="19901"/>
                  </a:lnTo>
                  <a:lnTo>
                    <a:pt x="7475" y="18472"/>
                  </a:lnTo>
                  <a:lnTo>
                    <a:pt x="11141" y="16758"/>
                  </a:lnTo>
                  <a:lnTo>
                    <a:pt x="14807" y="15092"/>
                  </a:lnTo>
                  <a:lnTo>
                    <a:pt x="17996" y="13521"/>
                  </a:lnTo>
                  <a:lnTo>
                    <a:pt x="20282" y="12331"/>
                  </a:lnTo>
                  <a:lnTo>
                    <a:pt x="20996" y="11950"/>
                  </a:lnTo>
                  <a:lnTo>
                    <a:pt x="21186" y="11807"/>
                  </a:lnTo>
                  <a:lnTo>
                    <a:pt x="21281" y="11712"/>
                  </a:lnTo>
                  <a:lnTo>
                    <a:pt x="21329" y="11617"/>
                  </a:lnTo>
                  <a:lnTo>
                    <a:pt x="21329" y="11474"/>
                  </a:lnTo>
                  <a:lnTo>
                    <a:pt x="21234" y="10998"/>
                  </a:lnTo>
                  <a:lnTo>
                    <a:pt x="20996" y="10379"/>
                  </a:lnTo>
                  <a:lnTo>
                    <a:pt x="20710" y="9570"/>
                  </a:lnTo>
                  <a:lnTo>
                    <a:pt x="19948" y="7522"/>
                  </a:lnTo>
                  <a:lnTo>
                    <a:pt x="18949" y="5094"/>
                  </a:lnTo>
                  <a:lnTo>
                    <a:pt x="18472" y="3952"/>
                  </a:lnTo>
                  <a:lnTo>
                    <a:pt x="17949" y="2809"/>
                  </a:lnTo>
                  <a:lnTo>
                    <a:pt x="16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flipH="1">
              <a:off x="1572266" y="3971127"/>
              <a:ext cx="487018" cy="423255"/>
            </a:xfrm>
            <a:custGeom>
              <a:avLst/>
              <a:gdLst/>
              <a:ahLst/>
              <a:cxnLst/>
              <a:rect l="l" t="t" r="r" b="b"/>
              <a:pathLst>
                <a:path w="21425" h="18616" extrusionOk="0">
                  <a:moveTo>
                    <a:pt x="18044" y="0"/>
                  </a:moveTo>
                  <a:lnTo>
                    <a:pt x="5476" y="5714"/>
                  </a:lnTo>
                  <a:lnTo>
                    <a:pt x="6571" y="7951"/>
                  </a:lnTo>
                  <a:lnTo>
                    <a:pt x="3571" y="11379"/>
                  </a:lnTo>
                  <a:lnTo>
                    <a:pt x="1429" y="13950"/>
                  </a:lnTo>
                  <a:lnTo>
                    <a:pt x="619" y="14950"/>
                  </a:lnTo>
                  <a:lnTo>
                    <a:pt x="239" y="15569"/>
                  </a:lnTo>
                  <a:lnTo>
                    <a:pt x="96" y="15949"/>
                  </a:lnTo>
                  <a:lnTo>
                    <a:pt x="1" y="16473"/>
                  </a:lnTo>
                  <a:lnTo>
                    <a:pt x="1" y="16949"/>
                  </a:lnTo>
                  <a:lnTo>
                    <a:pt x="48" y="17473"/>
                  </a:lnTo>
                  <a:lnTo>
                    <a:pt x="143" y="17949"/>
                  </a:lnTo>
                  <a:lnTo>
                    <a:pt x="334" y="18330"/>
                  </a:lnTo>
                  <a:lnTo>
                    <a:pt x="429" y="18473"/>
                  </a:lnTo>
                  <a:lnTo>
                    <a:pt x="524" y="18568"/>
                  </a:lnTo>
                  <a:lnTo>
                    <a:pt x="667" y="18615"/>
                  </a:lnTo>
                  <a:lnTo>
                    <a:pt x="810" y="18615"/>
                  </a:lnTo>
                  <a:lnTo>
                    <a:pt x="1143" y="18520"/>
                  </a:lnTo>
                  <a:lnTo>
                    <a:pt x="1905" y="18235"/>
                  </a:lnTo>
                  <a:lnTo>
                    <a:pt x="4285" y="17187"/>
                  </a:lnTo>
                  <a:lnTo>
                    <a:pt x="7523" y="15711"/>
                  </a:lnTo>
                  <a:lnTo>
                    <a:pt x="11189" y="14045"/>
                  </a:lnTo>
                  <a:lnTo>
                    <a:pt x="14855" y="12331"/>
                  </a:lnTo>
                  <a:lnTo>
                    <a:pt x="18092" y="10760"/>
                  </a:lnTo>
                  <a:lnTo>
                    <a:pt x="20425" y="9570"/>
                  </a:lnTo>
                  <a:lnTo>
                    <a:pt x="21091" y="9189"/>
                  </a:lnTo>
                  <a:lnTo>
                    <a:pt x="21329" y="9046"/>
                  </a:lnTo>
                  <a:lnTo>
                    <a:pt x="21425" y="8951"/>
                  </a:lnTo>
                  <a:lnTo>
                    <a:pt x="21425" y="8808"/>
                  </a:lnTo>
                  <a:lnTo>
                    <a:pt x="21425" y="8618"/>
                  </a:lnTo>
                  <a:lnTo>
                    <a:pt x="21234" y="7999"/>
                  </a:lnTo>
                  <a:lnTo>
                    <a:pt x="20949" y="7094"/>
                  </a:lnTo>
                  <a:lnTo>
                    <a:pt x="20520" y="5952"/>
                  </a:lnTo>
                  <a:lnTo>
                    <a:pt x="19425" y="3190"/>
                  </a:lnTo>
                  <a:lnTo>
                    <a:pt x="18044"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
            <p:cNvSpPr/>
            <p:nvPr/>
          </p:nvSpPr>
          <p:spPr>
            <a:xfrm flipH="1">
              <a:off x="1598248" y="4173547"/>
              <a:ext cx="445875" cy="201351"/>
            </a:xfrm>
            <a:custGeom>
              <a:avLst/>
              <a:gdLst/>
              <a:ahLst/>
              <a:cxnLst/>
              <a:rect l="l" t="t" r="r" b="b"/>
              <a:pathLst>
                <a:path w="19615" h="8856" extrusionOk="0">
                  <a:moveTo>
                    <a:pt x="19615" y="0"/>
                  </a:moveTo>
                  <a:lnTo>
                    <a:pt x="17949" y="667"/>
                  </a:lnTo>
                  <a:lnTo>
                    <a:pt x="15616" y="1714"/>
                  </a:lnTo>
                  <a:lnTo>
                    <a:pt x="9808" y="4285"/>
                  </a:lnTo>
                  <a:lnTo>
                    <a:pt x="3999" y="6951"/>
                  </a:lnTo>
                  <a:lnTo>
                    <a:pt x="48" y="8808"/>
                  </a:lnTo>
                  <a:lnTo>
                    <a:pt x="0" y="8856"/>
                  </a:lnTo>
                  <a:lnTo>
                    <a:pt x="95" y="8856"/>
                  </a:lnTo>
                  <a:lnTo>
                    <a:pt x="4047" y="7094"/>
                  </a:lnTo>
                  <a:lnTo>
                    <a:pt x="9903" y="4523"/>
                  </a:lnTo>
                  <a:lnTo>
                    <a:pt x="15663" y="1857"/>
                  </a:lnTo>
                  <a:lnTo>
                    <a:pt x="17996" y="762"/>
                  </a:lnTo>
                  <a:lnTo>
                    <a:pt x="1961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
            <p:cNvSpPr/>
            <p:nvPr/>
          </p:nvSpPr>
          <p:spPr>
            <a:xfrm flipH="1">
              <a:off x="1831994" y="4116183"/>
              <a:ext cx="96335" cy="27079"/>
            </a:xfrm>
            <a:custGeom>
              <a:avLst/>
              <a:gdLst/>
              <a:ahLst/>
              <a:cxnLst/>
              <a:rect l="l" t="t" r="r" b="b"/>
              <a:pathLst>
                <a:path w="4238" h="1191" extrusionOk="0">
                  <a:moveTo>
                    <a:pt x="3142" y="0"/>
                  </a:moveTo>
                  <a:lnTo>
                    <a:pt x="2619" y="48"/>
                  </a:lnTo>
                  <a:lnTo>
                    <a:pt x="2047" y="143"/>
                  </a:lnTo>
                  <a:lnTo>
                    <a:pt x="1524" y="286"/>
                  </a:lnTo>
                  <a:lnTo>
                    <a:pt x="1000" y="476"/>
                  </a:lnTo>
                  <a:lnTo>
                    <a:pt x="476" y="762"/>
                  </a:lnTo>
                  <a:lnTo>
                    <a:pt x="48" y="1047"/>
                  </a:lnTo>
                  <a:lnTo>
                    <a:pt x="0" y="1143"/>
                  </a:lnTo>
                  <a:lnTo>
                    <a:pt x="48" y="1190"/>
                  </a:lnTo>
                  <a:lnTo>
                    <a:pt x="95" y="1190"/>
                  </a:lnTo>
                  <a:lnTo>
                    <a:pt x="1095" y="905"/>
                  </a:lnTo>
                  <a:lnTo>
                    <a:pt x="2143" y="619"/>
                  </a:lnTo>
                  <a:lnTo>
                    <a:pt x="3142" y="429"/>
                  </a:lnTo>
                  <a:lnTo>
                    <a:pt x="4190" y="286"/>
                  </a:lnTo>
                  <a:lnTo>
                    <a:pt x="4237" y="238"/>
                  </a:lnTo>
                  <a:lnTo>
                    <a:pt x="4237" y="190"/>
                  </a:lnTo>
                  <a:lnTo>
                    <a:pt x="3714" y="48"/>
                  </a:lnTo>
                  <a:lnTo>
                    <a:pt x="314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flipH="1">
              <a:off x="1847155" y="4137828"/>
              <a:ext cx="96335" cy="28170"/>
            </a:xfrm>
            <a:custGeom>
              <a:avLst/>
              <a:gdLst/>
              <a:ahLst/>
              <a:cxnLst/>
              <a:rect l="l" t="t" r="r" b="b"/>
              <a:pathLst>
                <a:path w="4238" h="1239" extrusionOk="0">
                  <a:moveTo>
                    <a:pt x="3143" y="0"/>
                  </a:moveTo>
                  <a:lnTo>
                    <a:pt x="2619" y="48"/>
                  </a:lnTo>
                  <a:lnTo>
                    <a:pt x="2048" y="143"/>
                  </a:lnTo>
                  <a:lnTo>
                    <a:pt x="1524" y="286"/>
                  </a:lnTo>
                  <a:lnTo>
                    <a:pt x="1000" y="524"/>
                  </a:lnTo>
                  <a:lnTo>
                    <a:pt x="477" y="762"/>
                  </a:lnTo>
                  <a:lnTo>
                    <a:pt x="48" y="1048"/>
                  </a:lnTo>
                  <a:lnTo>
                    <a:pt x="1" y="1143"/>
                  </a:lnTo>
                  <a:lnTo>
                    <a:pt x="48" y="1190"/>
                  </a:lnTo>
                  <a:lnTo>
                    <a:pt x="96" y="1238"/>
                  </a:lnTo>
                  <a:lnTo>
                    <a:pt x="1096" y="905"/>
                  </a:lnTo>
                  <a:lnTo>
                    <a:pt x="2143" y="667"/>
                  </a:lnTo>
                  <a:lnTo>
                    <a:pt x="3191" y="429"/>
                  </a:lnTo>
                  <a:lnTo>
                    <a:pt x="4190" y="286"/>
                  </a:lnTo>
                  <a:lnTo>
                    <a:pt x="4238" y="238"/>
                  </a:lnTo>
                  <a:lnTo>
                    <a:pt x="4238" y="191"/>
                  </a:lnTo>
                  <a:lnTo>
                    <a:pt x="3714" y="48"/>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flipH="1">
              <a:off x="1861226" y="4160542"/>
              <a:ext cx="97404" cy="27101"/>
            </a:xfrm>
            <a:custGeom>
              <a:avLst/>
              <a:gdLst/>
              <a:ahLst/>
              <a:cxnLst/>
              <a:rect l="l" t="t" r="r" b="b"/>
              <a:pathLst>
                <a:path w="4285" h="1192" extrusionOk="0">
                  <a:moveTo>
                    <a:pt x="3142" y="1"/>
                  </a:moveTo>
                  <a:lnTo>
                    <a:pt x="2619" y="49"/>
                  </a:lnTo>
                  <a:lnTo>
                    <a:pt x="2047" y="144"/>
                  </a:lnTo>
                  <a:lnTo>
                    <a:pt x="1524" y="287"/>
                  </a:lnTo>
                  <a:lnTo>
                    <a:pt x="1000" y="477"/>
                  </a:lnTo>
                  <a:lnTo>
                    <a:pt x="476" y="763"/>
                  </a:lnTo>
                  <a:lnTo>
                    <a:pt x="48" y="1048"/>
                  </a:lnTo>
                  <a:lnTo>
                    <a:pt x="0" y="1144"/>
                  </a:lnTo>
                  <a:lnTo>
                    <a:pt x="48" y="1191"/>
                  </a:lnTo>
                  <a:lnTo>
                    <a:pt x="95" y="1191"/>
                  </a:lnTo>
                  <a:lnTo>
                    <a:pt x="1143" y="906"/>
                  </a:lnTo>
                  <a:lnTo>
                    <a:pt x="2143" y="620"/>
                  </a:lnTo>
                  <a:lnTo>
                    <a:pt x="3190" y="429"/>
                  </a:lnTo>
                  <a:lnTo>
                    <a:pt x="4190" y="287"/>
                  </a:lnTo>
                  <a:lnTo>
                    <a:pt x="4285" y="239"/>
                  </a:lnTo>
                  <a:lnTo>
                    <a:pt x="4237" y="191"/>
                  </a:lnTo>
                  <a:lnTo>
                    <a:pt x="3714" y="49"/>
                  </a:lnTo>
                  <a:lnTo>
                    <a:pt x="314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flipH="1">
              <a:off x="1877456" y="4182209"/>
              <a:ext cx="96335" cy="28147"/>
            </a:xfrm>
            <a:custGeom>
              <a:avLst/>
              <a:gdLst/>
              <a:ahLst/>
              <a:cxnLst/>
              <a:rect l="l" t="t" r="r" b="b"/>
              <a:pathLst>
                <a:path w="4238" h="1238" extrusionOk="0">
                  <a:moveTo>
                    <a:pt x="3143" y="0"/>
                  </a:moveTo>
                  <a:lnTo>
                    <a:pt x="2619" y="48"/>
                  </a:lnTo>
                  <a:lnTo>
                    <a:pt x="2048" y="143"/>
                  </a:lnTo>
                  <a:lnTo>
                    <a:pt x="1524" y="286"/>
                  </a:lnTo>
                  <a:lnTo>
                    <a:pt x="1000" y="524"/>
                  </a:lnTo>
                  <a:lnTo>
                    <a:pt x="477" y="762"/>
                  </a:lnTo>
                  <a:lnTo>
                    <a:pt x="48" y="1048"/>
                  </a:lnTo>
                  <a:lnTo>
                    <a:pt x="1" y="1143"/>
                  </a:lnTo>
                  <a:lnTo>
                    <a:pt x="48" y="1190"/>
                  </a:lnTo>
                  <a:lnTo>
                    <a:pt x="96" y="1238"/>
                  </a:lnTo>
                  <a:lnTo>
                    <a:pt x="1096" y="905"/>
                  </a:lnTo>
                  <a:lnTo>
                    <a:pt x="2143" y="667"/>
                  </a:lnTo>
                  <a:lnTo>
                    <a:pt x="3143" y="429"/>
                  </a:lnTo>
                  <a:lnTo>
                    <a:pt x="4190" y="286"/>
                  </a:lnTo>
                  <a:lnTo>
                    <a:pt x="4238" y="238"/>
                  </a:lnTo>
                  <a:lnTo>
                    <a:pt x="4238" y="191"/>
                  </a:lnTo>
                  <a:lnTo>
                    <a:pt x="3714" y="48"/>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flipH="1">
              <a:off x="1891527" y="4076123"/>
              <a:ext cx="121226" cy="59546"/>
            </a:xfrm>
            <a:custGeom>
              <a:avLst/>
              <a:gdLst/>
              <a:ahLst/>
              <a:cxnLst/>
              <a:rect l="l" t="t" r="r" b="b"/>
              <a:pathLst>
                <a:path w="5333" h="2619" extrusionOk="0">
                  <a:moveTo>
                    <a:pt x="1572" y="429"/>
                  </a:moveTo>
                  <a:lnTo>
                    <a:pt x="1905" y="477"/>
                  </a:lnTo>
                  <a:lnTo>
                    <a:pt x="2191" y="524"/>
                  </a:lnTo>
                  <a:lnTo>
                    <a:pt x="2667" y="715"/>
                  </a:lnTo>
                  <a:lnTo>
                    <a:pt x="3191" y="953"/>
                  </a:lnTo>
                  <a:lnTo>
                    <a:pt x="3667" y="1238"/>
                  </a:lnTo>
                  <a:lnTo>
                    <a:pt x="4190" y="1524"/>
                  </a:lnTo>
                  <a:lnTo>
                    <a:pt x="5143" y="2095"/>
                  </a:lnTo>
                  <a:lnTo>
                    <a:pt x="4238" y="2143"/>
                  </a:lnTo>
                  <a:lnTo>
                    <a:pt x="3333" y="2191"/>
                  </a:lnTo>
                  <a:lnTo>
                    <a:pt x="2667" y="2238"/>
                  </a:lnTo>
                  <a:lnTo>
                    <a:pt x="1905" y="2191"/>
                  </a:lnTo>
                  <a:lnTo>
                    <a:pt x="1524" y="2143"/>
                  </a:lnTo>
                  <a:lnTo>
                    <a:pt x="1191" y="2000"/>
                  </a:lnTo>
                  <a:lnTo>
                    <a:pt x="858" y="1857"/>
                  </a:lnTo>
                  <a:lnTo>
                    <a:pt x="667" y="1619"/>
                  </a:lnTo>
                  <a:lnTo>
                    <a:pt x="524" y="1381"/>
                  </a:lnTo>
                  <a:lnTo>
                    <a:pt x="477" y="1191"/>
                  </a:lnTo>
                  <a:lnTo>
                    <a:pt x="429" y="1000"/>
                  </a:lnTo>
                  <a:lnTo>
                    <a:pt x="477" y="857"/>
                  </a:lnTo>
                  <a:lnTo>
                    <a:pt x="524" y="762"/>
                  </a:lnTo>
                  <a:lnTo>
                    <a:pt x="620" y="667"/>
                  </a:lnTo>
                  <a:lnTo>
                    <a:pt x="905" y="524"/>
                  </a:lnTo>
                  <a:lnTo>
                    <a:pt x="1239" y="477"/>
                  </a:lnTo>
                  <a:lnTo>
                    <a:pt x="1572" y="429"/>
                  </a:lnTo>
                  <a:close/>
                  <a:moveTo>
                    <a:pt x="1429" y="0"/>
                  </a:moveTo>
                  <a:lnTo>
                    <a:pt x="1143" y="48"/>
                  </a:lnTo>
                  <a:lnTo>
                    <a:pt x="810" y="96"/>
                  </a:lnTo>
                  <a:lnTo>
                    <a:pt x="572" y="239"/>
                  </a:lnTo>
                  <a:lnTo>
                    <a:pt x="334" y="381"/>
                  </a:lnTo>
                  <a:lnTo>
                    <a:pt x="144" y="619"/>
                  </a:lnTo>
                  <a:lnTo>
                    <a:pt x="48" y="953"/>
                  </a:lnTo>
                  <a:lnTo>
                    <a:pt x="1" y="1238"/>
                  </a:lnTo>
                  <a:lnTo>
                    <a:pt x="96" y="1524"/>
                  </a:lnTo>
                  <a:lnTo>
                    <a:pt x="239" y="1762"/>
                  </a:lnTo>
                  <a:lnTo>
                    <a:pt x="429" y="2000"/>
                  </a:lnTo>
                  <a:lnTo>
                    <a:pt x="620" y="2143"/>
                  </a:lnTo>
                  <a:lnTo>
                    <a:pt x="905" y="2286"/>
                  </a:lnTo>
                  <a:lnTo>
                    <a:pt x="1191" y="2429"/>
                  </a:lnTo>
                  <a:lnTo>
                    <a:pt x="1429" y="2476"/>
                  </a:lnTo>
                  <a:lnTo>
                    <a:pt x="1905" y="2571"/>
                  </a:lnTo>
                  <a:lnTo>
                    <a:pt x="2381" y="2619"/>
                  </a:lnTo>
                  <a:lnTo>
                    <a:pt x="3333" y="2619"/>
                  </a:lnTo>
                  <a:lnTo>
                    <a:pt x="5190" y="2429"/>
                  </a:lnTo>
                  <a:lnTo>
                    <a:pt x="5285" y="2429"/>
                  </a:lnTo>
                  <a:lnTo>
                    <a:pt x="5333" y="2333"/>
                  </a:lnTo>
                  <a:lnTo>
                    <a:pt x="5333" y="2286"/>
                  </a:lnTo>
                  <a:lnTo>
                    <a:pt x="5333" y="2191"/>
                  </a:lnTo>
                  <a:lnTo>
                    <a:pt x="5333" y="2143"/>
                  </a:lnTo>
                  <a:lnTo>
                    <a:pt x="5000" y="1762"/>
                  </a:lnTo>
                  <a:lnTo>
                    <a:pt x="4619" y="1476"/>
                  </a:lnTo>
                  <a:lnTo>
                    <a:pt x="4238" y="1191"/>
                  </a:lnTo>
                  <a:lnTo>
                    <a:pt x="3809" y="905"/>
                  </a:lnTo>
                  <a:lnTo>
                    <a:pt x="3381" y="667"/>
                  </a:lnTo>
                  <a:lnTo>
                    <a:pt x="2952" y="429"/>
                  </a:lnTo>
                  <a:lnTo>
                    <a:pt x="2524" y="239"/>
                  </a:lnTo>
                  <a:lnTo>
                    <a:pt x="2048" y="96"/>
                  </a:lnTo>
                  <a:lnTo>
                    <a:pt x="1762" y="48"/>
                  </a:lnTo>
                  <a:lnTo>
                    <a:pt x="142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
            <p:cNvSpPr/>
            <p:nvPr/>
          </p:nvSpPr>
          <p:spPr>
            <a:xfrm flipH="1">
              <a:off x="1808194" y="4029582"/>
              <a:ext cx="90925" cy="101767"/>
            </a:xfrm>
            <a:custGeom>
              <a:avLst/>
              <a:gdLst/>
              <a:ahLst/>
              <a:cxnLst/>
              <a:rect l="l" t="t" r="r" b="b"/>
              <a:pathLst>
                <a:path w="4000" h="4476" extrusionOk="0">
                  <a:moveTo>
                    <a:pt x="3095" y="381"/>
                  </a:moveTo>
                  <a:lnTo>
                    <a:pt x="3238" y="429"/>
                  </a:lnTo>
                  <a:lnTo>
                    <a:pt x="3333" y="476"/>
                  </a:lnTo>
                  <a:lnTo>
                    <a:pt x="3476" y="572"/>
                  </a:lnTo>
                  <a:lnTo>
                    <a:pt x="3524" y="714"/>
                  </a:lnTo>
                  <a:lnTo>
                    <a:pt x="3571" y="952"/>
                  </a:lnTo>
                  <a:lnTo>
                    <a:pt x="3619" y="1191"/>
                  </a:lnTo>
                  <a:lnTo>
                    <a:pt x="3524" y="1524"/>
                  </a:lnTo>
                  <a:lnTo>
                    <a:pt x="3381" y="1809"/>
                  </a:lnTo>
                  <a:lnTo>
                    <a:pt x="3143" y="2095"/>
                  </a:lnTo>
                  <a:lnTo>
                    <a:pt x="2905" y="2381"/>
                  </a:lnTo>
                  <a:lnTo>
                    <a:pt x="2286" y="2809"/>
                  </a:lnTo>
                  <a:lnTo>
                    <a:pt x="1715" y="3190"/>
                  </a:lnTo>
                  <a:lnTo>
                    <a:pt x="953" y="3619"/>
                  </a:lnTo>
                  <a:lnTo>
                    <a:pt x="191" y="4095"/>
                  </a:lnTo>
                  <a:lnTo>
                    <a:pt x="667" y="3095"/>
                  </a:lnTo>
                  <a:lnTo>
                    <a:pt x="1143" y="2095"/>
                  </a:lnTo>
                  <a:lnTo>
                    <a:pt x="1429" y="1619"/>
                  </a:lnTo>
                  <a:lnTo>
                    <a:pt x="1762" y="1143"/>
                  </a:lnTo>
                  <a:lnTo>
                    <a:pt x="1905" y="952"/>
                  </a:lnTo>
                  <a:lnTo>
                    <a:pt x="2191" y="762"/>
                  </a:lnTo>
                  <a:lnTo>
                    <a:pt x="2476" y="572"/>
                  </a:lnTo>
                  <a:lnTo>
                    <a:pt x="2810" y="429"/>
                  </a:lnTo>
                  <a:lnTo>
                    <a:pt x="3095" y="381"/>
                  </a:lnTo>
                  <a:close/>
                  <a:moveTo>
                    <a:pt x="2857" y="0"/>
                  </a:moveTo>
                  <a:lnTo>
                    <a:pt x="2572" y="48"/>
                  </a:lnTo>
                  <a:lnTo>
                    <a:pt x="2286" y="143"/>
                  </a:lnTo>
                  <a:lnTo>
                    <a:pt x="2048" y="334"/>
                  </a:lnTo>
                  <a:lnTo>
                    <a:pt x="1810" y="524"/>
                  </a:lnTo>
                  <a:lnTo>
                    <a:pt x="1572" y="714"/>
                  </a:lnTo>
                  <a:lnTo>
                    <a:pt x="1286" y="1143"/>
                  </a:lnTo>
                  <a:lnTo>
                    <a:pt x="1000" y="1524"/>
                  </a:lnTo>
                  <a:lnTo>
                    <a:pt x="762" y="1952"/>
                  </a:lnTo>
                  <a:lnTo>
                    <a:pt x="572" y="2381"/>
                  </a:lnTo>
                  <a:lnTo>
                    <a:pt x="382" y="2857"/>
                  </a:lnTo>
                  <a:lnTo>
                    <a:pt x="239" y="3333"/>
                  </a:lnTo>
                  <a:lnTo>
                    <a:pt x="96" y="3761"/>
                  </a:lnTo>
                  <a:lnTo>
                    <a:pt x="1" y="4285"/>
                  </a:lnTo>
                  <a:lnTo>
                    <a:pt x="48" y="4333"/>
                  </a:lnTo>
                  <a:lnTo>
                    <a:pt x="144" y="4428"/>
                  </a:lnTo>
                  <a:lnTo>
                    <a:pt x="239" y="4476"/>
                  </a:lnTo>
                  <a:lnTo>
                    <a:pt x="286" y="4428"/>
                  </a:lnTo>
                  <a:lnTo>
                    <a:pt x="1953" y="3523"/>
                  </a:lnTo>
                  <a:lnTo>
                    <a:pt x="2762" y="3000"/>
                  </a:lnTo>
                  <a:lnTo>
                    <a:pt x="3095" y="2714"/>
                  </a:lnTo>
                  <a:lnTo>
                    <a:pt x="3429" y="2381"/>
                  </a:lnTo>
                  <a:lnTo>
                    <a:pt x="3619" y="2143"/>
                  </a:lnTo>
                  <a:lnTo>
                    <a:pt x="3762" y="1905"/>
                  </a:lnTo>
                  <a:lnTo>
                    <a:pt x="3905" y="1619"/>
                  </a:lnTo>
                  <a:lnTo>
                    <a:pt x="4000" y="1381"/>
                  </a:lnTo>
                  <a:lnTo>
                    <a:pt x="4000" y="1095"/>
                  </a:lnTo>
                  <a:lnTo>
                    <a:pt x="4000" y="810"/>
                  </a:lnTo>
                  <a:lnTo>
                    <a:pt x="3905" y="524"/>
                  </a:lnTo>
                  <a:lnTo>
                    <a:pt x="3714" y="286"/>
                  </a:lnTo>
                  <a:lnTo>
                    <a:pt x="3429" y="96"/>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
            <p:cNvSpPr/>
            <p:nvPr/>
          </p:nvSpPr>
          <p:spPr>
            <a:xfrm flipH="1">
              <a:off x="1667510" y="2597505"/>
              <a:ext cx="926392" cy="1412615"/>
            </a:xfrm>
            <a:custGeom>
              <a:avLst/>
              <a:gdLst/>
              <a:ahLst/>
              <a:cxnLst/>
              <a:rect l="l" t="t" r="r" b="b"/>
              <a:pathLst>
                <a:path w="40754" h="62131" extrusionOk="0">
                  <a:moveTo>
                    <a:pt x="1" y="1"/>
                  </a:moveTo>
                  <a:lnTo>
                    <a:pt x="239" y="905"/>
                  </a:lnTo>
                  <a:lnTo>
                    <a:pt x="524" y="1858"/>
                  </a:lnTo>
                  <a:lnTo>
                    <a:pt x="1000" y="3000"/>
                  </a:lnTo>
                  <a:lnTo>
                    <a:pt x="1286" y="3667"/>
                  </a:lnTo>
                  <a:lnTo>
                    <a:pt x="1619" y="4286"/>
                  </a:lnTo>
                  <a:lnTo>
                    <a:pt x="2000" y="4952"/>
                  </a:lnTo>
                  <a:lnTo>
                    <a:pt x="2429" y="5619"/>
                  </a:lnTo>
                  <a:lnTo>
                    <a:pt x="2905" y="6285"/>
                  </a:lnTo>
                  <a:lnTo>
                    <a:pt x="3476" y="6904"/>
                  </a:lnTo>
                  <a:lnTo>
                    <a:pt x="4047" y="7475"/>
                  </a:lnTo>
                  <a:lnTo>
                    <a:pt x="4714" y="8047"/>
                  </a:lnTo>
                  <a:lnTo>
                    <a:pt x="8951" y="22091"/>
                  </a:lnTo>
                  <a:lnTo>
                    <a:pt x="12046" y="32375"/>
                  </a:lnTo>
                  <a:lnTo>
                    <a:pt x="13236" y="36279"/>
                  </a:lnTo>
                  <a:lnTo>
                    <a:pt x="13950" y="38469"/>
                  </a:lnTo>
                  <a:lnTo>
                    <a:pt x="14379" y="39611"/>
                  </a:lnTo>
                  <a:lnTo>
                    <a:pt x="14997" y="41040"/>
                  </a:lnTo>
                  <a:lnTo>
                    <a:pt x="15712" y="42658"/>
                  </a:lnTo>
                  <a:lnTo>
                    <a:pt x="16521" y="44420"/>
                  </a:lnTo>
                  <a:lnTo>
                    <a:pt x="18425" y="48324"/>
                  </a:lnTo>
                  <a:lnTo>
                    <a:pt x="20473" y="52323"/>
                  </a:lnTo>
                  <a:lnTo>
                    <a:pt x="22377" y="56084"/>
                  </a:lnTo>
                  <a:lnTo>
                    <a:pt x="24043" y="59226"/>
                  </a:lnTo>
                  <a:lnTo>
                    <a:pt x="25614" y="62130"/>
                  </a:lnTo>
                  <a:lnTo>
                    <a:pt x="40754" y="55656"/>
                  </a:lnTo>
                  <a:lnTo>
                    <a:pt x="34803" y="45277"/>
                  </a:lnTo>
                  <a:lnTo>
                    <a:pt x="30470" y="37802"/>
                  </a:lnTo>
                  <a:lnTo>
                    <a:pt x="28852" y="35089"/>
                  </a:lnTo>
                  <a:lnTo>
                    <a:pt x="28280" y="34184"/>
                  </a:lnTo>
                  <a:lnTo>
                    <a:pt x="27947" y="33708"/>
                  </a:lnTo>
                  <a:lnTo>
                    <a:pt x="27757" y="33279"/>
                  </a:lnTo>
                  <a:lnTo>
                    <a:pt x="27423" y="32422"/>
                  </a:lnTo>
                  <a:lnTo>
                    <a:pt x="26519" y="29614"/>
                  </a:lnTo>
                  <a:lnTo>
                    <a:pt x="25376" y="25900"/>
                  </a:lnTo>
                  <a:lnTo>
                    <a:pt x="24138" y="21663"/>
                  </a:lnTo>
                  <a:lnTo>
                    <a:pt x="22901" y="17426"/>
                  </a:lnTo>
                  <a:lnTo>
                    <a:pt x="21901" y="13760"/>
                  </a:lnTo>
                  <a:lnTo>
                    <a:pt x="21234" y="11094"/>
                  </a:lnTo>
                  <a:lnTo>
                    <a:pt x="21044" y="10284"/>
                  </a:lnTo>
                  <a:lnTo>
                    <a:pt x="20949" y="9951"/>
                  </a:lnTo>
                  <a:lnTo>
                    <a:pt x="21091" y="8713"/>
                  </a:lnTo>
                  <a:lnTo>
                    <a:pt x="21139" y="7571"/>
                  </a:lnTo>
                  <a:lnTo>
                    <a:pt x="21091" y="6523"/>
                  </a:lnTo>
                  <a:lnTo>
                    <a:pt x="20996" y="5523"/>
                  </a:lnTo>
                  <a:lnTo>
                    <a:pt x="20853" y="4619"/>
                  </a:lnTo>
                  <a:lnTo>
                    <a:pt x="20663" y="3810"/>
                  </a:lnTo>
                  <a:lnTo>
                    <a:pt x="20425" y="3095"/>
                  </a:lnTo>
                  <a:lnTo>
                    <a:pt x="20139" y="2429"/>
                  </a:lnTo>
                  <a:lnTo>
                    <a:pt x="19901" y="1858"/>
                  </a:lnTo>
                  <a:lnTo>
                    <a:pt x="19616" y="1334"/>
                  </a:lnTo>
                  <a:lnTo>
                    <a:pt x="19139" y="572"/>
                  </a:lnTo>
                  <a:lnTo>
                    <a:pt x="18806" y="144"/>
                  </a:lnTo>
                  <a:lnTo>
                    <a:pt x="1866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
            <p:cNvSpPr/>
            <p:nvPr/>
          </p:nvSpPr>
          <p:spPr>
            <a:xfrm flipH="1">
              <a:off x="2193467" y="2640817"/>
              <a:ext cx="123386" cy="95264"/>
            </a:xfrm>
            <a:custGeom>
              <a:avLst/>
              <a:gdLst/>
              <a:ahLst/>
              <a:cxnLst/>
              <a:rect l="l" t="t" r="r" b="b"/>
              <a:pathLst>
                <a:path w="5428" h="4190" extrusionOk="0">
                  <a:moveTo>
                    <a:pt x="1" y="0"/>
                  </a:moveTo>
                  <a:lnTo>
                    <a:pt x="1" y="48"/>
                  </a:lnTo>
                  <a:lnTo>
                    <a:pt x="96" y="524"/>
                  </a:lnTo>
                  <a:lnTo>
                    <a:pt x="239" y="952"/>
                  </a:lnTo>
                  <a:lnTo>
                    <a:pt x="381" y="1381"/>
                  </a:lnTo>
                  <a:lnTo>
                    <a:pt x="619" y="1762"/>
                  </a:lnTo>
                  <a:lnTo>
                    <a:pt x="905" y="2143"/>
                  </a:lnTo>
                  <a:lnTo>
                    <a:pt x="1191" y="2476"/>
                  </a:lnTo>
                  <a:lnTo>
                    <a:pt x="1524" y="2809"/>
                  </a:lnTo>
                  <a:lnTo>
                    <a:pt x="1857" y="3095"/>
                  </a:lnTo>
                  <a:lnTo>
                    <a:pt x="2238" y="3333"/>
                  </a:lnTo>
                  <a:lnTo>
                    <a:pt x="2619" y="3571"/>
                  </a:lnTo>
                  <a:lnTo>
                    <a:pt x="3048" y="3761"/>
                  </a:lnTo>
                  <a:lnTo>
                    <a:pt x="3476" y="3904"/>
                  </a:lnTo>
                  <a:lnTo>
                    <a:pt x="3952" y="3999"/>
                  </a:lnTo>
                  <a:lnTo>
                    <a:pt x="4381" y="4095"/>
                  </a:lnTo>
                  <a:lnTo>
                    <a:pt x="4857" y="4142"/>
                  </a:lnTo>
                  <a:lnTo>
                    <a:pt x="5333" y="4190"/>
                  </a:lnTo>
                  <a:lnTo>
                    <a:pt x="5380" y="4142"/>
                  </a:lnTo>
                  <a:lnTo>
                    <a:pt x="5428" y="4047"/>
                  </a:lnTo>
                  <a:lnTo>
                    <a:pt x="5428" y="3904"/>
                  </a:lnTo>
                  <a:lnTo>
                    <a:pt x="5333" y="3856"/>
                  </a:lnTo>
                  <a:lnTo>
                    <a:pt x="4857" y="3809"/>
                  </a:lnTo>
                  <a:lnTo>
                    <a:pt x="4428" y="3761"/>
                  </a:lnTo>
                  <a:lnTo>
                    <a:pt x="3952" y="3666"/>
                  </a:lnTo>
                  <a:lnTo>
                    <a:pt x="3524" y="3523"/>
                  </a:lnTo>
                  <a:lnTo>
                    <a:pt x="3143" y="3380"/>
                  </a:lnTo>
                  <a:lnTo>
                    <a:pt x="2714" y="3190"/>
                  </a:lnTo>
                  <a:lnTo>
                    <a:pt x="2333" y="2952"/>
                  </a:lnTo>
                  <a:lnTo>
                    <a:pt x="1953" y="2714"/>
                  </a:lnTo>
                  <a:lnTo>
                    <a:pt x="1619" y="2428"/>
                  </a:lnTo>
                  <a:lnTo>
                    <a:pt x="1334" y="2143"/>
                  </a:lnTo>
                  <a:lnTo>
                    <a:pt x="1048" y="1857"/>
                  </a:lnTo>
                  <a:lnTo>
                    <a:pt x="810" y="1524"/>
                  </a:lnTo>
                  <a:lnTo>
                    <a:pt x="572" y="1190"/>
                  </a:lnTo>
                  <a:lnTo>
                    <a:pt x="381" y="810"/>
                  </a:lnTo>
                  <a:lnTo>
                    <a:pt x="239" y="429"/>
                  </a:lnTo>
                  <a:lnTo>
                    <a:pt x="96" y="48"/>
                  </a:lnTo>
                  <a:lnTo>
                    <a:pt x="9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
            <p:cNvSpPr/>
            <p:nvPr/>
          </p:nvSpPr>
          <p:spPr>
            <a:xfrm flipH="1">
              <a:off x="2426122" y="2741470"/>
              <a:ext cx="115839" cy="71459"/>
            </a:xfrm>
            <a:custGeom>
              <a:avLst/>
              <a:gdLst/>
              <a:ahLst/>
              <a:cxnLst/>
              <a:rect l="l" t="t" r="r" b="b"/>
              <a:pathLst>
                <a:path w="5096" h="3143" extrusionOk="0">
                  <a:moveTo>
                    <a:pt x="48" y="1"/>
                  </a:moveTo>
                  <a:lnTo>
                    <a:pt x="1" y="48"/>
                  </a:lnTo>
                  <a:lnTo>
                    <a:pt x="48" y="96"/>
                  </a:lnTo>
                  <a:lnTo>
                    <a:pt x="620" y="524"/>
                  </a:lnTo>
                  <a:lnTo>
                    <a:pt x="1191" y="953"/>
                  </a:lnTo>
                  <a:lnTo>
                    <a:pt x="1810" y="1334"/>
                  </a:lnTo>
                  <a:lnTo>
                    <a:pt x="2429" y="1715"/>
                  </a:lnTo>
                  <a:lnTo>
                    <a:pt x="3714" y="2429"/>
                  </a:lnTo>
                  <a:lnTo>
                    <a:pt x="5047" y="3143"/>
                  </a:lnTo>
                  <a:lnTo>
                    <a:pt x="5095" y="3095"/>
                  </a:lnTo>
                  <a:lnTo>
                    <a:pt x="5047" y="3048"/>
                  </a:lnTo>
                  <a:lnTo>
                    <a:pt x="3857" y="2191"/>
                  </a:lnTo>
                  <a:lnTo>
                    <a:pt x="3238" y="1762"/>
                  </a:lnTo>
                  <a:lnTo>
                    <a:pt x="2619" y="1381"/>
                  </a:lnTo>
                  <a:lnTo>
                    <a:pt x="2000" y="1001"/>
                  </a:lnTo>
                  <a:lnTo>
                    <a:pt x="1382" y="620"/>
                  </a:lnTo>
                  <a:lnTo>
                    <a:pt x="715" y="286"/>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6"/>
            <p:cNvSpPr/>
            <p:nvPr/>
          </p:nvSpPr>
          <p:spPr>
            <a:xfrm flipH="1">
              <a:off x="2474835" y="2624584"/>
              <a:ext cx="74695" cy="155878"/>
            </a:xfrm>
            <a:custGeom>
              <a:avLst/>
              <a:gdLst/>
              <a:ahLst/>
              <a:cxnLst/>
              <a:rect l="l" t="t" r="r" b="b"/>
              <a:pathLst>
                <a:path w="3286" h="6856" extrusionOk="0">
                  <a:moveTo>
                    <a:pt x="1" y="0"/>
                  </a:moveTo>
                  <a:lnTo>
                    <a:pt x="286" y="1952"/>
                  </a:lnTo>
                  <a:lnTo>
                    <a:pt x="429" y="2761"/>
                  </a:lnTo>
                  <a:lnTo>
                    <a:pt x="619" y="3571"/>
                  </a:lnTo>
                  <a:lnTo>
                    <a:pt x="762" y="3904"/>
                  </a:lnTo>
                  <a:lnTo>
                    <a:pt x="1000" y="4237"/>
                  </a:lnTo>
                  <a:lnTo>
                    <a:pt x="1238" y="4523"/>
                  </a:lnTo>
                  <a:lnTo>
                    <a:pt x="1524" y="4809"/>
                  </a:lnTo>
                  <a:lnTo>
                    <a:pt x="2191" y="5285"/>
                  </a:lnTo>
                  <a:lnTo>
                    <a:pt x="2524" y="5475"/>
                  </a:lnTo>
                  <a:lnTo>
                    <a:pt x="2857" y="5713"/>
                  </a:lnTo>
                  <a:lnTo>
                    <a:pt x="2905" y="5856"/>
                  </a:lnTo>
                  <a:lnTo>
                    <a:pt x="3048" y="6380"/>
                  </a:lnTo>
                  <a:lnTo>
                    <a:pt x="3095" y="6618"/>
                  </a:lnTo>
                  <a:lnTo>
                    <a:pt x="3190" y="6856"/>
                  </a:lnTo>
                  <a:lnTo>
                    <a:pt x="3286" y="6856"/>
                  </a:lnTo>
                  <a:lnTo>
                    <a:pt x="3286" y="6570"/>
                  </a:lnTo>
                  <a:lnTo>
                    <a:pt x="3238" y="6332"/>
                  </a:lnTo>
                  <a:lnTo>
                    <a:pt x="3190" y="5856"/>
                  </a:lnTo>
                  <a:lnTo>
                    <a:pt x="2905" y="4523"/>
                  </a:lnTo>
                  <a:lnTo>
                    <a:pt x="2571" y="2952"/>
                  </a:lnTo>
                  <a:lnTo>
                    <a:pt x="2191" y="1619"/>
                  </a:lnTo>
                  <a:lnTo>
                    <a:pt x="1762" y="238"/>
                  </a:lnTo>
                  <a:lnTo>
                    <a:pt x="1715" y="190"/>
                  </a:lnTo>
                  <a:lnTo>
                    <a:pt x="1715" y="238"/>
                  </a:lnTo>
                  <a:lnTo>
                    <a:pt x="2000" y="1619"/>
                  </a:lnTo>
                  <a:lnTo>
                    <a:pt x="2286" y="3047"/>
                  </a:lnTo>
                  <a:lnTo>
                    <a:pt x="2619" y="4475"/>
                  </a:lnTo>
                  <a:lnTo>
                    <a:pt x="2762" y="5142"/>
                  </a:lnTo>
                  <a:lnTo>
                    <a:pt x="2810" y="5332"/>
                  </a:lnTo>
                  <a:lnTo>
                    <a:pt x="2381" y="5094"/>
                  </a:lnTo>
                  <a:lnTo>
                    <a:pt x="1715" y="4570"/>
                  </a:lnTo>
                  <a:lnTo>
                    <a:pt x="1429" y="4285"/>
                  </a:lnTo>
                  <a:lnTo>
                    <a:pt x="1238" y="3952"/>
                  </a:lnTo>
                  <a:lnTo>
                    <a:pt x="1048" y="3618"/>
                  </a:lnTo>
                  <a:lnTo>
                    <a:pt x="905" y="3237"/>
                  </a:lnTo>
                  <a:lnTo>
                    <a:pt x="715" y="2476"/>
                  </a:lnTo>
                  <a:lnTo>
                    <a:pt x="477" y="1714"/>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6"/>
            <p:cNvSpPr/>
            <p:nvPr/>
          </p:nvSpPr>
          <p:spPr>
            <a:xfrm flipH="1">
              <a:off x="1728112" y="3816340"/>
              <a:ext cx="285710" cy="125571"/>
            </a:xfrm>
            <a:custGeom>
              <a:avLst/>
              <a:gdLst/>
              <a:ahLst/>
              <a:cxnLst/>
              <a:rect l="l" t="t" r="r" b="b"/>
              <a:pathLst>
                <a:path w="12569" h="5523" extrusionOk="0">
                  <a:moveTo>
                    <a:pt x="12521" y="0"/>
                  </a:moveTo>
                  <a:lnTo>
                    <a:pt x="12426" y="48"/>
                  </a:lnTo>
                  <a:lnTo>
                    <a:pt x="8998" y="1429"/>
                  </a:lnTo>
                  <a:lnTo>
                    <a:pt x="6523" y="2428"/>
                  </a:lnTo>
                  <a:lnTo>
                    <a:pt x="4761" y="3238"/>
                  </a:lnTo>
                  <a:lnTo>
                    <a:pt x="2238" y="4428"/>
                  </a:lnTo>
                  <a:lnTo>
                    <a:pt x="48" y="5475"/>
                  </a:lnTo>
                  <a:lnTo>
                    <a:pt x="0" y="5523"/>
                  </a:lnTo>
                  <a:lnTo>
                    <a:pt x="48" y="5523"/>
                  </a:lnTo>
                  <a:lnTo>
                    <a:pt x="3333" y="4190"/>
                  </a:lnTo>
                  <a:lnTo>
                    <a:pt x="5808" y="3143"/>
                  </a:lnTo>
                  <a:lnTo>
                    <a:pt x="7665" y="2381"/>
                  </a:lnTo>
                  <a:lnTo>
                    <a:pt x="12474" y="143"/>
                  </a:lnTo>
                  <a:lnTo>
                    <a:pt x="12569" y="96"/>
                  </a:lnTo>
                  <a:lnTo>
                    <a:pt x="12569" y="48"/>
                  </a:lnTo>
                  <a:lnTo>
                    <a:pt x="1252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
            <p:cNvSpPr/>
            <p:nvPr/>
          </p:nvSpPr>
          <p:spPr>
            <a:xfrm flipH="1">
              <a:off x="1746501" y="2611579"/>
              <a:ext cx="445897" cy="1203693"/>
            </a:xfrm>
            <a:custGeom>
              <a:avLst/>
              <a:gdLst/>
              <a:ahLst/>
              <a:cxnLst/>
              <a:rect l="l" t="t" r="r" b="b"/>
              <a:pathLst>
                <a:path w="19616" h="52942" extrusionOk="0">
                  <a:moveTo>
                    <a:pt x="1" y="1"/>
                  </a:moveTo>
                  <a:lnTo>
                    <a:pt x="429" y="810"/>
                  </a:lnTo>
                  <a:lnTo>
                    <a:pt x="858" y="1619"/>
                  </a:lnTo>
                  <a:lnTo>
                    <a:pt x="1191" y="2429"/>
                  </a:lnTo>
                  <a:lnTo>
                    <a:pt x="1429" y="3286"/>
                  </a:lnTo>
                  <a:lnTo>
                    <a:pt x="1667" y="4143"/>
                  </a:lnTo>
                  <a:lnTo>
                    <a:pt x="1810" y="5000"/>
                  </a:lnTo>
                  <a:lnTo>
                    <a:pt x="1905" y="5904"/>
                  </a:lnTo>
                  <a:lnTo>
                    <a:pt x="1905" y="6761"/>
                  </a:lnTo>
                  <a:lnTo>
                    <a:pt x="1857" y="7666"/>
                  </a:lnTo>
                  <a:lnTo>
                    <a:pt x="1762" y="8523"/>
                  </a:lnTo>
                  <a:lnTo>
                    <a:pt x="1667" y="8951"/>
                  </a:lnTo>
                  <a:lnTo>
                    <a:pt x="1619" y="9189"/>
                  </a:lnTo>
                  <a:lnTo>
                    <a:pt x="1619" y="9427"/>
                  </a:lnTo>
                  <a:lnTo>
                    <a:pt x="1762" y="10332"/>
                  </a:lnTo>
                  <a:lnTo>
                    <a:pt x="2143" y="12093"/>
                  </a:lnTo>
                  <a:lnTo>
                    <a:pt x="2571" y="13807"/>
                  </a:lnTo>
                  <a:lnTo>
                    <a:pt x="3476" y="17283"/>
                  </a:lnTo>
                  <a:lnTo>
                    <a:pt x="4381" y="20711"/>
                  </a:lnTo>
                  <a:lnTo>
                    <a:pt x="6285" y="27614"/>
                  </a:lnTo>
                  <a:lnTo>
                    <a:pt x="7285" y="31042"/>
                  </a:lnTo>
                  <a:lnTo>
                    <a:pt x="7856" y="32756"/>
                  </a:lnTo>
                  <a:lnTo>
                    <a:pt x="7951" y="33184"/>
                  </a:lnTo>
                  <a:lnTo>
                    <a:pt x="8142" y="33613"/>
                  </a:lnTo>
                  <a:lnTo>
                    <a:pt x="8570" y="34422"/>
                  </a:lnTo>
                  <a:lnTo>
                    <a:pt x="10284" y="37517"/>
                  </a:lnTo>
                  <a:lnTo>
                    <a:pt x="12093" y="40611"/>
                  </a:lnTo>
                  <a:lnTo>
                    <a:pt x="16331" y="47752"/>
                  </a:lnTo>
                  <a:lnTo>
                    <a:pt x="18235" y="50942"/>
                  </a:lnTo>
                  <a:lnTo>
                    <a:pt x="18997" y="52085"/>
                  </a:lnTo>
                  <a:lnTo>
                    <a:pt x="19520" y="52847"/>
                  </a:lnTo>
                  <a:lnTo>
                    <a:pt x="19568" y="52942"/>
                  </a:lnTo>
                  <a:lnTo>
                    <a:pt x="19616" y="52942"/>
                  </a:lnTo>
                  <a:lnTo>
                    <a:pt x="19568" y="52799"/>
                  </a:lnTo>
                  <a:lnTo>
                    <a:pt x="17949" y="49895"/>
                  </a:lnTo>
                  <a:lnTo>
                    <a:pt x="15521" y="45753"/>
                  </a:lnTo>
                  <a:lnTo>
                    <a:pt x="12379" y="40468"/>
                  </a:lnTo>
                  <a:lnTo>
                    <a:pt x="10617" y="37374"/>
                  </a:lnTo>
                  <a:lnTo>
                    <a:pt x="9713" y="35803"/>
                  </a:lnTo>
                  <a:lnTo>
                    <a:pt x="8856" y="34231"/>
                  </a:lnTo>
                  <a:lnTo>
                    <a:pt x="8665" y="33851"/>
                  </a:lnTo>
                  <a:lnTo>
                    <a:pt x="8475" y="33470"/>
                  </a:lnTo>
                  <a:lnTo>
                    <a:pt x="8189" y="32660"/>
                  </a:lnTo>
                  <a:lnTo>
                    <a:pt x="7666" y="30946"/>
                  </a:lnTo>
                  <a:lnTo>
                    <a:pt x="6666" y="27519"/>
                  </a:lnTo>
                  <a:lnTo>
                    <a:pt x="4762" y="20615"/>
                  </a:lnTo>
                  <a:lnTo>
                    <a:pt x="2857" y="13760"/>
                  </a:lnTo>
                  <a:lnTo>
                    <a:pt x="2429" y="11998"/>
                  </a:lnTo>
                  <a:lnTo>
                    <a:pt x="2000" y="10284"/>
                  </a:lnTo>
                  <a:lnTo>
                    <a:pt x="1905" y="9856"/>
                  </a:lnTo>
                  <a:lnTo>
                    <a:pt x="1810" y="9427"/>
                  </a:lnTo>
                  <a:lnTo>
                    <a:pt x="1857" y="9237"/>
                  </a:lnTo>
                  <a:lnTo>
                    <a:pt x="1905" y="8999"/>
                  </a:lnTo>
                  <a:lnTo>
                    <a:pt x="1953" y="8570"/>
                  </a:lnTo>
                  <a:lnTo>
                    <a:pt x="2095" y="7666"/>
                  </a:lnTo>
                  <a:lnTo>
                    <a:pt x="2095" y="6761"/>
                  </a:lnTo>
                  <a:lnTo>
                    <a:pt x="2048" y="5857"/>
                  </a:lnTo>
                  <a:lnTo>
                    <a:pt x="1953" y="5000"/>
                  </a:lnTo>
                  <a:lnTo>
                    <a:pt x="1762" y="4095"/>
                  </a:lnTo>
                  <a:lnTo>
                    <a:pt x="1524" y="3238"/>
                  </a:lnTo>
                  <a:lnTo>
                    <a:pt x="1238" y="2429"/>
                  </a:lnTo>
                  <a:lnTo>
                    <a:pt x="905" y="1572"/>
                  </a:lnTo>
                  <a:lnTo>
                    <a:pt x="477" y="810"/>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flipH="1">
              <a:off x="2219426" y="1747790"/>
              <a:ext cx="445897" cy="667895"/>
            </a:xfrm>
            <a:custGeom>
              <a:avLst/>
              <a:gdLst/>
              <a:ahLst/>
              <a:cxnLst/>
              <a:rect l="l" t="t" r="r" b="b"/>
              <a:pathLst>
                <a:path w="19616" h="29376" extrusionOk="0">
                  <a:moveTo>
                    <a:pt x="10474" y="1"/>
                  </a:moveTo>
                  <a:lnTo>
                    <a:pt x="9665" y="48"/>
                  </a:lnTo>
                  <a:lnTo>
                    <a:pt x="8856" y="144"/>
                  </a:lnTo>
                  <a:lnTo>
                    <a:pt x="8094" y="287"/>
                  </a:lnTo>
                  <a:lnTo>
                    <a:pt x="7380" y="525"/>
                  </a:lnTo>
                  <a:lnTo>
                    <a:pt x="6713" y="858"/>
                  </a:lnTo>
                  <a:lnTo>
                    <a:pt x="6094" y="1286"/>
                  </a:lnTo>
                  <a:lnTo>
                    <a:pt x="5809" y="1524"/>
                  </a:lnTo>
                  <a:lnTo>
                    <a:pt x="5571" y="1762"/>
                  </a:lnTo>
                  <a:lnTo>
                    <a:pt x="5333" y="2048"/>
                  </a:lnTo>
                  <a:lnTo>
                    <a:pt x="5142" y="2334"/>
                  </a:lnTo>
                  <a:lnTo>
                    <a:pt x="4952" y="2667"/>
                  </a:lnTo>
                  <a:lnTo>
                    <a:pt x="4809" y="3095"/>
                  </a:lnTo>
                  <a:lnTo>
                    <a:pt x="4761" y="3476"/>
                  </a:lnTo>
                  <a:lnTo>
                    <a:pt x="4714" y="3952"/>
                  </a:lnTo>
                  <a:lnTo>
                    <a:pt x="4666" y="4429"/>
                  </a:lnTo>
                  <a:lnTo>
                    <a:pt x="4666" y="4905"/>
                  </a:lnTo>
                  <a:lnTo>
                    <a:pt x="4761" y="5904"/>
                  </a:lnTo>
                  <a:lnTo>
                    <a:pt x="4999" y="7904"/>
                  </a:lnTo>
                  <a:lnTo>
                    <a:pt x="5047" y="8904"/>
                  </a:lnTo>
                  <a:lnTo>
                    <a:pt x="5047" y="9332"/>
                  </a:lnTo>
                  <a:lnTo>
                    <a:pt x="4999" y="9761"/>
                  </a:lnTo>
                  <a:lnTo>
                    <a:pt x="4857" y="10237"/>
                  </a:lnTo>
                  <a:lnTo>
                    <a:pt x="4618" y="10760"/>
                  </a:lnTo>
                  <a:lnTo>
                    <a:pt x="4333" y="11379"/>
                  </a:lnTo>
                  <a:lnTo>
                    <a:pt x="3904" y="12094"/>
                  </a:lnTo>
                  <a:lnTo>
                    <a:pt x="3000" y="13617"/>
                  </a:lnTo>
                  <a:lnTo>
                    <a:pt x="2000" y="15379"/>
                  </a:lnTo>
                  <a:lnTo>
                    <a:pt x="1524" y="16331"/>
                  </a:lnTo>
                  <a:lnTo>
                    <a:pt x="1048" y="17283"/>
                  </a:lnTo>
                  <a:lnTo>
                    <a:pt x="667" y="18283"/>
                  </a:lnTo>
                  <a:lnTo>
                    <a:pt x="334" y="19282"/>
                  </a:lnTo>
                  <a:lnTo>
                    <a:pt x="143" y="20282"/>
                  </a:lnTo>
                  <a:lnTo>
                    <a:pt x="48" y="20758"/>
                  </a:lnTo>
                  <a:lnTo>
                    <a:pt x="0" y="21282"/>
                  </a:lnTo>
                  <a:lnTo>
                    <a:pt x="0" y="21806"/>
                  </a:lnTo>
                  <a:lnTo>
                    <a:pt x="0" y="22282"/>
                  </a:lnTo>
                  <a:lnTo>
                    <a:pt x="48" y="22806"/>
                  </a:lnTo>
                  <a:lnTo>
                    <a:pt x="143" y="23282"/>
                  </a:lnTo>
                  <a:lnTo>
                    <a:pt x="286" y="23901"/>
                  </a:lnTo>
                  <a:lnTo>
                    <a:pt x="524" y="24472"/>
                  </a:lnTo>
                  <a:lnTo>
                    <a:pt x="810" y="24996"/>
                  </a:lnTo>
                  <a:lnTo>
                    <a:pt x="1143" y="25519"/>
                  </a:lnTo>
                  <a:lnTo>
                    <a:pt x="1476" y="25995"/>
                  </a:lnTo>
                  <a:lnTo>
                    <a:pt x="1905" y="26424"/>
                  </a:lnTo>
                  <a:lnTo>
                    <a:pt x="2333" y="26852"/>
                  </a:lnTo>
                  <a:lnTo>
                    <a:pt x="2809" y="27233"/>
                  </a:lnTo>
                  <a:lnTo>
                    <a:pt x="3333" y="27566"/>
                  </a:lnTo>
                  <a:lnTo>
                    <a:pt x="3857" y="27900"/>
                  </a:lnTo>
                  <a:lnTo>
                    <a:pt x="4428" y="28185"/>
                  </a:lnTo>
                  <a:lnTo>
                    <a:pt x="4999" y="28471"/>
                  </a:lnTo>
                  <a:lnTo>
                    <a:pt x="5618" y="28661"/>
                  </a:lnTo>
                  <a:lnTo>
                    <a:pt x="6285" y="28852"/>
                  </a:lnTo>
                  <a:lnTo>
                    <a:pt x="6904" y="29042"/>
                  </a:lnTo>
                  <a:lnTo>
                    <a:pt x="7570" y="29137"/>
                  </a:lnTo>
                  <a:lnTo>
                    <a:pt x="8237" y="29233"/>
                  </a:lnTo>
                  <a:lnTo>
                    <a:pt x="8903" y="29328"/>
                  </a:lnTo>
                  <a:lnTo>
                    <a:pt x="9570" y="29376"/>
                  </a:lnTo>
                  <a:lnTo>
                    <a:pt x="10236" y="29376"/>
                  </a:lnTo>
                  <a:lnTo>
                    <a:pt x="10903" y="29328"/>
                  </a:lnTo>
                  <a:lnTo>
                    <a:pt x="11569" y="29280"/>
                  </a:lnTo>
                  <a:lnTo>
                    <a:pt x="12236" y="29185"/>
                  </a:lnTo>
                  <a:lnTo>
                    <a:pt x="12902" y="29042"/>
                  </a:lnTo>
                  <a:lnTo>
                    <a:pt x="13521" y="28899"/>
                  </a:lnTo>
                  <a:lnTo>
                    <a:pt x="14140" y="28709"/>
                  </a:lnTo>
                  <a:lnTo>
                    <a:pt x="14759" y="28519"/>
                  </a:lnTo>
                  <a:lnTo>
                    <a:pt x="15331" y="28233"/>
                  </a:lnTo>
                  <a:lnTo>
                    <a:pt x="15854" y="27995"/>
                  </a:lnTo>
                  <a:lnTo>
                    <a:pt x="16378" y="27662"/>
                  </a:lnTo>
                  <a:lnTo>
                    <a:pt x="16854" y="27328"/>
                  </a:lnTo>
                  <a:lnTo>
                    <a:pt x="17330" y="26947"/>
                  </a:lnTo>
                  <a:lnTo>
                    <a:pt x="17759" y="26519"/>
                  </a:lnTo>
                  <a:lnTo>
                    <a:pt x="18139" y="26043"/>
                  </a:lnTo>
                  <a:lnTo>
                    <a:pt x="18520" y="25614"/>
                  </a:lnTo>
                  <a:lnTo>
                    <a:pt x="18806" y="25138"/>
                  </a:lnTo>
                  <a:lnTo>
                    <a:pt x="19044" y="24662"/>
                  </a:lnTo>
                  <a:lnTo>
                    <a:pt x="19234" y="24186"/>
                  </a:lnTo>
                  <a:lnTo>
                    <a:pt x="19377" y="23662"/>
                  </a:lnTo>
                  <a:lnTo>
                    <a:pt x="19520" y="23186"/>
                  </a:lnTo>
                  <a:lnTo>
                    <a:pt x="19568" y="22663"/>
                  </a:lnTo>
                  <a:lnTo>
                    <a:pt x="19615" y="22187"/>
                  </a:lnTo>
                  <a:lnTo>
                    <a:pt x="19615" y="21663"/>
                  </a:lnTo>
                  <a:lnTo>
                    <a:pt x="19615" y="21139"/>
                  </a:lnTo>
                  <a:lnTo>
                    <a:pt x="19473" y="20139"/>
                  </a:lnTo>
                  <a:lnTo>
                    <a:pt x="19282" y="19140"/>
                  </a:lnTo>
                  <a:lnTo>
                    <a:pt x="18996" y="18140"/>
                  </a:lnTo>
                  <a:lnTo>
                    <a:pt x="18663" y="17188"/>
                  </a:lnTo>
                  <a:lnTo>
                    <a:pt x="17997" y="15426"/>
                  </a:lnTo>
                  <a:lnTo>
                    <a:pt x="17378" y="13807"/>
                  </a:lnTo>
                  <a:lnTo>
                    <a:pt x="17140" y="13141"/>
                  </a:lnTo>
                  <a:lnTo>
                    <a:pt x="16997" y="12522"/>
                  </a:lnTo>
                  <a:lnTo>
                    <a:pt x="16806" y="11379"/>
                  </a:lnTo>
                  <a:lnTo>
                    <a:pt x="16711" y="10284"/>
                  </a:lnTo>
                  <a:lnTo>
                    <a:pt x="16616" y="8094"/>
                  </a:lnTo>
                  <a:lnTo>
                    <a:pt x="16568" y="7047"/>
                  </a:lnTo>
                  <a:lnTo>
                    <a:pt x="16473" y="6000"/>
                  </a:lnTo>
                  <a:lnTo>
                    <a:pt x="16378" y="5000"/>
                  </a:lnTo>
                  <a:lnTo>
                    <a:pt x="16140" y="3952"/>
                  </a:lnTo>
                  <a:lnTo>
                    <a:pt x="15997" y="3381"/>
                  </a:lnTo>
                  <a:lnTo>
                    <a:pt x="15759" y="2857"/>
                  </a:lnTo>
                  <a:lnTo>
                    <a:pt x="15521" y="2381"/>
                  </a:lnTo>
                  <a:lnTo>
                    <a:pt x="15235" y="1953"/>
                  </a:lnTo>
                  <a:lnTo>
                    <a:pt x="14902" y="1572"/>
                  </a:lnTo>
                  <a:lnTo>
                    <a:pt x="14569" y="1286"/>
                  </a:lnTo>
                  <a:lnTo>
                    <a:pt x="14188" y="1001"/>
                  </a:lnTo>
                  <a:lnTo>
                    <a:pt x="13807" y="763"/>
                  </a:lnTo>
                  <a:lnTo>
                    <a:pt x="13426" y="572"/>
                  </a:lnTo>
                  <a:lnTo>
                    <a:pt x="12998" y="429"/>
                  </a:lnTo>
                  <a:lnTo>
                    <a:pt x="12569" y="287"/>
                  </a:lnTo>
                  <a:lnTo>
                    <a:pt x="12141" y="191"/>
                  </a:lnTo>
                  <a:lnTo>
                    <a:pt x="11284" y="48"/>
                  </a:lnTo>
                  <a:lnTo>
                    <a:pt x="1047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
            <p:cNvSpPr/>
            <p:nvPr/>
          </p:nvSpPr>
          <p:spPr>
            <a:xfrm flipH="1">
              <a:off x="2553827" y="1872270"/>
              <a:ext cx="116907" cy="399450"/>
            </a:xfrm>
            <a:custGeom>
              <a:avLst/>
              <a:gdLst/>
              <a:ahLst/>
              <a:cxnLst/>
              <a:rect l="l" t="t" r="r" b="b"/>
              <a:pathLst>
                <a:path w="5143" h="17569" extrusionOk="0">
                  <a:moveTo>
                    <a:pt x="4952" y="1"/>
                  </a:moveTo>
                  <a:lnTo>
                    <a:pt x="4952" y="1144"/>
                  </a:lnTo>
                  <a:lnTo>
                    <a:pt x="4904" y="2286"/>
                  </a:lnTo>
                  <a:lnTo>
                    <a:pt x="4856" y="2857"/>
                  </a:lnTo>
                  <a:lnTo>
                    <a:pt x="4761" y="3429"/>
                  </a:lnTo>
                  <a:lnTo>
                    <a:pt x="4666" y="4000"/>
                  </a:lnTo>
                  <a:lnTo>
                    <a:pt x="4476" y="4571"/>
                  </a:lnTo>
                  <a:lnTo>
                    <a:pt x="4285" y="5095"/>
                  </a:lnTo>
                  <a:lnTo>
                    <a:pt x="4000" y="5619"/>
                  </a:lnTo>
                  <a:lnTo>
                    <a:pt x="3714" y="6095"/>
                  </a:lnTo>
                  <a:lnTo>
                    <a:pt x="3333" y="6571"/>
                  </a:lnTo>
                  <a:lnTo>
                    <a:pt x="2666" y="7571"/>
                  </a:lnTo>
                  <a:lnTo>
                    <a:pt x="2048" y="8570"/>
                  </a:lnTo>
                  <a:lnTo>
                    <a:pt x="1429" y="9618"/>
                  </a:lnTo>
                  <a:lnTo>
                    <a:pt x="953" y="10665"/>
                  </a:lnTo>
                  <a:lnTo>
                    <a:pt x="524" y="11808"/>
                  </a:lnTo>
                  <a:lnTo>
                    <a:pt x="238" y="12951"/>
                  </a:lnTo>
                  <a:lnTo>
                    <a:pt x="143" y="13522"/>
                  </a:lnTo>
                  <a:lnTo>
                    <a:pt x="48" y="14093"/>
                  </a:lnTo>
                  <a:lnTo>
                    <a:pt x="0" y="14712"/>
                  </a:lnTo>
                  <a:lnTo>
                    <a:pt x="0" y="15283"/>
                  </a:lnTo>
                  <a:lnTo>
                    <a:pt x="48" y="15855"/>
                  </a:lnTo>
                  <a:lnTo>
                    <a:pt x="96" y="16426"/>
                  </a:lnTo>
                  <a:lnTo>
                    <a:pt x="191" y="16997"/>
                  </a:lnTo>
                  <a:lnTo>
                    <a:pt x="334" y="17569"/>
                  </a:lnTo>
                  <a:lnTo>
                    <a:pt x="238" y="16426"/>
                  </a:lnTo>
                  <a:lnTo>
                    <a:pt x="238" y="15283"/>
                  </a:lnTo>
                  <a:lnTo>
                    <a:pt x="334" y="14141"/>
                  </a:lnTo>
                  <a:lnTo>
                    <a:pt x="572" y="13046"/>
                  </a:lnTo>
                  <a:lnTo>
                    <a:pt x="905" y="11903"/>
                  </a:lnTo>
                  <a:lnTo>
                    <a:pt x="1333" y="10856"/>
                  </a:lnTo>
                  <a:lnTo>
                    <a:pt x="1857" y="9808"/>
                  </a:lnTo>
                  <a:lnTo>
                    <a:pt x="2428" y="8809"/>
                  </a:lnTo>
                  <a:lnTo>
                    <a:pt x="3047" y="7809"/>
                  </a:lnTo>
                  <a:lnTo>
                    <a:pt x="3714" y="6809"/>
                  </a:lnTo>
                  <a:lnTo>
                    <a:pt x="4333" y="5762"/>
                  </a:lnTo>
                  <a:lnTo>
                    <a:pt x="4618" y="5238"/>
                  </a:lnTo>
                  <a:lnTo>
                    <a:pt x="4809" y="4667"/>
                  </a:lnTo>
                  <a:lnTo>
                    <a:pt x="4952" y="4095"/>
                  </a:lnTo>
                  <a:lnTo>
                    <a:pt x="5047" y="3524"/>
                  </a:lnTo>
                  <a:lnTo>
                    <a:pt x="5095" y="2905"/>
                  </a:lnTo>
                  <a:lnTo>
                    <a:pt x="5142" y="2334"/>
                  </a:lnTo>
                  <a:lnTo>
                    <a:pt x="5142" y="1762"/>
                  </a:lnTo>
                  <a:lnTo>
                    <a:pt x="5095" y="1191"/>
                  </a:lnTo>
                  <a:lnTo>
                    <a:pt x="5047" y="572"/>
                  </a:lnTo>
                  <a:lnTo>
                    <a:pt x="495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flipH="1">
              <a:off x="2205355" y="1890686"/>
              <a:ext cx="86606" cy="412432"/>
            </a:xfrm>
            <a:custGeom>
              <a:avLst/>
              <a:gdLst/>
              <a:ahLst/>
              <a:cxnLst/>
              <a:rect l="l" t="t" r="r" b="b"/>
              <a:pathLst>
                <a:path w="3810" h="18140" extrusionOk="0">
                  <a:moveTo>
                    <a:pt x="1" y="0"/>
                  </a:moveTo>
                  <a:lnTo>
                    <a:pt x="48" y="1190"/>
                  </a:lnTo>
                  <a:lnTo>
                    <a:pt x="96" y="2333"/>
                  </a:lnTo>
                  <a:lnTo>
                    <a:pt x="239" y="3523"/>
                  </a:lnTo>
                  <a:lnTo>
                    <a:pt x="381" y="4714"/>
                  </a:lnTo>
                  <a:lnTo>
                    <a:pt x="619" y="5856"/>
                  </a:lnTo>
                  <a:lnTo>
                    <a:pt x="905" y="6999"/>
                  </a:lnTo>
                  <a:lnTo>
                    <a:pt x="1334" y="8141"/>
                  </a:lnTo>
                  <a:lnTo>
                    <a:pt x="1857" y="9236"/>
                  </a:lnTo>
                  <a:lnTo>
                    <a:pt x="2333" y="10284"/>
                  </a:lnTo>
                  <a:lnTo>
                    <a:pt x="2762" y="11379"/>
                  </a:lnTo>
                  <a:lnTo>
                    <a:pt x="3095" y="12474"/>
                  </a:lnTo>
                  <a:lnTo>
                    <a:pt x="3381" y="13616"/>
                  </a:lnTo>
                  <a:lnTo>
                    <a:pt x="3476" y="14188"/>
                  </a:lnTo>
                  <a:lnTo>
                    <a:pt x="3524" y="14759"/>
                  </a:lnTo>
                  <a:lnTo>
                    <a:pt x="3524" y="15330"/>
                  </a:lnTo>
                  <a:lnTo>
                    <a:pt x="3476" y="15949"/>
                  </a:lnTo>
                  <a:lnTo>
                    <a:pt x="3381" y="16521"/>
                  </a:lnTo>
                  <a:lnTo>
                    <a:pt x="3190" y="17092"/>
                  </a:lnTo>
                  <a:lnTo>
                    <a:pt x="3000" y="17616"/>
                  </a:lnTo>
                  <a:lnTo>
                    <a:pt x="2714" y="18139"/>
                  </a:lnTo>
                  <a:lnTo>
                    <a:pt x="3048" y="17663"/>
                  </a:lnTo>
                  <a:lnTo>
                    <a:pt x="3333" y="17092"/>
                  </a:lnTo>
                  <a:lnTo>
                    <a:pt x="3524" y="16521"/>
                  </a:lnTo>
                  <a:lnTo>
                    <a:pt x="3714" y="15949"/>
                  </a:lnTo>
                  <a:lnTo>
                    <a:pt x="3762" y="15378"/>
                  </a:lnTo>
                  <a:lnTo>
                    <a:pt x="3809" y="14759"/>
                  </a:lnTo>
                  <a:lnTo>
                    <a:pt x="3809" y="14188"/>
                  </a:lnTo>
                  <a:lnTo>
                    <a:pt x="3762" y="13569"/>
                  </a:lnTo>
                  <a:lnTo>
                    <a:pt x="3524" y="12379"/>
                  </a:lnTo>
                  <a:lnTo>
                    <a:pt x="3190" y="11236"/>
                  </a:lnTo>
                  <a:lnTo>
                    <a:pt x="2762" y="10141"/>
                  </a:lnTo>
                  <a:lnTo>
                    <a:pt x="2286" y="9046"/>
                  </a:lnTo>
                  <a:lnTo>
                    <a:pt x="1762" y="7951"/>
                  </a:lnTo>
                  <a:lnTo>
                    <a:pt x="1524" y="7427"/>
                  </a:lnTo>
                  <a:lnTo>
                    <a:pt x="1334" y="6904"/>
                  </a:lnTo>
                  <a:lnTo>
                    <a:pt x="1000" y="5761"/>
                  </a:lnTo>
                  <a:lnTo>
                    <a:pt x="715" y="4666"/>
                  </a:lnTo>
                  <a:lnTo>
                    <a:pt x="477" y="3476"/>
                  </a:lnTo>
                  <a:lnTo>
                    <a:pt x="334" y="2333"/>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flipH="1">
              <a:off x="2436965" y="1790011"/>
              <a:ext cx="554098" cy="587796"/>
            </a:xfrm>
            <a:custGeom>
              <a:avLst/>
              <a:gdLst/>
              <a:ahLst/>
              <a:cxnLst/>
              <a:rect l="l" t="t" r="r" b="b"/>
              <a:pathLst>
                <a:path w="24376" h="25853" extrusionOk="0">
                  <a:moveTo>
                    <a:pt x="571" y="1"/>
                  </a:moveTo>
                  <a:lnTo>
                    <a:pt x="0" y="16188"/>
                  </a:lnTo>
                  <a:lnTo>
                    <a:pt x="333" y="17235"/>
                  </a:lnTo>
                  <a:lnTo>
                    <a:pt x="762" y="18616"/>
                  </a:lnTo>
                  <a:lnTo>
                    <a:pt x="1333" y="20139"/>
                  </a:lnTo>
                  <a:lnTo>
                    <a:pt x="1666" y="20901"/>
                  </a:lnTo>
                  <a:lnTo>
                    <a:pt x="2000" y="21710"/>
                  </a:lnTo>
                  <a:lnTo>
                    <a:pt x="2428" y="22472"/>
                  </a:lnTo>
                  <a:lnTo>
                    <a:pt x="2809" y="23186"/>
                  </a:lnTo>
                  <a:lnTo>
                    <a:pt x="3285" y="23853"/>
                  </a:lnTo>
                  <a:lnTo>
                    <a:pt x="3761" y="24424"/>
                  </a:lnTo>
                  <a:lnTo>
                    <a:pt x="4237" y="24948"/>
                  </a:lnTo>
                  <a:lnTo>
                    <a:pt x="4809" y="25329"/>
                  </a:lnTo>
                  <a:lnTo>
                    <a:pt x="5094" y="25519"/>
                  </a:lnTo>
                  <a:lnTo>
                    <a:pt x="5380" y="25614"/>
                  </a:lnTo>
                  <a:lnTo>
                    <a:pt x="5666" y="25709"/>
                  </a:lnTo>
                  <a:lnTo>
                    <a:pt x="5951" y="25805"/>
                  </a:lnTo>
                  <a:lnTo>
                    <a:pt x="6523" y="25852"/>
                  </a:lnTo>
                  <a:lnTo>
                    <a:pt x="7141" y="25852"/>
                  </a:lnTo>
                  <a:lnTo>
                    <a:pt x="7713" y="25805"/>
                  </a:lnTo>
                  <a:lnTo>
                    <a:pt x="8379" y="25709"/>
                  </a:lnTo>
                  <a:lnTo>
                    <a:pt x="8998" y="25567"/>
                  </a:lnTo>
                  <a:lnTo>
                    <a:pt x="9665" y="25424"/>
                  </a:lnTo>
                  <a:lnTo>
                    <a:pt x="10331" y="25186"/>
                  </a:lnTo>
                  <a:lnTo>
                    <a:pt x="10998" y="24948"/>
                  </a:lnTo>
                  <a:lnTo>
                    <a:pt x="12378" y="24376"/>
                  </a:lnTo>
                  <a:lnTo>
                    <a:pt x="13759" y="23710"/>
                  </a:lnTo>
                  <a:lnTo>
                    <a:pt x="15092" y="22948"/>
                  </a:lnTo>
                  <a:lnTo>
                    <a:pt x="16425" y="22139"/>
                  </a:lnTo>
                  <a:lnTo>
                    <a:pt x="17711" y="21282"/>
                  </a:lnTo>
                  <a:lnTo>
                    <a:pt x="18901" y="20425"/>
                  </a:lnTo>
                  <a:lnTo>
                    <a:pt x="20043" y="19568"/>
                  </a:lnTo>
                  <a:lnTo>
                    <a:pt x="21043" y="18759"/>
                  </a:lnTo>
                  <a:lnTo>
                    <a:pt x="21948" y="17949"/>
                  </a:lnTo>
                  <a:lnTo>
                    <a:pt x="22662" y="17235"/>
                  </a:lnTo>
                  <a:lnTo>
                    <a:pt x="23233" y="16664"/>
                  </a:lnTo>
                  <a:lnTo>
                    <a:pt x="23662" y="16140"/>
                  </a:lnTo>
                  <a:lnTo>
                    <a:pt x="23852" y="15854"/>
                  </a:lnTo>
                  <a:lnTo>
                    <a:pt x="24043" y="15521"/>
                  </a:lnTo>
                  <a:lnTo>
                    <a:pt x="24185" y="15188"/>
                  </a:lnTo>
                  <a:lnTo>
                    <a:pt x="24281" y="14902"/>
                  </a:lnTo>
                  <a:lnTo>
                    <a:pt x="24376" y="14617"/>
                  </a:lnTo>
                  <a:lnTo>
                    <a:pt x="24376" y="14378"/>
                  </a:lnTo>
                  <a:lnTo>
                    <a:pt x="24328" y="14093"/>
                  </a:lnTo>
                  <a:lnTo>
                    <a:pt x="24281" y="13902"/>
                  </a:lnTo>
                  <a:lnTo>
                    <a:pt x="24138" y="13712"/>
                  </a:lnTo>
                  <a:lnTo>
                    <a:pt x="23947" y="13522"/>
                  </a:lnTo>
                  <a:lnTo>
                    <a:pt x="23709" y="13379"/>
                  </a:lnTo>
                  <a:lnTo>
                    <a:pt x="23424" y="13283"/>
                  </a:lnTo>
                  <a:lnTo>
                    <a:pt x="23090" y="13236"/>
                  </a:lnTo>
                  <a:lnTo>
                    <a:pt x="22281" y="13236"/>
                  </a:lnTo>
                  <a:lnTo>
                    <a:pt x="21757" y="13331"/>
                  </a:lnTo>
                  <a:lnTo>
                    <a:pt x="19710" y="13760"/>
                  </a:lnTo>
                  <a:lnTo>
                    <a:pt x="17853" y="14236"/>
                  </a:lnTo>
                  <a:lnTo>
                    <a:pt x="16092" y="14759"/>
                  </a:lnTo>
                  <a:lnTo>
                    <a:pt x="14521" y="15235"/>
                  </a:lnTo>
                  <a:lnTo>
                    <a:pt x="13045" y="15664"/>
                  </a:lnTo>
                  <a:lnTo>
                    <a:pt x="11712" y="15997"/>
                  </a:lnTo>
                  <a:lnTo>
                    <a:pt x="10522" y="16235"/>
                  </a:lnTo>
                  <a:lnTo>
                    <a:pt x="9950" y="16283"/>
                  </a:lnTo>
                  <a:lnTo>
                    <a:pt x="9427" y="16330"/>
                  </a:lnTo>
                  <a:lnTo>
                    <a:pt x="9331" y="16283"/>
                  </a:lnTo>
                  <a:lnTo>
                    <a:pt x="9236" y="16140"/>
                  </a:lnTo>
                  <a:lnTo>
                    <a:pt x="8903" y="15712"/>
                  </a:lnTo>
                  <a:lnTo>
                    <a:pt x="8522" y="15045"/>
                  </a:lnTo>
                  <a:lnTo>
                    <a:pt x="7998" y="14140"/>
                  </a:lnTo>
                  <a:lnTo>
                    <a:pt x="6903" y="11855"/>
                  </a:lnTo>
                  <a:lnTo>
                    <a:pt x="5570" y="9189"/>
                  </a:lnTo>
                  <a:lnTo>
                    <a:pt x="4237" y="6333"/>
                  </a:lnTo>
                  <a:lnTo>
                    <a:pt x="2857" y="3714"/>
                  </a:lnTo>
                  <a:lnTo>
                    <a:pt x="2238" y="2524"/>
                  </a:lnTo>
                  <a:lnTo>
                    <a:pt x="1619" y="1476"/>
                  </a:lnTo>
                  <a:lnTo>
                    <a:pt x="1047" y="620"/>
                  </a:lnTo>
                  <a:lnTo>
                    <a:pt x="571"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flipH="1">
              <a:off x="2422894" y="2084443"/>
              <a:ext cx="310601" cy="264125"/>
            </a:xfrm>
            <a:custGeom>
              <a:avLst/>
              <a:gdLst/>
              <a:ahLst/>
              <a:cxnLst/>
              <a:rect l="l" t="t" r="r" b="b"/>
              <a:pathLst>
                <a:path w="13664" h="11617" extrusionOk="0">
                  <a:moveTo>
                    <a:pt x="11521" y="0"/>
                  </a:moveTo>
                  <a:lnTo>
                    <a:pt x="10807" y="48"/>
                  </a:lnTo>
                  <a:lnTo>
                    <a:pt x="10093" y="191"/>
                  </a:lnTo>
                  <a:lnTo>
                    <a:pt x="8522" y="524"/>
                  </a:lnTo>
                  <a:lnTo>
                    <a:pt x="6856" y="905"/>
                  </a:lnTo>
                  <a:lnTo>
                    <a:pt x="3571" y="1809"/>
                  </a:lnTo>
                  <a:lnTo>
                    <a:pt x="1047" y="2524"/>
                  </a:lnTo>
                  <a:lnTo>
                    <a:pt x="0" y="2809"/>
                  </a:lnTo>
                  <a:lnTo>
                    <a:pt x="2952" y="9570"/>
                  </a:lnTo>
                  <a:lnTo>
                    <a:pt x="3856" y="11617"/>
                  </a:lnTo>
                  <a:lnTo>
                    <a:pt x="4904" y="10807"/>
                  </a:lnTo>
                  <a:lnTo>
                    <a:pt x="6046" y="9950"/>
                  </a:lnTo>
                  <a:lnTo>
                    <a:pt x="7427" y="8855"/>
                  </a:lnTo>
                  <a:lnTo>
                    <a:pt x="8903" y="7665"/>
                  </a:lnTo>
                  <a:lnTo>
                    <a:pt x="10331" y="6380"/>
                  </a:lnTo>
                  <a:lnTo>
                    <a:pt x="10998" y="5761"/>
                  </a:lnTo>
                  <a:lnTo>
                    <a:pt x="11569" y="5142"/>
                  </a:lnTo>
                  <a:lnTo>
                    <a:pt x="12093" y="4523"/>
                  </a:lnTo>
                  <a:lnTo>
                    <a:pt x="12521" y="3952"/>
                  </a:lnTo>
                  <a:lnTo>
                    <a:pt x="13093" y="3047"/>
                  </a:lnTo>
                  <a:lnTo>
                    <a:pt x="13283" y="2666"/>
                  </a:lnTo>
                  <a:lnTo>
                    <a:pt x="13473" y="2285"/>
                  </a:lnTo>
                  <a:lnTo>
                    <a:pt x="13569" y="1905"/>
                  </a:lnTo>
                  <a:lnTo>
                    <a:pt x="13664" y="1571"/>
                  </a:lnTo>
                  <a:lnTo>
                    <a:pt x="13664" y="1286"/>
                  </a:lnTo>
                  <a:lnTo>
                    <a:pt x="13664" y="1000"/>
                  </a:lnTo>
                  <a:lnTo>
                    <a:pt x="13569" y="762"/>
                  </a:lnTo>
                  <a:lnTo>
                    <a:pt x="13426" y="524"/>
                  </a:lnTo>
                  <a:lnTo>
                    <a:pt x="13235" y="381"/>
                  </a:lnTo>
                  <a:lnTo>
                    <a:pt x="12997" y="191"/>
                  </a:lnTo>
                  <a:lnTo>
                    <a:pt x="12712" y="95"/>
                  </a:lnTo>
                  <a:lnTo>
                    <a:pt x="12378" y="48"/>
                  </a:lnTo>
                  <a:lnTo>
                    <a:pt x="11998"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6"/>
            <p:cNvSpPr/>
            <p:nvPr/>
          </p:nvSpPr>
          <p:spPr>
            <a:xfrm flipH="1">
              <a:off x="2729153" y="2148308"/>
              <a:ext cx="3273" cy="5434"/>
            </a:xfrm>
            <a:custGeom>
              <a:avLst/>
              <a:gdLst/>
              <a:ahLst/>
              <a:cxnLst/>
              <a:rect l="l" t="t" r="r" b="b"/>
              <a:pathLst>
                <a:path w="144" h="239" extrusionOk="0">
                  <a:moveTo>
                    <a:pt x="1" y="0"/>
                  </a:moveTo>
                  <a:lnTo>
                    <a:pt x="96" y="238"/>
                  </a:lnTo>
                  <a:lnTo>
                    <a:pt x="143" y="191"/>
                  </a:lnTo>
                  <a:lnTo>
                    <a:pt x="143" y="143"/>
                  </a:lnTo>
                  <a:lnTo>
                    <a:pt x="96" y="4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6"/>
            <p:cNvSpPr/>
            <p:nvPr/>
          </p:nvSpPr>
          <p:spPr>
            <a:xfrm flipH="1">
              <a:off x="2673961" y="2148308"/>
              <a:ext cx="6524" cy="5434"/>
            </a:xfrm>
            <a:custGeom>
              <a:avLst/>
              <a:gdLst/>
              <a:ahLst/>
              <a:cxnLst/>
              <a:rect l="l" t="t" r="r" b="b"/>
              <a:pathLst>
                <a:path w="287" h="239" extrusionOk="0">
                  <a:moveTo>
                    <a:pt x="48" y="0"/>
                  </a:moveTo>
                  <a:lnTo>
                    <a:pt x="1" y="143"/>
                  </a:lnTo>
                  <a:lnTo>
                    <a:pt x="48" y="238"/>
                  </a:lnTo>
                  <a:lnTo>
                    <a:pt x="239" y="238"/>
                  </a:lnTo>
                  <a:lnTo>
                    <a:pt x="287"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6"/>
            <p:cNvSpPr/>
            <p:nvPr/>
          </p:nvSpPr>
          <p:spPr>
            <a:xfrm flipH="1">
              <a:off x="2619861" y="2148308"/>
              <a:ext cx="5433" cy="5434"/>
            </a:xfrm>
            <a:custGeom>
              <a:avLst/>
              <a:gdLst/>
              <a:ahLst/>
              <a:cxnLst/>
              <a:rect l="l" t="t" r="r" b="b"/>
              <a:pathLst>
                <a:path w="239" h="239" extrusionOk="0">
                  <a:moveTo>
                    <a:pt x="49" y="0"/>
                  </a:moveTo>
                  <a:lnTo>
                    <a:pt x="1" y="143"/>
                  </a:lnTo>
                  <a:lnTo>
                    <a:pt x="49"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
            <p:cNvSpPr/>
            <p:nvPr/>
          </p:nvSpPr>
          <p:spPr>
            <a:xfrm flipH="1">
              <a:off x="2564647" y="2148308"/>
              <a:ext cx="6524" cy="5434"/>
            </a:xfrm>
            <a:custGeom>
              <a:avLst/>
              <a:gdLst/>
              <a:ahLst/>
              <a:cxnLst/>
              <a:rect l="l" t="t" r="r" b="b"/>
              <a:pathLst>
                <a:path w="287"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
            <p:cNvSpPr/>
            <p:nvPr/>
          </p:nvSpPr>
          <p:spPr>
            <a:xfrm flipH="1">
              <a:off x="2509455" y="2148308"/>
              <a:ext cx="6524" cy="5434"/>
            </a:xfrm>
            <a:custGeom>
              <a:avLst/>
              <a:gdLst/>
              <a:ahLst/>
              <a:cxnLst/>
              <a:rect l="l" t="t" r="r" b="b"/>
              <a:pathLst>
                <a:path w="287" h="239" extrusionOk="0">
                  <a:moveTo>
                    <a:pt x="48" y="0"/>
                  </a:moveTo>
                  <a:lnTo>
                    <a:pt x="0" y="143"/>
                  </a:lnTo>
                  <a:lnTo>
                    <a:pt x="48" y="238"/>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
            <p:cNvSpPr/>
            <p:nvPr/>
          </p:nvSpPr>
          <p:spPr>
            <a:xfrm flipH="1">
              <a:off x="2455354" y="2148308"/>
              <a:ext cx="5433" cy="5434"/>
            </a:xfrm>
            <a:custGeom>
              <a:avLst/>
              <a:gdLst/>
              <a:ahLst/>
              <a:cxnLst/>
              <a:rect l="l" t="t" r="r" b="b"/>
              <a:pathLst>
                <a:path w="239" h="239" extrusionOk="0">
                  <a:moveTo>
                    <a:pt x="1" y="0"/>
                  </a:moveTo>
                  <a:lnTo>
                    <a:pt x="1" y="143"/>
                  </a:lnTo>
                  <a:lnTo>
                    <a:pt x="1"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flipH="1">
              <a:off x="2591720" y="2109339"/>
              <a:ext cx="6501" cy="5434"/>
            </a:xfrm>
            <a:custGeom>
              <a:avLst/>
              <a:gdLst/>
              <a:ahLst/>
              <a:cxnLst/>
              <a:rect l="l" t="t" r="r" b="b"/>
              <a:pathLst>
                <a:path w="286" h="239" extrusionOk="0">
                  <a:moveTo>
                    <a:pt x="238" y="0"/>
                  </a:moveTo>
                  <a:lnTo>
                    <a:pt x="0" y="48"/>
                  </a:lnTo>
                  <a:lnTo>
                    <a:pt x="0" y="95"/>
                  </a:lnTo>
                  <a:lnTo>
                    <a:pt x="48" y="191"/>
                  </a:lnTo>
                  <a:lnTo>
                    <a:pt x="143" y="238"/>
                  </a:lnTo>
                  <a:lnTo>
                    <a:pt x="238" y="191"/>
                  </a:lnTo>
                  <a:lnTo>
                    <a:pt x="286" y="95"/>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
            <p:cNvSpPr/>
            <p:nvPr/>
          </p:nvSpPr>
          <p:spPr>
            <a:xfrm flipH="1">
              <a:off x="2537596" y="2108247"/>
              <a:ext cx="5433" cy="6525"/>
            </a:xfrm>
            <a:custGeom>
              <a:avLst/>
              <a:gdLst/>
              <a:ahLst/>
              <a:cxnLst/>
              <a:rect l="l" t="t" r="r" b="b"/>
              <a:pathLst>
                <a:path w="239" h="287" extrusionOk="0">
                  <a:moveTo>
                    <a:pt x="143" y="1"/>
                  </a:moveTo>
                  <a:lnTo>
                    <a:pt x="0" y="48"/>
                  </a:lnTo>
                  <a:lnTo>
                    <a:pt x="0" y="143"/>
                  </a:lnTo>
                  <a:lnTo>
                    <a:pt x="0" y="239"/>
                  </a:lnTo>
                  <a:lnTo>
                    <a:pt x="143" y="286"/>
                  </a:lnTo>
                  <a:lnTo>
                    <a:pt x="238" y="239"/>
                  </a:lnTo>
                  <a:lnTo>
                    <a:pt x="238"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6"/>
            <p:cNvSpPr/>
            <p:nvPr/>
          </p:nvSpPr>
          <p:spPr>
            <a:xfrm flipH="1">
              <a:off x="2482405"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flipH="1">
              <a:off x="2427213"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flipH="1">
              <a:off x="2673961" y="2227316"/>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flipH="1">
              <a:off x="2619861" y="2227316"/>
              <a:ext cx="5433" cy="6525"/>
            </a:xfrm>
            <a:custGeom>
              <a:avLst/>
              <a:gdLst/>
              <a:ahLst/>
              <a:cxnLst/>
              <a:rect l="l" t="t" r="r" b="b"/>
              <a:pathLst>
                <a:path w="239" h="287" extrusionOk="0">
                  <a:moveTo>
                    <a:pt x="144" y="1"/>
                  </a:moveTo>
                  <a:lnTo>
                    <a:pt x="49" y="48"/>
                  </a:lnTo>
                  <a:lnTo>
                    <a:pt x="1" y="143"/>
                  </a:lnTo>
                  <a:lnTo>
                    <a:pt x="49" y="239"/>
                  </a:lnTo>
                  <a:lnTo>
                    <a:pt x="144" y="286"/>
                  </a:lnTo>
                  <a:lnTo>
                    <a:pt x="239" y="239"/>
                  </a:lnTo>
                  <a:lnTo>
                    <a:pt x="239"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flipH="1">
              <a:off x="2564647" y="2227316"/>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6"/>
            <p:cNvSpPr/>
            <p:nvPr/>
          </p:nvSpPr>
          <p:spPr>
            <a:xfrm flipH="1">
              <a:off x="2509455" y="2227316"/>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6"/>
            <p:cNvSpPr/>
            <p:nvPr/>
          </p:nvSpPr>
          <p:spPr>
            <a:xfrm flipH="1">
              <a:off x="2702103" y="2188347"/>
              <a:ext cx="5433" cy="5434"/>
            </a:xfrm>
            <a:custGeom>
              <a:avLst/>
              <a:gdLst/>
              <a:ahLst/>
              <a:cxnLst/>
              <a:rect l="l" t="t" r="r" b="b"/>
              <a:pathLst>
                <a:path w="239" h="239" extrusionOk="0">
                  <a:moveTo>
                    <a:pt x="48" y="1"/>
                  </a:moveTo>
                  <a:lnTo>
                    <a:pt x="1" y="96"/>
                  </a:lnTo>
                  <a:lnTo>
                    <a:pt x="48" y="191"/>
                  </a:lnTo>
                  <a:lnTo>
                    <a:pt x="143" y="239"/>
                  </a:lnTo>
                  <a:lnTo>
                    <a:pt x="239" y="239"/>
                  </a:lnTo>
                  <a:lnTo>
                    <a:pt x="239"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
            <p:cNvSpPr/>
            <p:nvPr/>
          </p:nvSpPr>
          <p:spPr>
            <a:xfrm flipH="1">
              <a:off x="2646911" y="2188347"/>
              <a:ext cx="6501" cy="5434"/>
            </a:xfrm>
            <a:custGeom>
              <a:avLst/>
              <a:gdLst/>
              <a:ahLst/>
              <a:cxnLst/>
              <a:rect l="l" t="t" r="r" b="b"/>
              <a:pathLst>
                <a:path w="286" h="239" extrusionOk="0">
                  <a:moveTo>
                    <a:pt x="48" y="1"/>
                  </a:moveTo>
                  <a:lnTo>
                    <a:pt x="0" y="96"/>
                  </a:lnTo>
                  <a:lnTo>
                    <a:pt x="48" y="191"/>
                  </a:lnTo>
                  <a:lnTo>
                    <a:pt x="143"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
            <p:cNvSpPr/>
            <p:nvPr/>
          </p:nvSpPr>
          <p:spPr>
            <a:xfrm flipH="1">
              <a:off x="2591720"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6"/>
            <p:cNvSpPr/>
            <p:nvPr/>
          </p:nvSpPr>
          <p:spPr>
            <a:xfrm flipH="1">
              <a:off x="2537596" y="2188347"/>
              <a:ext cx="5433" cy="5434"/>
            </a:xfrm>
            <a:custGeom>
              <a:avLst/>
              <a:gdLst/>
              <a:ahLst/>
              <a:cxnLst/>
              <a:rect l="l" t="t" r="r" b="b"/>
              <a:pathLst>
                <a:path w="239" h="239" extrusionOk="0">
                  <a:moveTo>
                    <a:pt x="0" y="1"/>
                  </a:moveTo>
                  <a:lnTo>
                    <a:pt x="0" y="96"/>
                  </a:lnTo>
                  <a:lnTo>
                    <a:pt x="0" y="239"/>
                  </a:lnTo>
                  <a:lnTo>
                    <a:pt x="238" y="239"/>
                  </a:lnTo>
                  <a:lnTo>
                    <a:pt x="238"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6"/>
            <p:cNvSpPr/>
            <p:nvPr/>
          </p:nvSpPr>
          <p:spPr>
            <a:xfrm flipH="1">
              <a:off x="2482405"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
            <p:cNvSpPr/>
            <p:nvPr/>
          </p:nvSpPr>
          <p:spPr>
            <a:xfrm flipH="1">
              <a:off x="2619861" y="2307415"/>
              <a:ext cx="5433" cy="6525"/>
            </a:xfrm>
            <a:custGeom>
              <a:avLst/>
              <a:gdLst/>
              <a:ahLst/>
              <a:cxnLst/>
              <a:rect l="l" t="t" r="r" b="b"/>
              <a:pathLst>
                <a:path w="239" h="287" extrusionOk="0">
                  <a:moveTo>
                    <a:pt x="144" y="1"/>
                  </a:moveTo>
                  <a:lnTo>
                    <a:pt x="49" y="48"/>
                  </a:lnTo>
                  <a:lnTo>
                    <a:pt x="1" y="143"/>
                  </a:lnTo>
                  <a:lnTo>
                    <a:pt x="49" y="239"/>
                  </a:lnTo>
                  <a:lnTo>
                    <a:pt x="144" y="286"/>
                  </a:lnTo>
                  <a:lnTo>
                    <a:pt x="239" y="239"/>
                  </a:lnTo>
                  <a:lnTo>
                    <a:pt x="239"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
            <p:cNvSpPr/>
            <p:nvPr/>
          </p:nvSpPr>
          <p:spPr>
            <a:xfrm flipH="1">
              <a:off x="2646911" y="2267377"/>
              <a:ext cx="5433" cy="6503"/>
            </a:xfrm>
            <a:custGeom>
              <a:avLst/>
              <a:gdLst/>
              <a:ahLst/>
              <a:cxnLst/>
              <a:rect l="l" t="t" r="r" b="b"/>
              <a:pathLst>
                <a:path w="239" h="286" extrusionOk="0">
                  <a:moveTo>
                    <a:pt x="96" y="0"/>
                  </a:moveTo>
                  <a:lnTo>
                    <a:pt x="48"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
            <p:cNvSpPr/>
            <p:nvPr/>
          </p:nvSpPr>
          <p:spPr>
            <a:xfrm flipH="1">
              <a:off x="2591720" y="2267377"/>
              <a:ext cx="5433" cy="6503"/>
            </a:xfrm>
            <a:custGeom>
              <a:avLst/>
              <a:gdLst/>
              <a:ahLst/>
              <a:cxnLst/>
              <a:rect l="l" t="t" r="r" b="b"/>
              <a:pathLst>
                <a:path w="239" h="286" extrusionOk="0">
                  <a:moveTo>
                    <a:pt x="96" y="0"/>
                  </a:moveTo>
                  <a:lnTo>
                    <a:pt x="48"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
            <p:cNvSpPr/>
            <p:nvPr/>
          </p:nvSpPr>
          <p:spPr>
            <a:xfrm flipH="1">
              <a:off x="2422894" y="2084443"/>
              <a:ext cx="243521" cy="264125"/>
            </a:xfrm>
            <a:custGeom>
              <a:avLst/>
              <a:gdLst/>
              <a:ahLst/>
              <a:cxnLst/>
              <a:rect l="l" t="t" r="r" b="b"/>
              <a:pathLst>
                <a:path w="10713" h="11617" extrusionOk="0">
                  <a:moveTo>
                    <a:pt x="8570" y="0"/>
                  </a:moveTo>
                  <a:lnTo>
                    <a:pt x="4381" y="4618"/>
                  </a:lnTo>
                  <a:lnTo>
                    <a:pt x="1" y="9570"/>
                  </a:lnTo>
                  <a:lnTo>
                    <a:pt x="905" y="11617"/>
                  </a:lnTo>
                  <a:lnTo>
                    <a:pt x="1953" y="10807"/>
                  </a:lnTo>
                  <a:lnTo>
                    <a:pt x="3095" y="9950"/>
                  </a:lnTo>
                  <a:lnTo>
                    <a:pt x="4476" y="8855"/>
                  </a:lnTo>
                  <a:lnTo>
                    <a:pt x="5952" y="7665"/>
                  </a:lnTo>
                  <a:lnTo>
                    <a:pt x="7380" y="6380"/>
                  </a:lnTo>
                  <a:lnTo>
                    <a:pt x="8047" y="5761"/>
                  </a:lnTo>
                  <a:lnTo>
                    <a:pt x="8618" y="5142"/>
                  </a:lnTo>
                  <a:lnTo>
                    <a:pt x="9142" y="4523"/>
                  </a:lnTo>
                  <a:lnTo>
                    <a:pt x="9570" y="3952"/>
                  </a:lnTo>
                  <a:lnTo>
                    <a:pt x="10142" y="3047"/>
                  </a:lnTo>
                  <a:lnTo>
                    <a:pt x="10332" y="2666"/>
                  </a:lnTo>
                  <a:lnTo>
                    <a:pt x="10522" y="2285"/>
                  </a:lnTo>
                  <a:lnTo>
                    <a:pt x="10618" y="1905"/>
                  </a:lnTo>
                  <a:lnTo>
                    <a:pt x="10713" y="1571"/>
                  </a:lnTo>
                  <a:lnTo>
                    <a:pt x="10713" y="1286"/>
                  </a:lnTo>
                  <a:lnTo>
                    <a:pt x="10713" y="1000"/>
                  </a:lnTo>
                  <a:lnTo>
                    <a:pt x="10618" y="762"/>
                  </a:lnTo>
                  <a:lnTo>
                    <a:pt x="10475" y="524"/>
                  </a:lnTo>
                  <a:lnTo>
                    <a:pt x="10284" y="381"/>
                  </a:lnTo>
                  <a:lnTo>
                    <a:pt x="10046" y="191"/>
                  </a:lnTo>
                  <a:lnTo>
                    <a:pt x="9761" y="95"/>
                  </a:lnTo>
                  <a:lnTo>
                    <a:pt x="9427" y="48"/>
                  </a:lnTo>
                  <a:lnTo>
                    <a:pt x="904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flipH="1">
              <a:off x="2618770" y="2150468"/>
              <a:ext cx="73604" cy="167792"/>
            </a:xfrm>
            <a:custGeom>
              <a:avLst/>
              <a:gdLst/>
              <a:ahLst/>
              <a:cxnLst/>
              <a:rect l="l" t="t" r="r" b="b"/>
              <a:pathLst>
                <a:path w="3238" h="7380" extrusionOk="0">
                  <a:moveTo>
                    <a:pt x="0" y="0"/>
                  </a:moveTo>
                  <a:lnTo>
                    <a:pt x="0" y="48"/>
                  </a:lnTo>
                  <a:lnTo>
                    <a:pt x="714" y="1905"/>
                  </a:lnTo>
                  <a:lnTo>
                    <a:pt x="1476" y="3761"/>
                  </a:lnTo>
                  <a:lnTo>
                    <a:pt x="2333" y="5571"/>
                  </a:lnTo>
                  <a:lnTo>
                    <a:pt x="3190" y="7332"/>
                  </a:lnTo>
                  <a:lnTo>
                    <a:pt x="3238" y="7380"/>
                  </a:lnTo>
                  <a:lnTo>
                    <a:pt x="3238" y="7332"/>
                  </a:lnTo>
                  <a:lnTo>
                    <a:pt x="2619" y="5856"/>
                  </a:lnTo>
                  <a:lnTo>
                    <a:pt x="1666" y="3619"/>
                  </a:lnTo>
                  <a:lnTo>
                    <a:pt x="714" y="1476"/>
                  </a:lnTo>
                  <a:lnTo>
                    <a:pt x="48" y="48"/>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
            <p:cNvSpPr/>
            <p:nvPr/>
          </p:nvSpPr>
          <p:spPr>
            <a:xfrm flipH="1">
              <a:off x="2910958" y="1772686"/>
              <a:ext cx="251113" cy="329082"/>
            </a:xfrm>
            <a:custGeom>
              <a:avLst/>
              <a:gdLst/>
              <a:ahLst/>
              <a:cxnLst/>
              <a:rect l="l" t="t" r="r" b="b"/>
              <a:pathLst>
                <a:path w="11047" h="14474" extrusionOk="0">
                  <a:moveTo>
                    <a:pt x="5762" y="1"/>
                  </a:moveTo>
                  <a:lnTo>
                    <a:pt x="5000" y="48"/>
                  </a:lnTo>
                  <a:lnTo>
                    <a:pt x="4333" y="191"/>
                  </a:lnTo>
                  <a:lnTo>
                    <a:pt x="3667" y="334"/>
                  </a:lnTo>
                  <a:lnTo>
                    <a:pt x="3095" y="572"/>
                  </a:lnTo>
                  <a:lnTo>
                    <a:pt x="2572" y="858"/>
                  </a:lnTo>
                  <a:lnTo>
                    <a:pt x="2334" y="1048"/>
                  </a:lnTo>
                  <a:lnTo>
                    <a:pt x="2143" y="1239"/>
                  </a:lnTo>
                  <a:lnTo>
                    <a:pt x="2000" y="1429"/>
                  </a:lnTo>
                  <a:lnTo>
                    <a:pt x="1858" y="1667"/>
                  </a:lnTo>
                  <a:lnTo>
                    <a:pt x="1762" y="1858"/>
                  </a:lnTo>
                  <a:lnTo>
                    <a:pt x="1715" y="2048"/>
                  </a:lnTo>
                  <a:lnTo>
                    <a:pt x="1715" y="2191"/>
                  </a:lnTo>
                  <a:lnTo>
                    <a:pt x="1762" y="2334"/>
                  </a:lnTo>
                  <a:lnTo>
                    <a:pt x="1858" y="2429"/>
                  </a:lnTo>
                  <a:lnTo>
                    <a:pt x="1953" y="2524"/>
                  </a:lnTo>
                  <a:lnTo>
                    <a:pt x="2191" y="2667"/>
                  </a:lnTo>
                  <a:lnTo>
                    <a:pt x="2429" y="2762"/>
                  </a:lnTo>
                  <a:lnTo>
                    <a:pt x="2667" y="2810"/>
                  </a:lnTo>
                  <a:lnTo>
                    <a:pt x="2953" y="2810"/>
                  </a:lnTo>
                  <a:lnTo>
                    <a:pt x="2572" y="2953"/>
                  </a:lnTo>
                  <a:lnTo>
                    <a:pt x="2143" y="3048"/>
                  </a:lnTo>
                  <a:lnTo>
                    <a:pt x="1715" y="3286"/>
                  </a:lnTo>
                  <a:lnTo>
                    <a:pt x="1239" y="3524"/>
                  </a:lnTo>
                  <a:lnTo>
                    <a:pt x="810" y="3857"/>
                  </a:lnTo>
                  <a:lnTo>
                    <a:pt x="620" y="4048"/>
                  </a:lnTo>
                  <a:lnTo>
                    <a:pt x="525" y="4286"/>
                  </a:lnTo>
                  <a:lnTo>
                    <a:pt x="382" y="4524"/>
                  </a:lnTo>
                  <a:lnTo>
                    <a:pt x="334" y="4762"/>
                  </a:lnTo>
                  <a:lnTo>
                    <a:pt x="334" y="5000"/>
                  </a:lnTo>
                  <a:lnTo>
                    <a:pt x="382" y="5238"/>
                  </a:lnTo>
                  <a:lnTo>
                    <a:pt x="477" y="5428"/>
                  </a:lnTo>
                  <a:lnTo>
                    <a:pt x="572" y="5571"/>
                  </a:lnTo>
                  <a:lnTo>
                    <a:pt x="715" y="5714"/>
                  </a:lnTo>
                  <a:lnTo>
                    <a:pt x="905" y="5809"/>
                  </a:lnTo>
                  <a:lnTo>
                    <a:pt x="1239" y="5952"/>
                  </a:lnTo>
                  <a:lnTo>
                    <a:pt x="1620" y="6047"/>
                  </a:lnTo>
                  <a:lnTo>
                    <a:pt x="2000" y="6095"/>
                  </a:lnTo>
                  <a:lnTo>
                    <a:pt x="2381" y="6095"/>
                  </a:lnTo>
                  <a:lnTo>
                    <a:pt x="1953" y="6238"/>
                  </a:lnTo>
                  <a:lnTo>
                    <a:pt x="1572" y="6380"/>
                  </a:lnTo>
                  <a:lnTo>
                    <a:pt x="1143" y="6571"/>
                  </a:lnTo>
                  <a:lnTo>
                    <a:pt x="715" y="6857"/>
                  </a:lnTo>
                  <a:lnTo>
                    <a:pt x="525" y="6999"/>
                  </a:lnTo>
                  <a:lnTo>
                    <a:pt x="382" y="7190"/>
                  </a:lnTo>
                  <a:lnTo>
                    <a:pt x="239" y="7380"/>
                  </a:lnTo>
                  <a:lnTo>
                    <a:pt x="144" y="7618"/>
                  </a:lnTo>
                  <a:lnTo>
                    <a:pt x="48" y="7856"/>
                  </a:lnTo>
                  <a:lnTo>
                    <a:pt x="1" y="8094"/>
                  </a:lnTo>
                  <a:lnTo>
                    <a:pt x="48" y="8380"/>
                  </a:lnTo>
                  <a:lnTo>
                    <a:pt x="96" y="8570"/>
                  </a:lnTo>
                  <a:lnTo>
                    <a:pt x="191" y="8761"/>
                  </a:lnTo>
                  <a:lnTo>
                    <a:pt x="334" y="8904"/>
                  </a:lnTo>
                  <a:lnTo>
                    <a:pt x="477" y="8999"/>
                  </a:lnTo>
                  <a:lnTo>
                    <a:pt x="667" y="9094"/>
                  </a:lnTo>
                  <a:lnTo>
                    <a:pt x="1048" y="9189"/>
                  </a:lnTo>
                  <a:lnTo>
                    <a:pt x="1429" y="9237"/>
                  </a:lnTo>
                  <a:lnTo>
                    <a:pt x="1810" y="9237"/>
                  </a:lnTo>
                  <a:lnTo>
                    <a:pt x="2191" y="9189"/>
                  </a:lnTo>
                  <a:lnTo>
                    <a:pt x="1905" y="9380"/>
                  </a:lnTo>
                  <a:lnTo>
                    <a:pt x="1667" y="9618"/>
                  </a:lnTo>
                  <a:lnTo>
                    <a:pt x="1381" y="9856"/>
                  </a:lnTo>
                  <a:lnTo>
                    <a:pt x="1143" y="10142"/>
                  </a:lnTo>
                  <a:lnTo>
                    <a:pt x="905" y="10475"/>
                  </a:lnTo>
                  <a:lnTo>
                    <a:pt x="858" y="10665"/>
                  </a:lnTo>
                  <a:lnTo>
                    <a:pt x="810" y="10856"/>
                  </a:lnTo>
                  <a:lnTo>
                    <a:pt x="810" y="11046"/>
                  </a:lnTo>
                  <a:lnTo>
                    <a:pt x="810" y="11237"/>
                  </a:lnTo>
                  <a:lnTo>
                    <a:pt x="953" y="11570"/>
                  </a:lnTo>
                  <a:lnTo>
                    <a:pt x="1143" y="11760"/>
                  </a:lnTo>
                  <a:lnTo>
                    <a:pt x="1381" y="11951"/>
                  </a:lnTo>
                  <a:lnTo>
                    <a:pt x="1715" y="11998"/>
                  </a:lnTo>
                  <a:lnTo>
                    <a:pt x="2048" y="12046"/>
                  </a:lnTo>
                  <a:lnTo>
                    <a:pt x="2429" y="11998"/>
                  </a:lnTo>
                  <a:lnTo>
                    <a:pt x="3286" y="11855"/>
                  </a:lnTo>
                  <a:lnTo>
                    <a:pt x="4238" y="11665"/>
                  </a:lnTo>
                  <a:lnTo>
                    <a:pt x="5095" y="11475"/>
                  </a:lnTo>
                  <a:lnTo>
                    <a:pt x="5523" y="11427"/>
                  </a:lnTo>
                  <a:lnTo>
                    <a:pt x="5904" y="11379"/>
                  </a:lnTo>
                  <a:lnTo>
                    <a:pt x="6285" y="11379"/>
                  </a:lnTo>
                  <a:lnTo>
                    <a:pt x="6571" y="11427"/>
                  </a:lnTo>
                  <a:lnTo>
                    <a:pt x="6047" y="13903"/>
                  </a:lnTo>
                  <a:lnTo>
                    <a:pt x="6047" y="14141"/>
                  </a:lnTo>
                  <a:lnTo>
                    <a:pt x="7285" y="14474"/>
                  </a:lnTo>
                  <a:lnTo>
                    <a:pt x="8047" y="13379"/>
                  </a:lnTo>
                  <a:lnTo>
                    <a:pt x="8856" y="12427"/>
                  </a:lnTo>
                  <a:lnTo>
                    <a:pt x="9380" y="11808"/>
                  </a:lnTo>
                  <a:lnTo>
                    <a:pt x="9808" y="11189"/>
                  </a:lnTo>
                  <a:lnTo>
                    <a:pt x="10142" y="10618"/>
                  </a:lnTo>
                  <a:lnTo>
                    <a:pt x="10237" y="10380"/>
                  </a:lnTo>
                  <a:lnTo>
                    <a:pt x="10332" y="10094"/>
                  </a:lnTo>
                  <a:lnTo>
                    <a:pt x="10380" y="9904"/>
                  </a:lnTo>
                  <a:lnTo>
                    <a:pt x="10332" y="9665"/>
                  </a:lnTo>
                  <a:lnTo>
                    <a:pt x="10332" y="9427"/>
                  </a:lnTo>
                  <a:lnTo>
                    <a:pt x="10237" y="9237"/>
                  </a:lnTo>
                  <a:lnTo>
                    <a:pt x="10142" y="9047"/>
                  </a:lnTo>
                  <a:lnTo>
                    <a:pt x="9999" y="8856"/>
                  </a:lnTo>
                  <a:lnTo>
                    <a:pt x="9856" y="8713"/>
                  </a:lnTo>
                  <a:lnTo>
                    <a:pt x="9665" y="8570"/>
                  </a:lnTo>
                  <a:lnTo>
                    <a:pt x="9856" y="8475"/>
                  </a:lnTo>
                  <a:lnTo>
                    <a:pt x="10046" y="8332"/>
                  </a:lnTo>
                  <a:lnTo>
                    <a:pt x="10284" y="8190"/>
                  </a:lnTo>
                  <a:lnTo>
                    <a:pt x="10522" y="7952"/>
                  </a:lnTo>
                  <a:lnTo>
                    <a:pt x="10760" y="7666"/>
                  </a:lnTo>
                  <a:lnTo>
                    <a:pt x="10903" y="7333"/>
                  </a:lnTo>
                  <a:lnTo>
                    <a:pt x="10951" y="6904"/>
                  </a:lnTo>
                  <a:lnTo>
                    <a:pt x="10951" y="6714"/>
                  </a:lnTo>
                  <a:lnTo>
                    <a:pt x="10856" y="6523"/>
                  </a:lnTo>
                  <a:lnTo>
                    <a:pt x="10713" y="6333"/>
                  </a:lnTo>
                  <a:lnTo>
                    <a:pt x="10522" y="6142"/>
                  </a:lnTo>
                  <a:lnTo>
                    <a:pt x="10237" y="5904"/>
                  </a:lnTo>
                  <a:lnTo>
                    <a:pt x="10094" y="5809"/>
                  </a:lnTo>
                  <a:lnTo>
                    <a:pt x="10284" y="5666"/>
                  </a:lnTo>
                  <a:lnTo>
                    <a:pt x="10475" y="5524"/>
                  </a:lnTo>
                  <a:lnTo>
                    <a:pt x="10618" y="5381"/>
                  </a:lnTo>
                  <a:lnTo>
                    <a:pt x="10760" y="5190"/>
                  </a:lnTo>
                  <a:lnTo>
                    <a:pt x="10903" y="5000"/>
                  </a:lnTo>
                  <a:lnTo>
                    <a:pt x="10999" y="4809"/>
                  </a:lnTo>
                  <a:lnTo>
                    <a:pt x="11046" y="4571"/>
                  </a:lnTo>
                  <a:lnTo>
                    <a:pt x="11046" y="4333"/>
                  </a:lnTo>
                  <a:lnTo>
                    <a:pt x="10999" y="4048"/>
                  </a:lnTo>
                  <a:lnTo>
                    <a:pt x="10903" y="3810"/>
                  </a:lnTo>
                  <a:lnTo>
                    <a:pt x="10760" y="3572"/>
                  </a:lnTo>
                  <a:lnTo>
                    <a:pt x="10618" y="3429"/>
                  </a:lnTo>
                  <a:lnTo>
                    <a:pt x="10284" y="3191"/>
                  </a:lnTo>
                  <a:lnTo>
                    <a:pt x="10142" y="3095"/>
                  </a:lnTo>
                  <a:lnTo>
                    <a:pt x="10237" y="2953"/>
                  </a:lnTo>
                  <a:lnTo>
                    <a:pt x="10475" y="2572"/>
                  </a:lnTo>
                  <a:lnTo>
                    <a:pt x="10570" y="2286"/>
                  </a:lnTo>
                  <a:lnTo>
                    <a:pt x="10665" y="2000"/>
                  </a:lnTo>
                  <a:lnTo>
                    <a:pt x="10665" y="1715"/>
                  </a:lnTo>
                  <a:lnTo>
                    <a:pt x="10618" y="1429"/>
                  </a:lnTo>
                  <a:lnTo>
                    <a:pt x="10522" y="1286"/>
                  </a:lnTo>
                  <a:lnTo>
                    <a:pt x="10427" y="1096"/>
                  </a:lnTo>
                  <a:lnTo>
                    <a:pt x="10094" y="858"/>
                  </a:lnTo>
                  <a:lnTo>
                    <a:pt x="9665" y="620"/>
                  </a:lnTo>
                  <a:lnTo>
                    <a:pt x="9142" y="429"/>
                  </a:lnTo>
                  <a:lnTo>
                    <a:pt x="8570" y="239"/>
                  </a:lnTo>
                  <a:lnTo>
                    <a:pt x="7904" y="96"/>
                  </a:lnTo>
                  <a:lnTo>
                    <a:pt x="7190" y="48"/>
                  </a:lnTo>
                  <a:lnTo>
                    <a:pt x="647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6"/>
            <p:cNvSpPr/>
            <p:nvPr/>
          </p:nvSpPr>
          <p:spPr>
            <a:xfrm flipH="1">
              <a:off x="2946669" y="2041131"/>
              <a:ext cx="77946" cy="139668"/>
            </a:xfrm>
            <a:custGeom>
              <a:avLst/>
              <a:gdLst/>
              <a:ahLst/>
              <a:cxnLst/>
              <a:rect l="l" t="t" r="r" b="b"/>
              <a:pathLst>
                <a:path w="3429" h="6143" extrusionOk="0">
                  <a:moveTo>
                    <a:pt x="619" y="1"/>
                  </a:moveTo>
                  <a:lnTo>
                    <a:pt x="0" y="2096"/>
                  </a:lnTo>
                  <a:lnTo>
                    <a:pt x="0" y="2334"/>
                  </a:lnTo>
                  <a:lnTo>
                    <a:pt x="48" y="2857"/>
                  </a:lnTo>
                  <a:lnTo>
                    <a:pt x="143" y="3333"/>
                  </a:lnTo>
                  <a:lnTo>
                    <a:pt x="286" y="3810"/>
                  </a:lnTo>
                  <a:lnTo>
                    <a:pt x="429" y="4286"/>
                  </a:lnTo>
                  <a:lnTo>
                    <a:pt x="667" y="4667"/>
                  </a:lnTo>
                  <a:lnTo>
                    <a:pt x="905" y="5047"/>
                  </a:lnTo>
                  <a:lnTo>
                    <a:pt x="1190" y="5381"/>
                  </a:lnTo>
                  <a:lnTo>
                    <a:pt x="1476" y="5666"/>
                  </a:lnTo>
                  <a:lnTo>
                    <a:pt x="1762" y="5857"/>
                  </a:lnTo>
                  <a:lnTo>
                    <a:pt x="2047" y="6047"/>
                  </a:lnTo>
                  <a:lnTo>
                    <a:pt x="2333" y="6142"/>
                  </a:lnTo>
                  <a:lnTo>
                    <a:pt x="2571" y="6142"/>
                  </a:lnTo>
                  <a:lnTo>
                    <a:pt x="2809" y="6095"/>
                  </a:lnTo>
                  <a:lnTo>
                    <a:pt x="3047" y="6000"/>
                  </a:lnTo>
                  <a:lnTo>
                    <a:pt x="3238" y="5762"/>
                  </a:lnTo>
                  <a:lnTo>
                    <a:pt x="3333" y="5428"/>
                  </a:lnTo>
                  <a:lnTo>
                    <a:pt x="3428" y="5190"/>
                  </a:lnTo>
                  <a:lnTo>
                    <a:pt x="3428" y="4905"/>
                  </a:lnTo>
                  <a:lnTo>
                    <a:pt x="3428" y="4571"/>
                  </a:lnTo>
                  <a:lnTo>
                    <a:pt x="3380" y="4286"/>
                  </a:lnTo>
                  <a:lnTo>
                    <a:pt x="3190" y="3667"/>
                  </a:lnTo>
                  <a:lnTo>
                    <a:pt x="3000" y="3000"/>
                  </a:lnTo>
                  <a:lnTo>
                    <a:pt x="2809" y="2381"/>
                  </a:lnTo>
                  <a:lnTo>
                    <a:pt x="2666" y="1762"/>
                  </a:lnTo>
                  <a:lnTo>
                    <a:pt x="2619" y="1477"/>
                  </a:lnTo>
                  <a:lnTo>
                    <a:pt x="2666" y="1143"/>
                  </a:lnTo>
                  <a:lnTo>
                    <a:pt x="2714" y="858"/>
                  </a:lnTo>
                  <a:lnTo>
                    <a:pt x="2809" y="620"/>
                  </a:lnTo>
                  <a:lnTo>
                    <a:pt x="619"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flipH="1">
              <a:off x="2935849" y="1826820"/>
              <a:ext cx="162370" cy="14096"/>
            </a:xfrm>
            <a:custGeom>
              <a:avLst/>
              <a:gdLst/>
              <a:ahLst/>
              <a:cxnLst/>
              <a:rect l="l" t="t" r="r" b="b"/>
              <a:pathLst>
                <a:path w="7143" h="620" extrusionOk="0">
                  <a:moveTo>
                    <a:pt x="2714" y="0"/>
                  </a:moveTo>
                  <a:lnTo>
                    <a:pt x="1810" y="96"/>
                  </a:lnTo>
                  <a:lnTo>
                    <a:pt x="905" y="238"/>
                  </a:lnTo>
                  <a:lnTo>
                    <a:pt x="48" y="429"/>
                  </a:lnTo>
                  <a:lnTo>
                    <a:pt x="1" y="476"/>
                  </a:lnTo>
                  <a:lnTo>
                    <a:pt x="1" y="524"/>
                  </a:lnTo>
                  <a:lnTo>
                    <a:pt x="1" y="572"/>
                  </a:lnTo>
                  <a:lnTo>
                    <a:pt x="48" y="572"/>
                  </a:lnTo>
                  <a:lnTo>
                    <a:pt x="953" y="476"/>
                  </a:lnTo>
                  <a:lnTo>
                    <a:pt x="1810" y="381"/>
                  </a:lnTo>
                  <a:lnTo>
                    <a:pt x="2714" y="381"/>
                  </a:lnTo>
                  <a:lnTo>
                    <a:pt x="3619" y="334"/>
                  </a:lnTo>
                  <a:lnTo>
                    <a:pt x="4476" y="381"/>
                  </a:lnTo>
                  <a:lnTo>
                    <a:pt x="5381" y="429"/>
                  </a:lnTo>
                  <a:lnTo>
                    <a:pt x="6285" y="524"/>
                  </a:lnTo>
                  <a:lnTo>
                    <a:pt x="7142" y="619"/>
                  </a:lnTo>
                  <a:lnTo>
                    <a:pt x="6285" y="334"/>
                  </a:lnTo>
                  <a:lnTo>
                    <a:pt x="5381" y="143"/>
                  </a:lnTo>
                  <a:lnTo>
                    <a:pt x="4524" y="48"/>
                  </a:lnTo>
                  <a:lnTo>
                    <a:pt x="361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flipH="1">
              <a:off x="2932621" y="1890686"/>
              <a:ext cx="178577" cy="22759"/>
            </a:xfrm>
            <a:custGeom>
              <a:avLst/>
              <a:gdLst/>
              <a:ahLst/>
              <a:cxnLst/>
              <a:rect l="l" t="t" r="r" b="b"/>
              <a:pathLst>
                <a:path w="7856" h="1001" extrusionOk="0">
                  <a:moveTo>
                    <a:pt x="3952" y="0"/>
                  </a:moveTo>
                  <a:lnTo>
                    <a:pt x="2952" y="95"/>
                  </a:lnTo>
                  <a:lnTo>
                    <a:pt x="1952" y="238"/>
                  </a:lnTo>
                  <a:lnTo>
                    <a:pt x="1000" y="524"/>
                  </a:lnTo>
                  <a:lnTo>
                    <a:pt x="48" y="857"/>
                  </a:lnTo>
                  <a:lnTo>
                    <a:pt x="0" y="952"/>
                  </a:lnTo>
                  <a:lnTo>
                    <a:pt x="0" y="1000"/>
                  </a:lnTo>
                  <a:lnTo>
                    <a:pt x="48" y="952"/>
                  </a:lnTo>
                  <a:lnTo>
                    <a:pt x="762" y="762"/>
                  </a:lnTo>
                  <a:lnTo>
                    <a:pt x="1667" y="619"/>
                  </a:lnTo>
                  <a:lnTo>
                    <a:pt x="2667" y="476"/>
                  </a:lnTo>
                  <a:lnTo>
                    <a:pt x="3762" y="429"/>
                  </a:lnTo>
                  <a:lnTo>
                    <a:pt x="4857" y="381"/>
                  </a:lnTo>
                  <a:lnTo>
                    <a:pt x="5952" y="429"/>
                  </a:lnTo>
                  <a:lnTo>
                    <a:pt x="6951" y="476"/>
                  </a:lnTo>
                  <a:lnTo>
                    <a:pt x="7856" y="619"/>
                  </a:lnTo>
                  <a:lnTo>
                    <a:pt x="7856" y="572"/>
                  </a:lnTo>
                  <a:lnTo>
                    <a:pt x="6904" y="286"/>
                  </a:lnTo>
                  <a:lnTo>
                    <a:pt x="5904" y="95"/>
                  </a:lnTo>
                  <a:lnTo>
                    <a:pt x="490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flipH="1">
              <a:off x="2944510" y="1955620"/>
              <a:ext cx="172099" cy="29261"/>
            </a:xfrm>
            <a:custGeom>
              <a:avLst/>
              <a:gdLst/>
              <a:ahLst/>
              <a:cxnLst/>
              <a:rect l="l" t="t" r="r" b="b"/>
              <a:pathLst>
                <a:path w="7571" h="1287" extrusionOk="0">
                  <a:moveTo>
                    <a:pt x="4380" y="1"/>
                  </a:moveTo>
                  <a:lnTo>
                    <a:pt x="3333" y="96"/>
                  </a:lnTo>
                  <a:lnTo>
                    <a:pt x="2905" y="144"/>
                  </a:lnTo>
                  <a:lnTo>
                    <a:pt x="2476" y="191"/>
                  </a:lnTo>
                  <a:lnTo>
                    <a:pt x="2000" y="286"/>
                  </a:lnTo>
                  <a:lnTo>
                    <a:pt x="1571" y="429"/>
                  </a:lnTo>
                  <a:lnTo>
                    <a:pt x="1191" y="572"/>
                  </a:lnTo>
                  <a:lnTo>
                    <a:pt x="762" y="763"/>
                  </a:lnTo>
                  <a:lnTo>
                    <a:pt x="381" y="1001"/>
                  </a:lnTo>
                  <a:lnTo>
                    <a:pt x="0" y="1239"/>
                  </a:lnTo>
                  <a:lnTo>
                    <a:pt x="0" y="1286"/>
                  </a:lnTo>
                  <a:lnTo>
                    <a:pt x="48" y="1286"/>
                  </a:lnTo>
                  <a:lnTo>
                    <a:pt x="953" y="1001"/>
                  </a:lnTo>
                  <a:lnTo>
                    <a:pt x="1857" y="715"/>
                  </a:lnTo>
                  <a:lnTo>
                    <a:pt x="2809" y="572"/>
                  </a:lnTo>
                  <a:lnTo>
                    <a:pt x="3714" y="429"/>
                  </a:lnTo>
                  <a:lnTo>
                    <a:pt x="4666" y="382"/>
                  </a:lnTo>
                  <a:lnTo>
                    <a:pt x="5618" y="382"/>
                  </a:lnTo>
                  <a:lnTo>
                    <a:pt x="6570" y="429"/>
                  </a:lnTo>
                  <a:lnTo>
                    <a:pt x="7523" y="477"/>
                  </a:lnTo>
                  <a:lnTo>
                    <a:pt x="7570" y="477"/>
                  </a:lnTo>
                  <a:lnTo>
                    <a:pt x="7523" y="429"/>
                  </a:lnTo>
                  <a:lnTo>
                    <a:pt x="7047" y="286"/>
                  </a:lnTo>
                  <a:lnTo>
                    <a:pt x="6523" y="144"/>
                  </a:lnTo>
                  <a:lnTo>
                    <a:pt x="5999" y="96"/>
                  </a:lnTo>
                  <a:lnTo>
                    <a:pt x="5475" y="48"/>
                  </a:lnTo>
                  <a:lnTo>
                    <a:pt x="438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flipH="1">
              <a:off x="2922869" y="1966443"/>
              <a:ext cx="103928" cy="219767"/>
            </a:xfrm>
            <a:custGeom>
              <a:avLst/>
              <a:gdLst/>
              <a:ahLst/>
              <a:cxnLst/>
              <a:rect l="l" t="t" r="r" b="b"/>
              <a:pathLst>
                <a:path w="4572" h="9666" extrusionOk="0">
                  <a:moveTo>
                    <a:pt x="3619" y="1"/>
                  </a:moveTo>
                  <a:lnTo>
                    <a:pt x="3619" y="48"/>
                  </a:lnTo>
                  <a:lnTo>
                    <a:pt x="3810" y="239"/>
                  </a:lnTo>
                  <a:lnTo>
                    <a:pt x="3953" y="382"/>
                  </a:lnTo>
                  <a:lnTo>
                    <a:pt x="4048" y="620"/>
                  </a:lnTo>
                  <a:lnTo>
                    <a:pt x="4143" y="810"/>
                  </a:lnTo>
                  <a:lnTo>
                    <a:pt x="4191" y="1048"/>
                  </a:lnTo>
                  <a:lnTo>
                    <a:pt x="4191" y="1286"/>
                  </a:lnTo>
                  <a:lnTo>
                    <a:pt x="4191" y="1524"/>
                  </a:lnTo>
                  <a:lnTo>
                    <a:pt x="4095" y="1762"/>
                  </a:lnTo>
                  <a:lnTo>
                    <a:pt x="3905" y="2143"/>
                  </a:lnTo>
                  <a:lnTo>
                    <a:pt x="3619" y="2524"/>
                  </a:lnTo>
                  <a:lnTo>
                    <a:pt x="3000" y="3429"/>
                  </a:lnTo>
                  <a:lnTo>
                    <a:pt x="2810" y="3762"/>
                  </a:lnTo>
                  <a:lnTo>
                    <a:pt x="2667" y="4143"/>
                  </a:lnTo>
                  <a:lnTo>
                    <a:pt x="2572" y="4524"/>
                  </a:lnTo>
                  <a:lnTo>
                    <a:pt x="2524" y="4905"/>
                  </a:lnTo>
                  <a:lnTo>
                    <a:pt x="2619" y="5333"/>
                  </a:lnTo>
                  <a:lnTo>
                    <a:pt x="2715" y="5809"/>
                  </a:lnTo>
                  <a:lnTo>
                    <a:pt x="2810" y="6238"/>
                  </a:lnTo>
                  <a:lnTo>
                    <a:pt x="3000" y="6666"/>
                  </a:lnTo>
                  <a:lnTo>
                    <a:pt x="3286" y="7428"/>
                  </a:lnTo>
                  <a:lnTo>
                    <a:pt x="3429" y="7856"/>
                  </a:lnTo>
                  <a:lnTo>
                    <a:pt x="3429" y="8047"/>
                  </a:lnTo>
                  <a:lnTo>
                    <a:pt x="3429" y="8285"/>
                  </a:lnTo>
                  <a:lnTo>
                    <a:pt x="3381" y="8475"/>
                  </a:lnTo>
                  <a:lnTo>
                    <a:pt x="3334" y="8666"/>
                  </a:lnTo>
                  <a:lnTo>
                    <a:pt x="3238" y="8856"/>
                  </a:lnTo>
                  <a:lnTo>
                    <a:pt x="3096" y="8999"/>
                  </a:lnTo>
                  <a:lnTo>
                    <a:pt x="2953" y="9142"/>
                  </a:lnTo>
                  <a:lnTo>
                    <a:pt x="2762" y="9189"/>
                  </a:lnTo>
                  <a:lnTo>
                    <a:pt x="2572" y="9237"/>
                  </a:lnTo>
                  <a:lnTo>
                    <a:pt x="2381" y="9237"/>
                  </a:lnTo>
                  <a:lnTo>
                    <a:pt x="2143" y="9189"/>
                  </a:lnTo>
                  <a:lnTo>
                    <a:pt x="1953" y="9094"/>
                  </a:lnTo>
                  <a:lnTo>
                    <a:pt x="1620" y="8809"/>
                  </a:lnTo>
                  <a:lnTo>
                    <a:pt x="1286" y="8475"/>
                  </a:lnTo>
                  <a:lnTo>
                    <a:pt x="1048" y="8094"/>
                  </a:lnTo>
                  <a:lnTo>
                    <a:pt x="810" y="7761"/>
                  </a:lnTo>
                  <a:lnTo>
                    <a:pt x="667" y="7380"/>
                  </a:lnTo>
                  <a:lnTo>
                    <a:pt x="525" y="6999"/>
                  </a:lnTo>
                  <a:lnTo>
                    <a:pt x="429" y="6571"/>
                  </a:lnTo>
                  <a:lnTo>
                    <a:pt x="334" y="6142"/>
                  </a:lnTo>
                  <a:lnTo>
                    <a:pt x="334" y="5666"/>
                  </a:lnTo>
                  <a:lnTo>
                    <a:pt x="334" y="5190"/>
                  </a:lnTo>
                  <a:lnTo>
                    <a:pt x="382" y="4714"/>
                  </a:lnTo>
                  <a:lnTo>
                    <a:pt x="525" y="3810"/>
                  </a:lnTo>
                  <a:lnTo>
                    <a:pt x="715" y="2905"/>
                  </a:lnTo>
                  <a:lnTo>
                    <a:pt x="667" y="2857"/>
                  </a:lnTo>
                  <a:lnTo>
                    <a:pt x="620" y="2857"/>
                  </a:lnTo>
                  <a:lnTo>
                    <a:pt x="239" y="4095"/>
                  </a:lnTo>
                  <a:lnTo>
                    <a:pt x="96" y="4619"/>
                  </a:lnTo>
                  <a:lnTo>
                    <a:pt x="1" y="5190"/>
                  </a:lnTo>
                  <a:lnTo>
                    <a:pt x="1" y="5714"/>
                  </a:lnTo>
                  <a:lnTo>
                    <a:pt x="1" y="6285"/>
                  </a:lnTo>
                  <a:lnTo>
                    <a:pt x="96" y="6809"/>
                  </a:lnTo>
                  <a:lnTo>
                    <a:pt x="239" y="7333"/>
                  </a:lnTo>
                  <a:lnTo>
                    <a:pt x="382" y="7761"/>
                  </a:lnTo>
                  <a:lnTo>
                    <a:pt x="620" y="8142"/>
                  </a:lnTo>
                  <a:lnTo>
                    <a:pt x="858" y="8570"/>
                  </a:lnTo>
                  <a:lnTo>
                    <a:pt x="1144" y="8951"/>
                  </a:lnTo>
                  <a:lnTo>
                    <a:pt x="1524" y="9237"/>
                  </a:lnTo>
                  <a:lnTo>
                    <a:pt x="1905" y="9475"/>
                  </a:lnTo>
                  <a:lnTo>
                    <a:pt x="2096" y="9570"/>
                  </a:lnTo>
                  <a:lnTo>
                    <a:pt x="2286" y="9618"/>
                  </a:lnTo>
                  <a:lnTo>
                    <a:pt x="2524" y="9665"/>
                  </a:lnTo>
                  <a:lnTo>
                    <a:pt x="2762" y="9618"/>
                  </a:lnTo>
                  <a:lnTo>
                    <a:pt x="2953" y="9570"/>
                  </a:lnTo>
                  <a:lnTo>
                    <a:pt x="3143" y="9523"/>
                  </a:lnTo>
                  <a:lnTo>
                    <a:pt x="3429" y="9285"/>
                  </a:lnTo>
                  <a:lnTo>
                    <a:pt x="3667" y="8999"/>
                  </a:lnTo>
                  <a:lnTo>
                    <a:pt x="3762" y="8809"/>
                  </a:lnTo>
                  <a:lnTo>
                    <a:pt x="3810" y="8618"/>
                  </a:lnTo>
                  <a:lnTo>
                    <a:pt x="3857" y="8190"/>
                  </a:lnTo>
                  <a:lnTo>
                    <a:pt x="3810" y="7714"/>
                  </a:lnTo>
                  <a:lnTo>
                    <a:pt x="3714" y="7285"/>
                  </a:lnTo>
                  <a:lnTo>
                    <a:pt x="3572" y="6857"/>
                  </a:lnTo>
                  <a:lnTo>
                    <a:pt x="3334" y="6333"/>
                  </a:lnTo>
                  <a:lnTo>
                    <a:pt x="3143" y="5809"/>
                  </a:lnTo>
                  <a:lnTo>
                    <a:pt x="3000" y="5238"/>
                  </a:lnTo>
                  <a:lnTo>
                    <a:pt x="3000" y="4952"/>
                  </a:lnTo>
                  <a:lnTo>
                    <a:pt x="3000" y="4714"/>
                  </a:lnTo>
                  <a:lnTo>
                    <a:pt x="3048" y="4428"/>
                  </a:lnTo>
                  <a:lnTo>
                    <a:pt x="3143" y="4143"/>
                  </a:lnTo>
                  <a:lnTo>
                    <a:pt x="3286" y="3905"/>
                  </a:lnTo>
                  <a:lnTo>
                    <a:pt x="3429" y="3667"/>
                  </a:lnTo>
                  <a:lnTo>
                    <a:pt x="4095" y="2762"/>
                  </a:lnTo>
                  <a:lnTo>
                    <a:pt x="4333" y="2429"/>
                  </a:lnTo>
                  <a:lnTo>
                    <a:pt x="4476" y="2048"/>
                  </a:lnTo>
                  <a:lnTo>
                    <a:pt x="4571" y="1620"/>
                  </a:lnTo>
                  <a:lnTo>
                    <a:pt x="4524" y="1239"/>
                  </a:lnTo>
                  <a:lnTo>
                    <a:pt x="4429" y="858"/>
                  </a:lnTo>
                  <a:lnTo>
                    <a:pt x="4238" y="525"/>
                  </a:lnTo>
                  <a:lnTo>
                    <a:pt x="3953" y="239"/>
                  </a:lnTo>
                  <a:lnTo>
                    <a:pt x="366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
            <p:cNvSpPr/>
            <p:nvPr/>
          </p:nvSpPr>
          <p:spPr>
            <a:xfrm flipH="1">
              <a:off x="2986722" y="2028148"/>
              <a:ext cx="74695" cy="17348"/>
            </a:xfrm>
            <a:custGeom>
              <a:avLst/>
              <a:gdLst/>
              <a:ahLst/>
              <a:cxnLst/>
              <a:rect l="l" t="t" r="r" b="b"/>
              <a:pathLst>
                <a:path w="3286" h="763" extrusionOk="0">
                  <a:moveTo>
                    <a:pt x="1810" y="1"/>
                  </a:moveTo>
                  <a:lnTo>
                    <a:pt x="1381" y="48"/>
                  </a:lnTo>
                  <a:lnTo>
                    <a:pt x="905" y="96"/>
                  </a:lnTo>
                  <a:lnTo>
                    <a:pt x="477" y="191"/>
                  </a:lnTo>
                  <a:lnTo>
                    <a:pt x="48" y="381"/>
                  </a:lnTo>
                  <a:lnTo>
                    <a:pt x="0" y="381"/>
                  </a:lnTo>
                  <a:lnTo>
                    <a:pt x="48" y="429"/>
                  </a:lnTo>
                  <a:lnTo>
                    <a:pt x="477" y="381"/>
                  </a:lnTo>
                  <a:lnTo>
                    <a:pt x="905" y="334"/>
                  </a:lnTo>
                  <a:lnTo>
                    <a:pt x="1762" y="334"/>
                  </a:lnTo>
                  <a:lnTo>
                    <a:pt x="2143" y="429"/>
                  </a:lnTo>
                  <a:lnTo>
                    <a:pt x="2524" y="524"/>
                  </a:lnTo>
                  <a:lnTo>
                    <a:pt x="3238" y="762"/>
                  </a:lnTo>
                  <a:lnTo>
                    <a:pt x="3285" y="762"/>
                  </a:lnTo>
                  <a:lnTo>
                    <a:pt x="3285" y="715"/>
                  </a:lnTo>
                  <a:lnTo>
                    <a:pt x="3000" y="381"/>
                  </a:lnTo>
                  <a:lnTo>
                    <a:pt x="2667" y="191"/>
                  </a:lnTo>
                  <a:lnTo>
                    <a:pt x="2238" y="48"/>
                  </a:lnTo>
                  <a:lnTo>
                    <a:pt x="181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
            <p:cNvSpPr/>
            <p:nvPr/>
          </p:nvSpPr>
          <p:spPr>
            <a:xfrm flipH="1">
              <a:off x="2920710" y="1950209"/>
              <a:ext cx="23822" cy="18439"/>
            </a:xfrm>
            <a:custGeom>
              <a:avLst/>
              <a:gdLst/>
              <a:ahLst/>
              <a:cxnLst/>
              <a:rect l="l" t="t" r="r" b="b"/>
              <a:pathLst>
                <a:path w="1048" h="811" extrusionOk="0">
                  <a:moveTo>
                    <a:pt x="1000" y="1"/>
                  </a:moveTo>
                  <a:lnTo>
                    <a:pt x="952" y="48"/>
                  </a:lnTo>
                  <a:lnTo>
                    <a:pt x="857" y="144"/>
                  </a:lnTo>
                  <a:lnTo>
                    <a:pt x="762" y="239"/>
                  </a:lnTo>
                  <a:lnTo>
                    <a:pt x="524" y="429"/>
                  </a:lnTo>
                  <a:lnTo>
                    <a:pt x="238" y="620"/>
                  </a:lnTo>
                  <a:lnTo>
                    <a:pt x="143" y="667"/>
                  </a:lnTo>
                  <a:lnTo>
                    <a:pt x="0" y="715"/>
                  </a:lnTo>
                  <a:lnTo>
                    <a:pt x="0" y="762"/>
                  </a:lnTo>
                  <a:lnTo>
                    <a:pt x="143" y="810"/>
                  </a:lnTo>
                  <a:lnTo>
                    <a:pt x="334" y="762"/>
                  </a:lnTo>
                  <a:lnTo>
                    <a:pt x="476" y="715"/>
                  </a:lnTo>
                  <a:lnTo>
                    <a:pt x="619" y="620"/>
                  </a:lnTo>
                  <a:lnTo>
                    <a:pt x="857" y="334"/>
                  </a:lnTo>
                  <a:lnTo>
                    <a:pt x="952" y="191"/>
                  </a:lnTo>
                  <a:lnTo>
                    <a:pt x="1000" y="96"/>
                  </a:lnTo>
                  <a:lnTo>
                    <a:pt x="1048" y="48"/>
                  </a:lnTo>
                  <a:lnTo>
                    <a:pt x="10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flipH="1">
              <a:off x="2140435" y="2069278"/>
              <a:ext cx="474016" cy="571562"/>
            </a:xfrm>
            <a:custGeom>
              <a:avLst/>
              <a:gdLst/>
              <a:ahLst/>
              <a:cxnLst/>
              <a:rect l="l" t="t" r="r" b="b"/>
              <a:pathLst>
                <a:path w="20853" h="25139" extrusionOk="0">
                  <a:moveTo>
                    <a:pt x="8189" y="1"/>
                  </a:moveTo>
                  <a:lnTo>
                    <a:pt x="7760" y="48"/>
                  </a:lnTo>
                  <a:lnTo>
                    <a:pt x="7379" y="96"/>
                  </a:lnTo>
                  <a:lnTo>
                    <a:pt x="6999" y="239"/>
                  </a:lnTo>
                  <a:lnTo>
                    <a:pt x="6618" y="382"/>
                  </a:lnTo>
                  <a:lnTo>
                    <a:pt x="6284" y="572"/>
                  </a:lnTo>
                  <a:lnTo>
                    <a:pt x="5951" y="810"/>
                  </a:lnTo>
                  <a:lnTo>
                    <a:pt x="5618" y="1048"/>
                  </a:lnTo>
                  <a:lnTo>
                    <a:pt x="5332" y="1381"/>
                  </a:lnTo>
                  <a:lnTo>
                    <a:pt x="4999" y="1810"/>
                  </a:lnTo>
                  <a:lnTo>
                    <a:pt x="4380" y="2667"/>
                  </a:lnTo>
                  <a:lnTo>
                    <a:pt x="3571" y="3905"/>
                  </a:lnTo>
                  <a:lnTo>
                    <a:pt x="2666" y="5333"/>
                  </a:lnTo>
                  <a:lnTo>
                    <a:pt x="1809" y="6856"/>
                  </a:lnTo>
                  <a:lnTo>
                    <a:pt x="1000" y="8380"/>
                  </a:lnTo>
                  <a:lnTo>
                    <a:pt x="667" y="9094"/>
                  </a:lnTo>
                  <a:lnTo>
                    <a:pt x="381" y="9761"/>
                  </a:lnTo>
                  <a:lnTo>
                    <a:pt x="190" y="10332"/>
                  </a:lnTo>
                  <a:lnTo>
                    <a:pt x="48" y="10856"/>
                  </a:lnTo>
                  <a:lnTo>
                    <a:pt x="0" y="11236"/>
                  </a:lnTo>
                  <a:lnTo>
                    <a:pt x="0" y="11665"/>
                  </a:lnTo>
                  <a:lnTo>
                    <a:pt x="48" y="12046"/>
                  </a:lnTo>
                  <a:lnTo>
                    <a:pt x="95" y="12427"/>
                  </a:lnTo>
                  <a:lnTo>
                    <a:pt x="286" y="13188"/>
                  </a:lnTo>
                  <a:lnTo>
                    <a:pt x="524" y="13855"/>
                  </a:lnTo>
                  <a:lnTo>
                    <a:pt x="762" y="14474"/>
                  </a:lnTo>
                  <a:lnTo>
                    <a:pt x="1000" y="14902"/>
                  </a:lnTo>
                  <a:lnTo>
                    <a:pt x="1238" y="15283"/>
                  </a:lnTo>
                  <a:lnTo>
                    <a:pt x="286" y="25138"/>
                  </a:lnTo>
                  <a:lnTo>
                    <a:pt x="286" y="25138"/>
                  </a:lnTo>
                  <a:lnTo>
                    <a:pt x="2952" y="25043"/>
                  </a:lnTo>
                  <a:lnTo>
                    <a:pt x="9093" y="24805"/>
                  </a:lnTo>
                  <a:lnTo>
                    <a:pt x="15949" y="24472"/>
                  </a:lnTo>
                  <a:lnTo>
                    <a:pt x="18806" y="24281"/>
                  </a:lnTo>
                  <a:lnTo>
                    <a:pt x="20853" y="24091"/>
                  </a:lnTo>
                  <a:lnTo>
                    <a:pt x="20615" y="23329"/>
                  </a:lnTo>
                  <a:lnTo>
                    <a:pt x="19996" y="21187"/>
                  </a:lnTo>
                  <a:lnTo>
                    <a:pt x="19091" y="18140"/>
                  </a:lnTo>
                  <a:lnTo>
                    <a:pt x="18520" y="16378"/>
                  </a:lnTo>
                  <a:lnTo>
                    <a:pt x="17901" y="14521"/>
                  </a:lnTo>
                  <a:lnTo>
                    <a:pt x="17187" y="12569"/>
                  </a:lnTo>
                  <a:lnTo>
                    <a:pt x="16473" y="10665"/>
                  </a:lnTo>
                  <a:lnTo>
                    <a:pt x="15711" y="8761"/>
                  </a:lnTo>
                  <a:lnTo>
                    <a:pt x="14902" y="6952"/>
                  </a:lnTo>
                  <a:lnTo>
                    <a:pt x="14092" y="5285"/>
                  </a:lnTo>
                  <a:lnTo>
                    <a:pt x="13235" y="3809"/>
                  </a:lnTo>
                  <a:lnTo>
                    <a:pt x="12807" y="3143"/>
                  </a:lnTo>
                  <a:lnTo>
                    <a:pt x="12426" y="2572"/>
                  </a:lnTo>
                  <a:lnTo>
                    <a:pt x="11998" y="2048"/>
                  </a:lnTo>
                  <a:lnTo>
                    <a:pt x="11569" y="1572"/>
                  </a:lnTo>
                  <a:lnTo>
                    <a:pt x="11141" y="1191"/>
                  </a:lnTo>
                  <a:lnTo>
                    <a:pt x="10712" y="858"/>
                  </a:lnTo>
                  <a:lnTo>
                    <a:pt x="10284" y="620"/>
                  </a:lnTo>
                  <a:lnTo>
                    <a:pt x="9855" y="382"/>
                  </a:lnTo>
                  <a:lnTo>
                    <a:pt x="9427" y="239"/>
                  </a:lnTo>
                  <a:lnTo>
                    <a:pt x="8998" y="96"/>
                  </a:lnTo>
                  <a:lnTo>
                    <a:pt x="8570" y="48"/>
                  </a:lnTo>
                  <a:lnTo>
                    <a:pt x="8189"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flipH="1">
              <a:off x="2401231" y="2072529"/>
              <a:ext cx="4364" cy="2183"/>
            </a:xfrm>
            <a:custGeom>
              <a:avLst/>
              <a:gdLst/>
              <a:ahLst/>
              <a:cxnLst/>
              <a:rect l="l" t="t" r="r" b="b"/>
              <a:pathLst>
                <a:path w="192" h="96" extrusionOk="0">
                  <a:moveTo>
                    <a:pt x="1" y="1"/>
                  </a:moveTo>
                  <a:lnTo>
                    <a:pt x="48" y="48"/>
                  </a:lnTo>
                  <a:lnTo>
                    <a:pt x="96" y="96"/>
                  </a:lnTo>
                  <a:lnTo>
                    <a:pt x="191" y="4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flipH="1">
              <a:off x="2509455" y="2148308"/>
              <a:ext cx="6524" cy="5434"/>
            </a:xfrm>
            <a:custGeom>
              <a:avLst/>
              <a:gdLst/>
              <a:ahLst/>
              <a:cxnLst/>
              <a:rect l="l" t="t" r="r" b="b"/>
              <a:pathLst>
                <a:path w="287" h="239" extrusionOk="0">
                  <a:moveTo>
                    <a:pt x="48" y="0"/>
                  </a:moveTo>
                  <a:lnTo>
                    <a:pt x="0" y="143"/>
                  </a:lnTo>
                  <a:lnTo>
                    <a:pt x="48" y="238"/>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flipH="1">
              <a:off x="2455354" y="2148308"/>
              <a:ext cx="5433" cy="5434"/>
            </a:xfrm>
            <a:custGeom>
              <a:avLst/>
              <a:gdLst/>
              <a:ahLst/>
              <a:cxnLst/>
              <a:rect l="l" t="t" r="r" b="b"/>
              <a:pathLst>
                <a:path w="239" h="239" extrusionOk="0">
                  <a:moveTo>
                    <a:pt x="1" y="0"/>
                  </a:moveTo>
                  <a:lnTo>
                    <a:pt x="1" y="143"/>
                  </a:lnTo>
                  <a:lnTo>
                    <a:pt x="1"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flipH="1">
              <a:off x="2400163" y="2148308"/>
              <a:ext cx="6524" cy="5434"/>
            </a:xfrm>
            <a:custGeom>
              <a:avLst/>
              <a:gdLst/>
              <a:ahLst/>
              <a:cxnLst/>
              <a:rect l="l" t="t" r="r" b="b"/>
              <a:pathLst>
                <a:path w="287" h="239" extrusionOk="0">
                  <a:moveTo>
                    <a:pt x="49" y="0"/>
                  </a:moveTo>
                  <a:lnTo>
                    <a:pt x="1" y="143"/>
                  </a:lnTo>
                  <a:lnTo>
                    <a:pt x="49" y="238"/>
                  </a:lnTo>
                  <a:lnTo>
                    <a:pt x="239" y="238"/>
                  </a:lnTo>
                  <a:lnTo>
                    <a:pt x="287"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flipH="1">
              <a:off x="2344971" y="2148308"/>
              <a:ext cx="6501" cy="5434"/>
            </a:xfrm>
            <a:custGeom>
              <a:avLst/>
              <a:gdLst/>
              <a:ahLst/>
              <a:cxnLst/>
              <a:rect l="l" t="t" r="r" b="b"/>
              <a:pathLst>
                <a:path w="286"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6"/>
            <p:cNvSpPr/>
            <p:nvPr/>
          </p:nvSpPr>
          <p:spPr>
            <a:xfrm flipH="1">
              <a:off x="2482405"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
            <p:cNvSpPr/>
            <p:nvPr/>
          </p:nvSpPr>
          <p:spPr>
            <a:xfrm flipH="1">
              <a:off x="2427213"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flipH="1">
              <a:off x="2373113" y="2108247"/>
              <a:ext cx="5433" cy="6525"/>
            </a:xfrm>
            <a:custGeom>
              <a:avLst/>
              <a:gdLst/>
              <a:ahLst/>
              <a:cxnLst/>
              <a:rect l="l" t="t" r="r" b="b"/>
              <a:pathLst>
                <a:path w="239" h="287" extrusionOk="0">
                  <a:moveTo>
                    <a:pt x="96" y="1"/>
                  </a:moveTo>
                  <a:lnTo>
                    <a:pt x="1"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
            <p:cNvSpPr/>
            <p:nvPr/>
          </p:nvSpPr>
          <p:spPr>
            <a:xfrm flipH="1">
              <a:off x="2564647" y="2227316"/>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6"/>
            <p:cNvSpPr/>
            <p:nvPr/>
          </p:nvSpPr>
          <p:spPr>
            <a:xfrm flipH="1">
              <a:off x="2509455" y="2227316"/>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
            <p:cNvSpPr/>
            <p:nvPr/>
          </p:nvSpPr>
          <p:spPr>
            <a:xfrm flipH="1">
              <a:off x="2455354" y="2227316"/>
              <a:ext cx="5433" cy="6525"/>
            </a:xfrm>
            <a:custGeom>
              <a:avLst/>
              <a:gdLst/>
              <a:ahLst/>
              <a:cxnLst/>
              <a:rect l="l" t="t" r="r" b="b"/>
              <a:pathLst>
                <a:path w="239" h="287" extrusionOk="0">
                  <a:moveTo>
                    <a:pt x="143" y="1"/>
                  </a:moveTo>
                  <a:lnTo>
                    <a:pt x="48" y="48"/>
                  </a:lnTo>
                  <a:lnTo>
                    <a:pt x="1" y="143"/>
                  </a:lnTo>
                  <a:lnTo>
                    <a:pt x="1" y="239"/>
                  </a:lnTo>
                  <a:lnTo>
                    <a:pt x="96" y="286"/>
                  </a:lnTo>
                  <a:lnTo>
                    <a:pt x="191"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
            <p:cNvSpPr/>
            <p:nvPr/>
          </p:nvSpPr>
          <p:spPr>
            <a:xfrm flipH="1">
              <a:off x="2400163" y="2227316"/>
              <a:ext cx="5433" cy="6525"/>
            </a:xfrm>
            <a:custGeom>
              <a:avLst/>
              <a:gdLst/>
              <a:ahLst/>
              <a:cxnLst/>
              <a:rect l="l" t="t" r="r" b="b"/>
              <a:pathLst>
                <a:path w="239" h="287" extrusionOk="0">
                  <a:moveTo>
                    <a:pt x="96" y="1"/>
                  </a:moveTo>
                  <a:lnTo>
                    <a:pt x="48"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
            <p:cNvSpPr/>
            <p:nvPr/>
          </p:nvSpPr>
          <p:spPr>
            <a:xfrm flipH="1">
              <a:off x="2344971" y="2227316"/>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
            <p:cNvSpPr/>
            <p:nvPr/>
          </p:nvSpPr>
          <p:spPr>
            <a:xfrm flipH="1">
              <a:off x="2290848" y="2227316"/>
              <a:ext cx="5433" cy="6525"/>
            </a:xfrm>
            <a:custGeom>
              <a:avLst/>
              <a:gdLst/>
              <a:ahLst/>
              <a:cxnLst/>
              <a:rect l="l" t="t" r="r" b="b"/>
              <a:pathLst>
                <a:path w="239" h="287" extrusionOk="0">
                  <a:moveTo>
                    <a:pt x="95" y="1"/>
                  </a:moveTo>
                  <a:lnTo>
                    <a:pt x="48" y="48"/>
                  </a:lnTo>
                  <a:lnTo>
                    <a:pt x="0" y="143"/>
                  </a:lnTo>
                  <a:lnTo>
                    <a:pt x="0" y="239"/>
                  </a:lnTo>
                  <a:lnTo>
                    <a:pt x="95" y="286"/>
                  </a:lnTo>
                  <a:lnTo>
                    <a:pt x="191" y="239"/>
                  </a:lnTo>
                  <a:lnTo>
                    <a:pt x="238" y="143"/>
                  </a:lnTo>
                  <a:lnTo>
                    <a:pt x="191" y="48"/>
                  </a:lnTo>
                  <a:lnTo>
                    <a:pt x="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flipH="1">
              <a:off x="2537596" y="2188347"/>
              <a:ext cx="5433" cy="5434"/>
            </a:xfrm>
            <a:custGeom>
              <a:avLst/>
              <a:gdLst/>
              <a:ahLst/>
              <a:cxnLst/>
              <a:rect l="l" t="t" r="r" b="b"/>
              <a:pathLst>
                <a:path w="239" h="239" extrusionOk="0">
                  <a:moveTo>
                    <a:pt x="0" y="1"/>
                  </a:moveTo>
                  <a:lnTo>
                    <a:pt x="0" y="96"/>
                  </a:lnTo>
                  <a:lnTo>
                    <a:pt x="0" y="239"/>
                  </a:lnTo>
                  <a:lnTo>
                    <a:pt x="238" y="239"/>
                  </a:lnTo>
                  <a:lnTo>
                    <a:pt x="238"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flipH="1">
              <a:off x="2482405"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flipH="1">
              <a:off x="2427213"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
            <p:cNvSpPr/>
            <p:nvPr/>
          </p:nvSpPr>
          <p:spPr>
            <a:xfrm flipH="1">
              <a:off x="2373113" y="2188347"/>
              <a:ext cx="5433" cy="5434"/>
            </a:xfrm>
            <a:custGeom>
              <a:avLst/>
              <a:gdLst/>
              <a:ahLst/>
              <a:cxnLst/>
              <a:rect l="l" t="t" r="r" b="b"/>
              <a:pathLst>
                <a:path w="239" h="239" extrusionOk="0">
                  <a:moveTo>
                    <a:pt x="1" y="1"/>
                  </a:moveTo>
                  <a:lnTo>
                    <a:pt x="1" y="96"/>
                  </a:lnTo>
                  <a:lnTo>
                    <a:pt x="1" y="239"/>
                  </a:lnTo>
                  <a:lnTo>
                    <a:pt x="191" y="239"/>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6"/>
            <p:cNvSpPr/>
            <p:nvPr/>
          </p:nvSpPr>
          <p:spPr>
            <a:xfrm flipH="1">
              <a:off x="2317921"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6"/>
            <p:cNvSpPr/>
            <p:nvPr/>
          </p:nvSpPr>
          <p:spPr>
            <a:xfrm flipH="1">
              <a:off x="2564647" y="2307415"/>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
            <p:cNvSpPr/>
            <p:nvPr/>
          </p:nvSpPr>
          <p:spPr>
            <a:xfrm flipH="1">
              <a:off x="2509455" y="2307415"/>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
            <p:cNvSpPr/>
            <p:nvPr/>
          </p:nvSpPr>
          <p:spPr>
            <a:xfrm flipH="1">
              <a:off x="2455354" y="2307415"/>
              <a:ext cx="5433" cy="6525"/>
            </a:xfrm>
            <a:custGeom>
              <a:avLst/>
              <a:gdLst/>
              <a:ahLst/>
              <a:cxnLst/>
              <a:rect l="l" t="t" r="r" b="b"/>
              <a:pathLst>
                <a:path w="239" h="287" extrusionOk="0">
                  <a:moveTo>
                    <a:pt x="96" y="1"/>
                  </a:moveTo>
                  <a:lnTo>
                    <a:pt x="1" y="48"/>
                  </a:lnTo>
                  <a:lnTo>
                    <a:pt x="1" y="143"/>
                  </a:lnTo>
                  <a:lnTo>
                    <a:pt x="48" y="239"/>
                  </a:lnTo>
                  <a:lnTo>
                    <a:pt x="143" y="286"/>
                  </a:lnTo>
                  <a:lnTo>
                    <a:pt x="239"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
            <p:cNvSpPr/>
            <p:nvPr/>
          </p:nvSpPr>
          <p:spPr>
            <a:xfrm flipH="1">
              <a:off x="2400163" y="2307415"/>
              <a:ext cx="6524" cy="6525"/>
            </a:xfrm>
            <a:custGeom>
              <a:avLst/>
              <a:gdLst/>
              <a:ahLst/>
              <a:cxnLst/>
              <a:rect l="l" t="t" r="r" b="b"/>
              <a:pathLst>
                <a:path w="287" h="287" extrusionOk="0">
                  <a:moveTo>
                    <a:pt x="144" y="1"/>
                  </a:moveTo>
                  <a:lnTo>
                    <a:pt x="49" y="48"/>
                  </a:lnTo>
                  <a:lnTo>
                    <a:pt x="1" y="143"/>
                  </a:lnTo>
                  <a:lnTo>
                    <a:pt x="49"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
            <p:cNvSpPr/>
            <p:nvPr/>
          </p:nvSpPr>
          <p:spPr>
            <a:xfrm flipH="1">
              <a:off x="2344971" y="2307415"/>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
            <p:cNvSpPr/>
            <p:nvPr/>
          </p:nvSpPr>
          <p:spPr>
            <a:xfrm flipH="1">
              <a:off x="2290848" y="2307415"/>
              <a:ext cx="6524" cy="6525"/>
            </a:xfrm>
            <a:custGeom>
              <a:avLst/>
              <a:gdLst/>
              <a:ahLst/>
              <a:cxnLst/>
              <a:rect l="l" t="t" r="r" b="b"/>
              <a:pathLst>
                <a:path w="287" h="287" extrusionOk="0">
                  <a:moveTo>
                    <a:pt x="143" y="1"/>
                  </a:moveTo>
                  <a:lnTo>
                    <a:pt x="48" y="48"/>
                  </a:lnTo>
                  <a:lnTo>
                    <a:pt x="1"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6"/>
            <p:cNvSpPr/>
            <p:nvPr/>
          </p:nvSpPr>
          <p:spPr>
            <a:xfrm flipH="1">
              <a:off x="2238907" y="2308507"/>
              <a:ext cx="3273" cy="5434"/>
            </a:xfrm>
            <a:custGeom>
              <a:avLst/>
              <a:gdLst/>
              <a:ahLst/>
              <a:cxnLst/>
              <a:rect l="l" t="t" r="r" b="b"/>
              <a:pathLst>
                <a:path w="144" h="239" extrusionOk="0">
                  <a:moveTo>
                    <a:pt x="48" y="0"/>
                  </a:moveTo>
                  <a:lnTo>
                    <a:pt x="1" y="95"/>
                  </a:lnTo>
                  <a:lnTo>
                    <a:pt x="48" y="191"/>
                  </a:lnTo>
                  <a:lnTo>
                    <a:pt x="143" y="23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6"/>
            <p:cNvSpPr/>
            <p:nvPr/>
          </p:nvSpPr>
          <p:spPr>
            <a:xfrm flipH="1">
              <a:off x="2591720" y="2268446"/>
              <a:ext cx="5433" cy="5434"/>
            </a:xfrm>
            <a:custGeom>
              <a:avLst/>
              <a:gdLst/>
              <a:ahLst/>
              <a:cxnLst/>
              <a:rect l="l" t="t" r="r" b="b"/>
              <a:pathLst>
                <a:path w="239" h="239" extrusionOk="0">
                  <a:moveTo>
                    <a:pt x="48" y="1"/>
                  </a:moveTo>
                  <a:lnTo>
                    <a:pt x="1" y="144"/>
                  </a:lnTo>
                  <a:lnTo>
                    <a:pt x="48" y="239"/>
                  </a:lnTo>
                  <a:lnTo>
                    <a:pt x="96" y="239"/>
                  </a:lnTo>
                  <a:lnTo>
                    <a:pt x="191" y="191"/>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6"/>
            <p:cNvSpPr/>
            <p:nvPr/>
          </p:nvSpPr>
          <p:spPr>
            <a:xfrm flipH="1">
              <a:off x="2537596" y="2267377"/>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
            <p:cNvSpPr/>
            <p:nvPr/>
          </p:nvSpPr>
          <p:spPr>
            <a:xfrm flipH="1">
              <a:off x="2482405"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6"/>
            <p:cNvSpPr/>
            <p:nvPr/>
          </p:nvSpPr>
          <p:spPr>
            <a:xfrm flipH="1">
              <a:off x="2427213"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6"/>
            <p:cNvSpPr/>
            <p:nvPr/>
          </p:nvSpPr>
          <p:spPr>
            <a:xfrm flipH="1">
              <a:off x="2373113" y="2267377"/>
              <a:ext cx="5433" cy="6503"/>
            </a:xfrm>
            <a:custGeom>
              <a:avLst/>
              <a:gdLst/>
              <a:ahLst/>
              <a:cxnLst/>
              <a:rect l="l" t="t" r="r" b="b"/>
              <a:pathLst>
                <a:path w="239" h="286" extrusionOk="0">
                  <a:moveTo>
                    <a:pt x="96" y="0"/>
                  </a:moveTo>
                  <a:lnTo>
                    <a:pt x="48" y="48"/>
                  </a:lnTo>
                  <a:lnTo>
                    <a:pt x="1" y="143"/>
                  </a:lnTo>
                  <a:lnTo>
                    <a:pt x="48"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
            <p:cNvSpPr/>
            <p:nvPr/>
          </p:nvSpPr>
          <p:spPr>
            <a:xfrm flipH="1">
              <a:off x="2317921" y="2267377"/>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
            <p:cNvSpPr/>
            <p:nvPr/>
          </p:nvSpPr>
          <p:spPr>
            <a:xfrm flipH="1">
              <a:off x="2262729" y="2267377"/>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
            <p:cNvSpPr/>
            <p:nvPr/>
          </p:nvSpPr>
          <p:spPr>
            <a:xfrm flipH="1">
              <a:off x="2564647" y="2387515"/>
              <a:ext cx="6524" cy="6525"/>
            </a:xfrm>
            <a:custGeom>
              <a:avLst/>
              <a:gdLst/>
              <a:ahLst/>
              <a:cxnLst/>
              <a:rect l="l" t="t" r="r" b="b"/>
              <a:pathLst>
                <a:path w="287"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
            <p:cNvSpPr/>
            <p:nvPr/>
          </p:nvSpPr>
          <p:spPr>
            <a:xfrm flipH="1">
              <a:off x="2509455" y="2387515"/>
              <a:ext cx="6524" cy="6525"/>
            </a:xfrm>
            <a:custGeom>
              <a:avLst/>
              <a:gdLst/>
              <a:ahLst/>
              <a:cxnLst/>
              <a:rect l="l" t="t" r="r" b="b"/>
              <a:pathLst>
                <a:path w="287" h="287" extrusionOk="0">
                  <a:moveTo>
                    <a:pt x="143" y="1"/>
                  </a:moveTo>
                  <a:lnTo>
                    <a:pt x="48" y="48"/>
                  </a:lnTo>
                  <a:lnTo>
                    <a:pt x="0" y="144"/>
                  </a:lnTo>
                  <a:lnTo>
                    <a:pt x="48" y="239"/>
                  </a:lnTo>
                  <a:lnTo>
                    <a:pt x="143" y="286"/>
                  </a:lnTo>
                  <a:lnTo>
                    <a:pt x="239" y="239"/>
                  </a:lnTo>
                  <a:lnTo>
                    <a:pt x="286" y="144"/>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6"/>
            <p:cNvSpPr/>
            <p:nvPr/>
          </p:nvSpPr>
          <p:spPr>
            <a:xfrm flipH="1">
              <a:off x="2455354" y="2387515"/>
              <a:ext cx="5433" cy="6525"/>
            </a:xfrm>
            <a:custGeom>
              <a:avLst/>
              <a:gdLst/>
              <a:ahLst/>
              <a:cxnLst/>
              <a:rect l="l" t="t" r="r" b="b"/>
              <a:pathLst>
                <a:path w="239" h="287" extrusionOk="0">
                  <a:moveTo>
                    <a:pt x="96" y="1"/>
                  </a:moveTo>
                  <a:lnTo>
                    <a:pt x="1" y="48"/>
                  </a:lnTo>
                  <a:lnTo>
                    <a:pt x="1" y="144"/>
                  </a:lnTo>
                  <a:lnTo>
                    <a:pt x="1" y="239"/>
                  </a:lnTo>
                  <a:lnTo>
                    <a:pt x="96" y="286"/>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
            <p:cNvSpPr/>
            <p:nvPr/>
          </p:nvSpPr>
          <p:spPr>
            <a:xfrm flipH="1">
              <a:off x="2400163" y="2387515"/>
              <a:ext cx="6524" cy="6525"/>
            </a:xfrm>
            <a:custGeom>
              <a:avLst/>
              <a:gdLst/>
              <a:ahLst/>
              <a:cxnLst/>
              <a:rect l="l" t="t" r="r" b="b"/>
              <a:pathLst>
                <a:path w="287" h="287" extrusionOk="0">
                  <a:moveTo>
                    <a:pt x="144" y="1"/>
                  </a:moveTo>
                  <a:lnTo>
                    <a:pt x="49" y="48"/>
                  </a:lnTo>
                  <a:lnTo>
                    <a:pt x="1" y="144"/>
                  </a:lnTo>
                  <a:lnTo>
                    <a:pt x="49" y="239"/>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
            <p:cNvSpPr/>
            <p:nvPr/>
          </p:nvSpPr>
          <p:spPr>
            <a:xfrm flipH="1">
              <a:off x="2344971" y="2387515"/>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6"/>
            <p:cNvSpPr/>
            <p:nvPr/>
          </p:nvSpPr>
          <p:spPr>
            <a:xfrm flipH="1">
              <a:off x="2290848" y="2387515"/>
              <a:ext cx="5433" cy="6525"/>
            </a:xfrm>
            <a:custGeom>
              <a:avLst/>
              <a:gdLst/>
              <a:ahLst/>
              <a:cxnLst/>
              <a:rect l="l" t="t" r="r" b="b"/>
              <a:pathLst>
                <a:path w="239" h="287" extrusionOk="0">
                  <a:moveTo>
                    <a:pt x="95" y="1"/>
                  </a:moveTo>
                  <a:lnTo>
                    <a:pt x="0" y="48"/>
                  </a:lnTo>
                  <a:lnTo>
                    <a:pt x="0" y="144"/>
                  </a:lnTo>
                  <a:lnTo>
                    <a:pt x="0" y="239"/>
                  </a:lnTo>
                  <a:lnTo>
                    <a:pt x="95" y="286"/>
                  </a:lnTo>
                  <a:lnTo>
                    <a:pt x="143" y="286"/>
                  </a:lnTo>
                  <a:lnTo>
                    <a:pt x="238" y="239"/>
                  </a:lnTo>
                  <a:lnTo>
                    <a:pt x="238" y="144"/>
                  </a:lnTo>
                  <a:lnTo>
                    <a:pt x="191" y="48"/>
                  </a:lnTo>
                  <a:lnTo>
                    <a:pt x="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6"/>
            <p:cNvSpPr/>
            <p:nvPr/>
          </p:nvSpPr>
          <p:spPr>
            <a:xfrm flipH="1">
              <a:off x="2235656" y="2387515"/>
              <a:ext cx="6524" cy="5434"/>
            </a:xfrm>
            <a:custGeom>
              <a:avLst/>
              <a:gdLst/>
              <a:ahLst/>
              <a:cxnLst/>
              <a:rect l="l" t="t" r="r" b="b"/>
              <a:pathLst>
                <a:path w="287" h="239" extrusionOk="0">
                  <a:moveTo>
                    <a:pt x="191" y="1"/>
                  </a:moveTo>
                  <a:lnTo>
                    <a:pt x="48" y="48"/>
                  </a:lnTo>
                  <a:lnTo>
                    <a:pt x="1" y="144"/>
                  </a:lnTo>
                  <a:lnTo>
                    <a:pt x="48" y="191"/>
                  </a:lnTo>
                  <a:lnTo>
                    <a:pt x="143" y="239"/>
                  </a:lnTo>
                  <a:lnTo>
                    <a:pt x="239" y="239"/>
                  </a:lnTo>
                  <a:lnTo>
                    <a:pt x="286" y="144"/>
                  </a:lnTo>
                  <a:lnTo>
                    <a:pt x="239" y="48"/>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6"/>
            <p:cNvSpPr/>
            <p:nvPr/>
          </p:nvSpPr>
          <p:spPr>
            <a:xfrm flipH="1">
              <a:off x="2591720"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6"/>
            <p:cNvSpPr/>
            <p:nvPr/>
          </p:nvSpPr>
          <p:spPr>
            <a:xfrm flipH="1">
              <a:off x="2537596" y="23474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6"/>
            <p:cNvSpPr/>
            <p:nvPr/>
          </p:nvSpPr>
          <p:spPr>
            <a:xfrm flipH="1">
              <a:off x="2482405"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6"/>
            <p:cNvSpPr/>
            <p:nvPr/>
          </p:nvSpPr>
          <p:spPr>
            <a:xfrm flipH="1">
              <a:off x="2427213"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6"/>
            <p:cNvSpPr/>
            <p:nvPr/>
          </p:nvSpPr>
          <p:spPr>
            <a:xfrm flipH="1">
              <a:off x="2373113" y="2347476"/>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6"/>
            <p:cNvSpPr/>
            <p:nvPr/>
          </p:nvSpPr>
          <p:spPr>
            <a:xfrm flipH="1">
              <a:off x="2317921"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6"/>
            <p:cNvSpPr/>
            <p:nvPr/>
          </p:nvSpPr>
          <p:spPr>
            <a:xfrm flipH="1">
              <a:off x="2262729"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6"/>
            <p:cNvSpPr/>
            <p:nvPr/>
          </p:nvSpPr>
          <p:spPr>
            <a:xfrm flipH="1">
              <a:off x="2564647" y="2467614"/>
              <a:ext cx="6524" cy="5434"/>
            </a:xfrm>
            <a:custGeom>
              <a:avLst/>
              <a:gdLst/>
              <a:ahLst/>
              <a:cxnLst/>
              <a:rect l="l" t="t" r="r" b="b"/>
              <a:pathLst>
                <a:path w="287" h="239" extrusionOk="0">
                  <a:moveTo>
                    <a:pt x="143" y="1"/>
                  </a:moveTo>
                  <a:lnTo>
                    <a:pt x="48" y="48"/>
                  </a:lnTo>
                  <a:lnTo>
                    <a:pt x="0" y="144"/>
                  </a:lnTo>
                  <a:lnTo>
                    <a:pt x="48" y="239"/>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6"/>
            <p:cNvSpPr/>
            <p:nvPr/>
          </p:nvSpPr>
          <p:spPr>
            <a:xfrm flipH="1">
              <a:off x="2509455" y="2467614"/>
              <a:ext cx="6524" cy="5434"/>
            </a:xfrm>
            <a:custGeom>
              <a:avLst/>
              <a:gdLst/>
              <a:ahLst/>
              <a:cxnLst/>
              <a:rect l="l" t="t" r="r" b="b"/>
              <a:pathLst>
                <a:path w="287" h="239" extrusionOk="0">
                  <a:moveTo>
                    <a:pt x="143" y="1"/>
                  </a:moveTo>
                  <a:lnTo>
                    <a:pt x="48" y="48"/>
                  </a:lnTo>
                  <a:lnTo>
                    <a:pt x="0" y="144"/>
                  </a:lnTo>
                  <a:lnTo>
                    <a:pt x="48" y="239"/>
                  </a:lnTo>
                  <a:lnTo>
                    <a:pt x="239" y="239"/>
                  </a:lnTo>
                  <a:lnTo>
                    <a:pt x="286" y="144"/>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6"/>
            <p:cNvSpPr/>
            <p:nvPr/>
          </p:nvSpPr>
          <p:spPr>
            <a:xfrm flipH="1">
              <a:off x="2455354" y="2467614"/>
              <a:ext cx="5433" cy="5434"/>
            </a:xfrm>
            <a:custGeom>
              <a:avLst/>
              <a:gdLst/>
              <a:ahLst/>
              <a:cxnLst/>
              <a:rect l="l" t="t" r="r" b="b"/>
              <a:pathLst>
                <a:path w="239" h="239" extrusionOk="0">
                  <a:moveTo>
                    <a:pt x="96" y="1"/>
                  </a:moveTo>
                  <a:lnTo>
                    <a:pt x="1" y="48"/>
                  </a:lnTo>
                  <a:lnTo>
                    <a:pt x="1" y="144"/>
                  </a:lnTo>
                  <a:lnTo>
                    <a:pt x="1" y="239"/>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
            <p:cNvSpPr/>
            <p:nvPr/>
          </p:nvSpPr>
          <p:spPr>
            <a:xfrm flipH="1">
              <a:off x="2400163" y="2467614"/>
              <a:ext cx="6524" cy="5434"/>
            </a:xfrm>
            <a:custGeom>
              <a:avLst/>
              <a:gdLst/>
              <a:ahLst/>
              <a:cxnLst/>
              <a:rect l="l" t="t" r="r" b="b"/>
              <a:pathLst>
                <a:path w="287" h="239" extrusionOk="0">
                  <a:moveTo>
                    <a:pt x="144" y="1"/>
                  </a:moveTo>
                  <a:lnTo>
                    <a:pt x="49" y="48"/>
                  </a:lnTo>
                  <a:lnTo>
                    <a:pt x="1" y="144"/>
                  </a:lnTo>
                  <a:lnTo>
                    <a:pt x="49" y="239"/>
                  </a:lnTo>
                  <a:lnTo>
                    <a:pt x="239" y="239"/>
                  </a:lnTo>
                  <a:lnTo>
                    <a:pt x="287" y="144"/>
                  </a:lnTo>
                  <a:lnTo>
                    <a:pt x="287"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flipH="1">
              <a:off x="2344971" y="2467614"/>
              <a:ext cx="6501" cy="5434"/>
            </a:xfrm>
            <a:custGeom>
              <a:avLst/>
              <a:gdLst/>
              <a:ahLst/>
              <a:cxnLst/>
              <a:rect l="l" t="t" r="r" b="b"/>
              <a:pathLst>
                <a:path w="286" h="239" extrusionOk="0">
                  <a:moveTo>
                    <a:pt x="143" y="1"/>
                  </a:moveTo>
                  <a:lnTo>
                    <a:pt x="48" y="48"/>
                  </a:lnTo>
                  <a:lnTo>
                    <a:pt x="0" y="144"/>
                  </a:lnTo>
                  <a:lnTo>
                    <a:pt x="48" y="239"/>
                  </a:lnTo>
                  <a:lnTo>
                    <a:pt x="238" y="239"/>
                  </a:lnTo>
                  <a:lnTo>
                    <a:pt x="286" y="144"/>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
            <p:cNvSpPr/>
            <p:nvPr/>
          </p:nvSpPr>
          <p:spPr>
            <a:xfrm flipH="1">
              <a:off x="2290848" y="2467614"/>
              <a:ext cx="5433" cy="5434"/>
            </a:xfrm>
            <a:custGeom>
              <a:avLst/>
              <a:gdLst/>
              <a:ahLst/>
              <a:cxnLst/>
              <a:rect l="l" t="t" r="r" b="b"/>
              <a:pathLst>
                <a:path w="239" h="239" extrusionOk="0">
                  <a:moveTo>
                    <a:pt x="95" y="1"/>
                  </a:moveTo>
                  <a:lnTo>
                    <a:pt x="0" y="48"/>
                  </a:lnTo>
                  <a:lnTo>
                    <a:pt x="0" y="144"/>
                  </a:lnTo>
                  <a:lnTo>
                    <a:pt x="0" y="239"/>
                  </a:lnTo>
                  <a:lnTo>
                    <a:pt x="191" y="239"/>
                  </a:lnTo>
                  <a:lnTo>
                    <a:pt x="238" y="144"/>
                  </a:lnTo>
                  <a:lnTo>
                    <a:pt x="238"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6"/>
            <p:cNvSpPr/>
            <p:nvPr/>
          </p:nvSpPr>
          <p:spPr>
            <a:xfrm flipH="1">
              <a:off x="2235656" y="2467614"/>
              <a:ext cx="6524" cy="5434"/>
            </a:xfrm>
            <a:custGeom>
              <a:avLst/>
              <a:gdLst/>
              <a:ahLst/>
              <a:cxnLst/>
              <a:rect l="l" t="t" r="r" b="b"/>
              <a:pathLst>
                <a:path w="287" h="239" extrusionOk="0">
                  <a:moveTo>
                    <a:pt x="191" y="1"/>
                  </a:moveTo>
                  <a:lnTo>
                    <a:pt x="48" y="48"/>
                  </a:lnTo>
                  <a:lnTo>
                    <a:pt x="1" y="144"/>
                  </a:lnTo>
                  <a:lnTo>
                    <a:pt x="48" y="191"/>
                  </a:lnTo>
                  <a:lnTo>
                    <a:pt x="143" y="239"/>
                  </a:lnTo>
                  <a:lnTo>
                    <a:pt x="239" y="239"/>
                  </a:lnTo>
                  <a:lnTo>
                    <a:pt x="286" y="144"/>
                  </a:lnTo>
                  <a:lnTo>
                    <a:pt x="239" y="48"/>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flipH="1">
              <a:off x="2183715" y="2467614"/>
              <a:ext cx="3273" cy="5434"/>
            </a:xfrm>
            <a:custGeom>
              <a:avLst/>
              <a:gdLst/>
              <a:ahLst/>
              <a:cxnLst/>
              <a:rect l="l" t="t" r="r" b="b"/>
              <a:pathLst>
                <a:path w="144" h="239" extrusionOk="0">
                  <a:moveTo>
                    <a:pt x="96" y="1"/>
                  </a:moveTo>
                  <a:lnTo>
                    <a:pt x="1" y="48"/>
                  </a:lnTo>
                  <a:lnTo>
                    <a:pt x="1" y="96"/>
                  </a:lnTo>
                  <a:lnTo>
                    <a:pt x="48" y="191"/>
                  </a:lnTo>
                  <a:lnTo>
                    <a:pt x="143" y="239"/>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flipH="1">
              <a:off x="2537596" y="24275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
            <p:cNvSpPr/>
            <p:nvPr/>
          </p:nvSpPr>
          <p:spPr>
            <a:xfrm flipH="1">
              <a:off x="2482405" y="24275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6"/>
            <p:cNvSpPr/>
            <p:nvPr/>
          </p:nvSpPr>
          <p:spPr>
            <a:xfrm flipH="1">
              <a:off x="2427213" y="24275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6"/>
            <p:cNvSpPr/>
            <p:nvPr/>
          </p:nvSpPr>
          <p:spPr>
            <a:xfrm flipH="1">
              <a:off x="2373113" y="2427576"/>
              <a:ext cx="5433" cy="6503"/>
            </a:xfrm>
            <a:custGeom>
              <a:avLst/>
              <a:gdLst/>
              <a:ahLst/>
              <a:cxnLst/>
              <a:rect l="l" t="t" r="r" b="b"/>
              <a:pathLst>
                <a:path w="239" h="286" extrusionOk="0">
                  <a:moveTo>
                    <a:pt x="96" y="0"/>
                  </a:moveTo>
                  <a:lnTo>
                    <a:pt x="1" y="48"/>
                  </a:lnTo>
                  <a:lnTo>
                    <a:pt x="1" y="143"/>
                  </a:lnTo>
                  <a:lnTo>
                    <a:pt x="1"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flipH="1">
              <a:off x="2317921" y="24275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flipH="1">
              <a:off x="2262729" y="24275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
            <p:cNvSpPr/>
            <p:nvPr/>
          </p:nvSpPr>
          <p:spPr>
            <a:xfrm flipH="1">
              <a:off x="2208606" y="2427576"/>
              <a:ext cx="6524" cy="5434"/>
            </a:xfrm>
            <a:custGeom>
              <a:avLst/>
              <a:gdLst/>
              <a:ahLst/>
              <a:cxnLst/>
              <a:rect l="l" t="t" r="r" b="b"/>
              <a:pathLst>
                <a:path w="287" h="239" extrusionOk="0">
                  <a:moveTo>
                    <a:pt x="191" y="0"/>
                  </a:moveTo>
                  <a:lnTo>
                    <a:pt x="96" y="48"/>
                  </a:lnTo>
                  <a:lnTo>
                    <a:pt x="1" y="143"/>
                  </a:lnTo>
                  <a:lnTo>
                    <a:pt x="48" y="191"/>
                  </a:lnTo>
                  <a:lnTo>
                    <a:pt x="144" y="238"/>
                  </a:lnTo>
                  <a:lnTo>
                    <a:pt x="239" y="238"/>
                  </a:lnTo>
                  <a:lnTo>
                    <a:pt x="286" y="143"/>
                  </a:lnTo>
                  <a:lnTo>
                    <a:pt x="239" y="48"/>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
            <p:cNvSpPr/>
            <p:nvPr/>
          </p:nvSpPr>
          <p:spPr>
            <a:xfrm flipH="1">
              <a:off x="2564647" y="2546644"/>
              <a:ext cx="6524" cy="6503"/>
            </a:xfrm>
            <a:custGeom>
              <a:avLst/>
              <a:gdLst/>
              <a:ahLst/>
              <a:cxnLst/>
              <a:rect l="l" t="t" r="r" b="b"/>
              <a:pathLst>
                <a:path w="287"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flipH="1">
              <a:off x="2509455" y="2546644"/>
              <a:ext cx="6524" cy="6503"/>
            </a:xfrm>
            <a:custGeom>
              <a:avLst/>
              <a:gdLst/>
              <a:ahLst/>
              <a:cxnLst/>
              <a:rect l="l" t="t" r="r" b="b"/>
              <a:pathLst>
                <a:path w="287" h="286" extrusionOk="0">
                  <a:moveTo>
                    <a:pt x="143" y="0"/>
                  </a:moveTo>
                  <a:lnTo>
                    <a:pt x="48" y="48"/>
                  </a:lnTo>
                  <a:lnTo>
                    <a:pt x="0"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flipH="1">
              <a:off x="2455354" y="2546644"/>
              <a:ext cx="5433" cy="6503"/>
            </a:xfrm>
            <a:custGeom>
              <a:avLst/>
              <a:gdLst/>
              <a:ahLst/>
              <a:cxnLst/>
              <a:rect l="l" t="t" r="r" b="b"/>
              <a:pathLst>
                <a:path w="239" h="286" extrusionOk="0">
                  <a:moveTo>
                    <a:pt x="96" y="0"/>
                  </a:moveTo>
                  <a:lnTo>
                    <a:pt x="1" y="48"/>
                  </a:lnTo>
                  <a:lnTo>
                    <a:pt x="1" y="143"/>
                  </a:lnTo>
                  <a:lnTo>
                    <a:pt x="1" y="238"/>
                  </a:lnTo>
                  <a:lnTo>
                    <a:pt x="96" y="286"/>
                  </a:lnTo>
                  <a:lnTo>
                    <a:pt x="239" y="238"/>
                  </a:lnTo>
                  <a:lnTo>
                    <a:pt x="239" y="143"/>
                  </a:lnTo>
                  <a:lnTo>
                    <a:pt x="239"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flipH="1">
              <a:off x="2400163" y="2546644"/>
              <a:ext cx="6524" cy="6503"/>
            </a:xfrm>
            <a:custGeom>
              <a:avLst/>
              <a:gdLst/>
              <a:ahLst/>
              <a:cxnLst/>
              <a:rect l="l" t="t" r="r" b="b"/>
              <a:pathLst>
                <a:path w="287" h="286" extrusionOk="0">
                  <a:moveTo>
                    <a:pt x="144" y="0"/>
                  </a:moveTo>
                  <a:lnTo>
                    <a:pt x="49" y="48"/>
                  </a:lnTo>
                  <a:lnTo>
                    <a:pt x="1" y="143"/>
                  </a:lnTo>
                  <a:lnTo>
                    <a:pt x="49" y="238"/>
                  </a:lnTo>
                  <a:lnTo>
                    <a:pt x="144" y="286"/>
                  </a:lnTo>
                  <a:lnTo>
                    <a:pt x="239" y="238"/>
                  </a:lnTo>
                  <a:lnTo>
                    <a:pt x="287"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flipH="1">
              <a:off x="2344971" y="2546644"/>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flipH="1">
              <a:off x="2290848" y="2546644"/>
              <a:ext cx="6524" cy="6503"/>
            </a:xfrm>
            <a:custGeom>
              <a:avLst/>
              <a:gdLst/>
              <a:ahLst/>
              <a:cxnLst/>
              <a:rect l="l" t="t" r="r" b="b"/>
              <a:pathLst>
                <a:path w="287" h="286" extrusionOk="0">
                  <a:moveTo>
                    <a:pt x="143" y="0"/>
                  </a:moveTo>
                  <a:lnTo>
                    <a:pt x="48" y="48"/>
                  </a:lnTo>
                  <a:lnTo>
                    <a:pt x="1"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flipH="1">
              <a:off x="2235656" y="2546644"/>
              <a:ext cx="6524" cy="6503"/>
            </a:xfrm>
            <a:custGeom>
              <a:avLst/>
              <a:gdLst/>
              <a:ahLst/>
              <a:cxnLst/>
              <a:rect l="l" t="t" r="r" b="b"/>
              <a:pathLst>
                <a:path w="287" h="286" extrusionOk="0">
                  <a:moveTo>
                    <a:pt x="143" y="0"/>
                  </a:moveTo>
                  <a:lnTo>
                    <a:pt x="48" y="48"/>
                  </a:lnTo>
                  <a:lnTo>
                    <a:pt x="1"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flipH="1">
              <a:off x="2180465" y="2546644"/>
              <a:ext cx="6524" cy="6503"/>
            </a:xfrm>
            <a:custGeom>
              <a:avLst/>
              <a:gdLst/>
              <a:ahLst/>
              <a:cxnLst/>
              <a:rect l="l" t="t" r="r" b="b"/>
              <a:pathLst>
                <a:path w="287" h="286" extrusionOk="0">
                  <a:moveTo>
                    <a:pt x="143" y="0"/>
                  </a:moveTo>
                  <a:lnTo>
                    <a:pt x="1" y="48"/>
                  </a:lnTo>
                  <a:lnTo>
                    <a:pt x="1" y="191"/>
                  </a:lnTo>
                  <a:lnTo>
                    <a:pt x="48" y="286"/>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flipH="1">
              <a:off x="2591720" y="2507675"/>
              <a:ext cx="4342" cy="5434"/>
            </a:xfrm>
            <a:custGeom>
              <a:avLst/>
              <a:gdLst/>
              <a:ahLst/>
              <a:cxnLst/>
              <a:rect l="l" t="t" r="r" b="b"/>
              <a:pathLst>
                <a:path w="191" h="239" extrusionOk="0">
                  <a:moveTo>
                    <a:pt x="48" y="0"/>
                  </a:moveTo>
                  <a:lnTo>
                    <a:pt x="0" y="238"/>
                  </a:lnTo>
                  <a:lnTo>
                    <a:pt x="143" y="238"/>
                  </a:lnTo>
                  <a:lnTo>
                    <a:pt x="191" y="143"/>
                  </a:lnTo>
                  <a:lnTo>
                    <a:pt x="143" y="4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
            <p:cNvSpPr/>
            <p:nvPr/>
          </p:nvSpPr>
          <p:spPr>
            <a:xfrm flipH="1">
              <a:off x="2537596" y="2507675"/>
              <a:ext cx="5433" cy="5434"/>
            </a:xfrm>
            <a:custGeom>
              <a:avLst/>
              <a:gdLst/>
              <a:ahLst/>
              <a:cxnLst/>
              <a:rect l="l" t="t" r="r" b="b"/>
              <a:pathLst>
                <a:path w="239" h="239" extrusionOk="0">
                  <a:moveTo>
                    <a:pt x="48" y="0"/>
                  </a:moveTo>
                  <a:lnTo>
                    <a:pt x="0" y="96"/>
                  </a:lnTo>
                  <a:lnTo>
                    <a:pt x="0" y="191"/>
                  </a:lnTo>
                  <a:lnTo>
                    <a:pt x="95" y="238"/>
                  </a:lnTo>
                  <a:lnTo>
                    <a:pt x="191" y="238"/>
                  </a:lnTo>
                  <a:lnTo>
                    <a:pt x="238" y="143"/>
                  </a:lnTo>
                  <a:lnTo>
                    <a:pt x="238" y="96"/>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6"/>
            <p:cNvSpPr/>
            <p:nvPr/>
          </p:nvSpPr>
          <p:spPr>
            <a:xfrm flipH="1">
              <a:off x="2482405" y="2507675"/>
              <a:ext cx="6524" cy="5434"/>
            </a:xfrm>
            <a:custGeom>
              <a:avLst/>
              <a:gdLst/>
              <a:ahLst/>
              <a:cxnLst/>
              <a:rect l="l" t="t" r="r" b="b"/>
              <a:pathLst>
                <a:path w="287" h="239" extrusionOk="0">
                  <a:moveTo>
                    <a:pt x="48" y="0"/>
                  </a:moveTo>
                  <a:lnTo>
                    <a:pt x="1" y="96"/>
                  </a:lnTo>
                  <a:lnTo>
                    <a:pt x="48" y="191"/>
                  </a:lnTo>
                  <a:lnTo>
                    <a:pt x="144" y="238"/>
                  </a:lnTo>
                  <a:lnTo>
                    <a:pt x="239" y="238"/>
                  </a:lnTo>
                  <a:lnTo>
                    <a:pt x="286" y="143"/>
                  </a:lnTo>
                  <a:lnTo>
                    <a:pt x="286" y="96"/>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flipH="1">
              <a:off x="2427213" y="2507675"/>
              <a:ext cx="6524" cy="5434"/>
            </a:xfrm>
            <a:custGeom>
              <a:avLst/>
              <a:gdLst/>
              <a:ahLst/>
              <a:cxnLst/>
              <a:rect l="l" t="t" r="r" b="b"/>
              <a:pathLst>
                <a:path w="287" h="239" extrusionOk="0">
                  <a:moveTo>
                    <a:pt x="144" y="0"/>
                  </a:moveTo>
                  <a:lnTo>
                    <a:pt x="48" y="48"/>
                  </a:lnTo>
                  <a:lnTo>
                    <a:pt x="1" y="143"/>
                  </a:lnTo>
                  <a:lnTo>
                    <a:pt x="48" y="238"/>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flipH="1">
              <a:off x="2373113" y="2507675"/>
              <a:ext cx="5433" cy="5434"/>
            </a:xfrm>
            <a:custGeom>
              <a:avLst/>
              <a:gdLst/>
              <a:ahLst/>
              <a:cxnLst/>
              <a:rect l="l" t="t" r="r" b="b"/>
              <a:pathLst>
                <a:path w="239" h="239" extrusionOk="0">
                  <a:moveTo>
                    <a:pt x="96" y="0"/>
                  </a:moveTo>
                  <a:lnTo>
                    <a:pt x="1" y="48"/>
                  </a:lnTo>
                  <a:lnTo>
                    <a:pt x="1" y="143"/>
                  </a:lnTo>
                  <a:lnTo>
                    <a:pt x="1" y="238"/>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6"/>
            <p:cNvSpPr/>
            <p:nvPr/>
          </p:nvSpPr>
          <p:spPr>
            <a:xfrm flipH="1">
              <a:off x="2317921" y="2507675"/>
              <a:ext cx="5433" cy="5434"/>
            </a:xfrm>
            <a:custGeom>
              <a:avLst/>
              <a:gdLst/>
              <a:ahLst/>
              <a:cxnLst/>
              <a:rect l="l" t="t" r="r" b="b"/>
              <a:pathLst>
                <a:path w="239" h="239" extrusionOk="0">
                  <a:moveTo>
                    <a:pt x="1" y="0"/>
                  </a:moveTo>
                  <a:lnTo>
                    <a:pt x="1" y="96"/>
                  </a:lnTo>
                  <a:lnTo>
                    <a:pt x="1" y="191"/>
                  </a:lnTo>
                  <a:lnTo>
                    <a:pt x="96" y="238"/>
                  </a:lnTo>
                  <a:lnTo>
                    <a:pt x="191" y="238"/>
                  </a:lnTo>
                  <a:lnTo>
                    <a:pt x="239" y="143"/>
                  </a:lnTo>
                  <a:lnTo>
                    <a:pt x="239" y="96"/>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6"/>
            <p:cNvSpPr/>
            <p:nvPr/>
          </p:nvSpPr>
          <p:spPr>
            <a:xfrm flipH="1">
              <a:off x="2262729" y="2507675"/>
              <a:ext cx="6501" cy="5434"/>
            </a:xfrm>
            <a:custGeom>
              <a:avLst/>
              <a:gdLst/>
              <a:ahLst/>
              <a:cxnLst/>
              <a:rect l="l" t="t" r="r" b="b"/>
              <a:pathLst>
                <a:path w="286" h="239" extrusionOk="0">
                  <a:moveTo>
                    <a:pt x="48" y="0"/>
                  </a:moveTo>
                  <a:lnTo>
                    <a:pt x="0" y="96"/>
                  </a:lnTo>
                  <a:lnTo>
                    <a:pt x="48" y="191"/>
                  </a:lnTo>
                  <a:lnTo>
                    <a:pt x="143" y="238"/>
                  </a:lnTo>
                  <a:lnTo>
                    <a:pt x="238" y="238"/>
                  </a:lnTo>
                  <a:lnTo>
                    <a:pt x="286" y="143"/>
                  </a:lnTo>
                  <a:lnTo>
                    <a:pt x="286" y="96"/>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flipH="1">
              <a:off x="2208606" y="2507675"/>
              <a:ext cx="6524" cy="6503"/>
            </a:xfrm>
            <a:custGeom>
              <a:avLst/>
              <a:gdLst/>
              <a:ahLst/>
              <a:cxnLst/>
              <a:rect l="l" t="t" r="r" b="b"/>
              <a:pathLst>
                <a:path w="287" h="286" extrusionOk="0">
                  <a:moveTo>
                    <a:pt x="48" y="0"/>
                  </a:moveTo>
                  <a:lnTo>
                    <a:pt x="1" y="143"/>
                  </a:lnTo>
                  <a:lnTo>
                    <a:pt x="48" y="238"/>
                  </a:lnTo>
                  <a:lnTo>
                    <a:pt x="144" y="286"/>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flipH="1">
              <a:off x="2564647" y="2626744"/>
              <a:ext cx="6524" cy="6503"/>
            </a:xfrm>
            <a:custGeom>
              <a:avLst/>
              <a:gdLst/>
              <a:ahLst/>
              <a:cxnLst/>
              <a:rect l="l" t="t" r="r" b="b"/>
              <a:pathLst>
                <a:path w="287"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
            <p:cNvSpPr/>
            <p:nvPr/>
          </p:nvSpPr>
          <p:spPr>
            <a:xfrm flipH="1">
              <a:off x="2509455" y="2626744"/>
              <a:ext cx="6524" cy="6503"/>
            </a:xfrm>
            <a:custGeom>
              <a:avLst/>
              <a:gdLst/>
              <a:ahLst/>
              <a:cxnLst/>
              <a:rect l="l" t="t" r="r" b="b"/>
              <a:pathLst>
                <a:path w="287" h="286" extrusionOk="0">
                  <a:moveTo>
                    <a:pt x="143" y="0"/>
                  </a:moveTo>
                  <a:lnTo>
                    <a:pt x="48" y="48"/>
                  </a:lnTo>
                  <a:lnTo>
                    <a:pt x="0"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
            <p:cNvSpPr/>
            <p:nvPr/>
          </p:nvSpPr>
          <p:spPr>
            <a:xfrm flipH="1">
              <a:off x="2455354" y="2626744"/>
              <a:ext cx="5433" cy="6503"/>
            </a:xfrm>
            <a:custGeom>
              <a:avLst/>
              <a:gdLst/>
              <a:ahLst/>
              <a:cxnLst/>
              <a:rect l="l" t="t" r="r" b="b"/>
              <a:pathLst>
                <a:path w="239" h="286" extrusionOk="0">
                  <a:moveTo>
                    <a:pt x="96" y="0"/>
                  </a:moveTo>
                  <a:lnTo>
                    <a:pt x="1" y="48"/>
                  </a:lnTo>
                  <a:lnTo>
                    <a:pt x="1" y="143"/>
                  </a:lnTo>
                  <a:lnTo>
                    <a:pt x="1" y="238"/>
                  </a:lnTo>
                  <a:lnTo>
                    <a:pt x="96"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flipH="1">
              <a:off x="2400163" y="2626744"/>
              <a:ext cx="6524" cy="6503"/>
            </a:xfrm>
            <a:custGeom>
              <a:avLst/>
              <a:gdLst/>
              <a:ahLst/>
              <a:cxnLst/>
              <a:rect l="l" t="t" r="r" b="b"/>
              <a:pathLst>
                <a:path w="287" h="286" extrusionOk="0">
                  <a:moveTo>
                    <a:pt x="144" y="0"/>
                  </a:moveTo>
                  <a:lnTo>
                    <a:pt x="49" y="48"/>
                  </a:lnTo>
                  <a:lnTo>
                    <a:pt x="1" y="143"/>
                  </a:lnTo>
                  <a:lnTo>
                    <a:pt x="49" y="191"/>
                  </a:lnTo>
                  <a:lnTo>
                    <a:pt x="96" y="286"/>
                  </a:lnTo>
                  <a:lnTo>
                    <a:pt x="239" y="286"/>
                  </a:lnTo>
                  <a:lnTo>
                    <a:pt x="287" y="191"/>
                  </a:lnTo>
                  <a:lnTo>
                    <a:pt x="287"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
            <p:cNvSpPr/>
            <p:nvPr/>
          </p:nvSpPr>
          <p:spPr>
            <a:xfrm flipH="1">
              <a:off x="2344971" y="2626744"/>
              <a:ext cx="6501" cy="3274"/>
            </a:xfrm>
            <a:custGeom>
              <a:avLst/>
              <a:gdLst/>
              <a:ahLst/>
              <a:cxnLst/>
              <a:rect l="l" t="t" r="r" b="b"/>
              <a:pathLst>
                <a:path w="286" h="144" extrusionOk="0">
                  <a:moveTo>
                    <a:pt x="143" y="0"/>
                  </a:moveTo>
                  <a:lnTo>
                    <a:pt x="48" y="48"/>
                  </a:lnTo>
                  <a:lnTo>
                    <a:pt x="0" y="143"/>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6"/>
            <p:cNvSpPr/>
            <p:nvPr/>
          </p:nvSpPr>
          <p:spPr>
            <a:xfrm flipH="1">
              <a:off x="2291939" y="2626744"/>
              <a:ext cx="4342" cy="1091"/>
            </a:xfrm>
            <a:custGeom>
              <a:avLst/>
              <a:gdLst/>
              <a:ahLst/>
              <a:cxnLst/>
              <a:rect l="l" t="t" r="r" b="b"/>
              <a:pathLst>
                <a:path w="191" h="48" extrusionOk="0">
                  <a:moveTo>
                    <a:pt x="95" y="0"/>
                  </a:moveTo>
                  <a:lnTo>
                    <a:pt x="0" y="48"/>
                  </a:lnTo>
                  <a:lnTo>
                    <a:pt x="191" y="48"/>
                  </a:lnTo>
                  <a:lnTo>
                    <a:pt x="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flipH="1">
              <a:off x="2591720"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flipH="1">
              <a:off x="2537596" y="2586683"/>
              <a:ext cx="5433" cy="6525"/>
            </a:xfrm>
            <a:custGeom>
              <a:avLst/>
              <a:gdLst/>
              <a:ahLst/>
              <a:cxnLst/>
              <a:rect l="l" t="t" r="r" b="b"/>
              <a:pathLst>
                <a:path w="239" h="287" extrusionOk="0">
                  <a:moveTo>
                    <a:pt x="143" y="1"/>
                  </a:moveTo>
                  <a:lnTo>
                    <a:pt x="0" y="48"/>
                  </a:lnTo>
                  <a:lnTo>
                    <a:pt x="0" y="144"/>
                  </a:lnTo>
                  <a:lnTo>
                    <a:pt x="0" y="239"/>
                  </a:lnTo>
                  <a:lnTo>
                    <a:pt x="143" y="286"/>
                  </a:lnTo>
                  <a:lnTo>
                    <a:pt x="238" y="239"/>
                  </a:lnTo>
                  <a:lnTo>
                    <a:pt x="238"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flipH="1">
              <a:off x="2482405" y="2586683"/>
              <a:ext cx="6524" cy="6525"/>
            </a:xfrm>
            <a:custGeom>
              <a:avLst/>
              <a:gdLst/>
              <a:ahLst/>
              <a:cxnLst/>
              <a:rect l="l" t="t" r="r" b="b"/>
              <a:pathLst>
                <a:path w="287" h="287" extrusionOk="0">
                  <a:moveTo>
                    <a:pt x="144" y="1"/>
                  </a:moveTo>
                  <a:lnTo>
                    <a:pt x="48" y="48"/>
                  </a:lnTo>
                  <a:lnTo>
                    <a:pt x="1" y="144"/>
                  </a:lnTo>
                  <a:lnTo>
                    <a:pt x="48" y="239"/>
                  </a:lnTo>
                  <a:lnTo>
                    <a:pt x="144" y="286"/>
                  </a:lnTo>
                  <a:lnTo>
                    <a:pt x="239"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flipH="1">
              <a:off x="2427213" y="2586683"/>
              <a:ext cx="6524" cy="6525"/>
            </a:xfrm>
            <a:custGeom>
              <a:avLst/>
              <a:gdLst/>
              <a:ahLst/>
              <a:cxnLst/>
              <a:rect l="l" t="t" r="r" b="b"/>
              <a:pathLst>
                <a:path w="287" h="287" extrusionOk="0">
                  <a:moveTo>
                    <a:pt x="144" y="1"/>
                  </a:moveTo>
                  <a:lnTo>
                    <a:pt x="48" y="48"/>
                  </a:lnTo>
                  <a:lnTo>
                    <a:pt x="1" y="144"/>
                  </a:lnTo>
                  <a:lnTo>
                    <a:pt x="48" y="239"/>
                  </a:lnTo>
                  <a:lnTo>
                    <a:pt x="144" y="286"/>
                  </a:lnTo>
                  <a:lnTo>
                    <a:pt x="239"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flipH="1">
              <a:off x="2373113" y="2586683"/>
              <a:ext cx="5433" cy="6525"/>
            </a:xfrm>
            <a:custGeom>
              <a:avLst/>
              <a:gdLst/>
              <a:ahLst/>
              <a:cxnLst/>
              <a:rect l="l" t="t" r="r" b="b"/>
              <a:pathLst>
                <a:path w="239" h="287" extrusionOk="0">
                  <a:moveTo>
                    <a:pt x="96" y="1"/>
                  </a:moveTo>
                  <a:lnTo>
                    <a:pt x="1" y="48"/>
                  </a:lnTo>
                  <a:lnTo>
                    <a:pt x="1" y="144"/>
                  </a:lnTo>
                  <a:lnTo>
                    <a:pt x="1" y="239"/>
                  </a:lnTo>
                  <a:lnTo>
                    <a:pt x="96" y="286"/>
                  </a:lnTo>
                  <a:lnTo>
                    <a:pt x="191" y="239"/>
                  </a:lnTo>
                  <a:lnTo>
                    <a:pt x="239" y="144"/>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flipH="1">
              <a:off x="2317921"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flipH="1">
              <a:off x="2262729"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flipH="1">
              <a:off x="2208606" y="2586683"/>
              <a:ext cx="6524" cy="6525"/>
            </a:xfrm>
            <a:custGeom>
              <a:avLst/>
              <a:gdLst/>
              <a:ahLst/>
              <a:cxnLst/>
              <a:rect l="l" t="t" r="r" b="b"/>
              <a:pathLst>
                <a:path w="287" h="287" extrusionOk="0">
                  <a:moveTo>
                    <a:pt x="144" y="1"/>
                  </a:moveTo>
                  <a:lnTo>
                    <a:pt x="48" y="48"/>
                  </a:lnTo>
                  <a:lnTo>
                    <a:pt x="1" y="144"/>
                  </a:lnTo>
                  <a:lnTo>
                    <a:pt x="48" y="286"/>
                  </a:lnTo>
                  <a:lnTo>
                    <a:pt x="144" y="286"/>
                  </a:lnTo>
                  <a:lnTo>
                    <a:pt x="286"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6"/>
            <p:cNvSpPr/>
            <p:nvPr/>
          </p:nvSpPr>
          <p:spPr>
            <a:xfrm flipH="1">
              <a:off x="2153414" y="2586683"/>
              <a:ext cx="6524" cy="6525"/>
            </a:xfrm>
            <a:custGeom>
              <a:avLst/>
              <a:gdLst/>
              <a:ahLst/>
              <a:cxnLst/>
              <a:rect l="l" t="t" r="r" b="b"/>
              <a:pathLst>
                <a:path w="287" h="287" extrusionOk="0">
                  <a:moveTo>
                    <a:pt x="144" y="1"/>
                  </a:moveTo>
                  <a:lnTo>
                    <a:pt x="48" y="48"/>
                  </a:lnTo>
                  <a:lnTo>
                    <a:pt x="1" y="144"/>
                  </a:lnTo>
                  <a:lnTo>
                    <a:pt x="48" y="286"/>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6"/>
            <p:cNvSpPr/>
            <p:nvPr/>
          </p:nvSpPr>
          <p:spPr>
            <a:xfrm flipH="1">
              <a:off x="2393662" y="1959963"/>
              <a:ext cx="94176" cy="180774"/>
            </a:xfrm>
            <a:custGeom>
              <a:avLst/>
              <a:gdLst/>
              <a:ahLst/>
              <a:cxnLst/>
              <a:rect l="l" t="t" r="r" b="b"/>
              <a:pathLst>
                <a:path w="4143" h="7951" extrusionOk="0">
                  <a:moveTo>
                    <a:pt x="3999" y="0"/>
                  </a:moveTo>
                  <a:lnTo>
                    <a:pt x="3523" y="238"/>
                  </a:lnTo>
                  <a:lnTo>
                    <a:pt x="0" y="2047"/>
                  </a:lnTo>
                  <a:lnTo>
                    <a:pt x="381" y="4952"/>
                  </a:lnTo>
                  <a:lnTo>
                    <a:pt x="429" y="5142"/>
                  </a:lnTo>
                  <a:lnTo>
                    <a:pt x="381" y="5570"/>
                  </a:lnTo>
                  <a:lnTo>
                    <a:pt x="334" y="6523"/>
                  </a:lnTo>
                  <a:lnTo>
                    <a:pt x="334" y="6999"/>
                  </a:lnTo>
                  <a:lnTo>
                    <a:pt x="381" y="7475"/>
                  </a:lnTo>
                  <a:lnTo>
                    <a:pt x="476" y="7808"/>
                  </a:lnTo>
                  <a:lnTo>
                    <a:pt x="572" y="7903"/>
                  </a:lnTo>
                  <a:lnTo>
                    <a:pt x="667" y="7951"/>
                  </a:lnTo>
                  <a:lnTo>
                    <a:pt x="952" y="7951"/>
                  </a:lnTo>
                  <a:lnTo>
                    <a:pt x="1238" y="7903"/>
                  </a:lnTo>
                  <a:lnTo>
                    <a:pt x="1524" y="7856"/>
                  </a:lnTo>
                  <a:lnTo>
                    <a:pt x="1809" y="7713"/>
                  </a:lnTo>
                  <a:lnTo>
                    <a:pt x="2381" y="7427"/>
                  </a:lnTo>
                  <a:lnTo>
                    <a:pt x="2904" y="7046"/>
                  </a:lnTo>
                  <a:lnTo>
                    <a:pt x="3333" y="6665"/>
                  </a:lnTo>
                  <a:lnTo>
                    <a:pt x="3714" y="6285"/>
                  </a:lnTo>
                  <a:lnTo>
                    <a:pt x="3952" y="5999"/>
                  </a:lnTo>
                  <a:lnTo>
                    <a:pt x="4095" y="5808"/>
                  </a:lnTo>
                  <a:lnTo>
                    <a:pt x="4142" y="4523"/>
                  </a:lnTo>
                  <a:lnTo>
                    <a:pt x="4142" y="3238"/>
                  </a:lnTo>
                  <a:lnTo>
                    <a:pt x="4142" y="2857"/>
                  </a:lnTo>
                  <a:lnTo>
                    <a:pt x="4142" y="2523"/>
                  </a:lnTo>
                  <a:lnTo>
                    <a:pt x="4142" y="2095"/>
                  </a:lnTo>
                  <a:lnTo>
                    <a:pt x="4142" y="1905"/>
                  </a:lnTo>
                  <a:lnTo>
                    <a:pt x="4142" y="1762"/>
                  </a:lnTo>
                  <a:lnTo>
                    <a:pt x="3999"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flipH="1">
              <a:off x="2394753" y="1959963"/>
              <a:ext cx="93085" cy="111498"/>
            </a:xfrm>
            <a:custGeom>
              <a:avLst/>
              <a:gdLst/>
              <a:ahLst/>
              <a:cxnLst/>
              <a:rect l="l" t="t" r="r" b="b"/>
              <a:pathLst>
                <a:path w="4095" h="4904" extrusionOk="0">
                  <a:moveTo>
                    <a:pt x="3999" y="0"/>
                  </a:moveTo>
                  <a:lnTo>
                    <a:pt x="3476" y="238"/>
                  </a:lnTo>
                  <a:lnTo>
                    <a:pt x="0" y="2047"/>
                  </a:lnTo>
                  <a:lnTo>
                    <a:pt x="381" y="4904"/>
                  </a:lnTo>
                  <a:lnTo>
                    <a:pt x="952" y="4713"/>
                  </a:lnTo>
                  <a:lnTo>
                    <a:pt x="1524" y="4475"/>
                  </a:lnTo>
                  <a:lnTo>
                    <a:pt x="2095" y="4142"/>
                  </a:lnTo>
                  <a:lnTo>
                    <a:pt x="2571" y="3761"/>
                  </a:lnTo>
                  <a:lnTo>
                    <a:pt x="3047" y="3333"/>
                  </a:lnTo>
                  <a:lnTo>
                    <a:pt x="3428" y="2857"/>
                  </a:lnTo>
                  <a:lnTo>
                    <a:pt x="3809" y="2333"/>
                  </a:lnTo>
                  <a:lnTo>
                    <a:pt x="4095" y="1762"/>
                  </a:lnTo>
                  <a:lnTo>
                    <a:pt x="4047" y="524"/>
                  </a:lnTo>
                  <a:lnTo>
                    <a:pt x="399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flipH="1">
              <a:off x="2354700" y="1772686"/>
              <a:ext cx="215379" cy="269559"/>
            </a:xfrm>
            <a:custGeom>
              <a:avLst/>
              <a:gdLst/>
              <a:ahLst/>
              <a:cxnLst/>
              <a:rect l="l" t="t" r="r" b="b"/>
              <a:pathLst>
                <a:path w="9475" h="11856" extrusionOk="0">
                  <a:moveTo>
                    <a:pt x="4428" y="1"/>
                  </a:moveTo>
                  <a:lnTo>
                    <a:pt x="3999" y="96"/>
                  </a:lnTo>
                  <a:lnTo>
                    <a:pt x="3571" y="239"/>
                  </a:lnTo>
                  <a:lnTo>
                    <a:pt x="3142" y="429"/>
                  </a:lnTo>
                  <a:lnTo>
                    <a:pt x="2714" y="715"/>
                  </a:lnTo>
                  <a:lnTo>
                    <a:pt x="2285" y="1001"/>
                  </a:lnTo>
                  <a:lnTo>
                    <a:pt x="1904" y="1429"/>
                  </a:lnTo>
                  <a:lnTo>
                    <a:pt x="1523" y="1858"/>
                  </a:lnTo>
                  <a:lnTo>
                    <a:pt x="1190" y="2429"/>
                  </a:lnTo>
                  <a:lnTo>
                    <a:pt x="905" y="3048"/>
                  </a:lnTo>
                  <a:lnTo>
                    <a:pt x="619" y="3762"/>
                  </a:lnTo>
                  <a:lnTo>
                    <a:pt x="381" y="4524"/>
                  </a:lnTo>
                  <a:lnTo>
                    <a:pt x="190" y="5428"/>
                  </a:lnTo>
                  <a:lnTo>
                    <a:pt x="48" y="6333"/>
                  </a:lnTo>
                  <a:lnTo>
                    <a:pt x="0" y="7142"/>
                  </a:lnTo>
                  <a:lnTo>
                    <a:pt x="48" y="7856"/>
                  </a:lnTo>
                  <a:lnTo>
                    <a:pt x="143" y="8523"/>
                  </a:lnTo>
                  <a:lnTo>
                    <a:pt x="286" y="9094"/>
                  </a:lnTo>
                  <a:lnTo>
                    <a:pt x="476" y="9570"/>
                  </a:lnTo>
                  <a:lnTo>
                    <a:pt x="714" y="9999"/>
                  </a:lnTo>
                  <a:lnTo>
                    <a:pt x="952" y="10380"/>
                  </a:lnTo>
                  <a:lnTo>
                    <a:pt x="1238" y="10713"/>
                  </a:lnTo>
                  <a:lnTo>
                    <a:pt x="1571" y="10999"/>
                  </a:lnTo>
                  <a:lnTo>
                    <a:pt x="1857" y="11189"/>
                  </a:lnTo>
                  <a:lnTo>
                    <a:pt x="2190" y="11379"/>
                  </a:lnTo>
                  <a:lnTo>
                    <a:pt x="2761" y="11617"/>
                  </a:lnTo>
                  <a:lnTo>
                    <a:pt x="3237" y="11760"/>
                  </a:lnTo>
                  <a:lnTo>
                    <a:pt x="3714" y="11808"/>
                  </a:lnTo>
                  <a:lnTo>
                    <a:pt x="4332" y="11855"/>
                  </a:lnTo>
                  <a:lnTo>
                    <a:pt x="4713" y="11855"/>
                  </a:lnTo>
                  <a:lnTo>
                    <a:pt x="5094" y="11808"/>
                  </a:lnTo>
                  <a:lnTo>
                    <a:pt x="5523" y="11713"/>
                  </a:lnTo>
                  <a:lnTo>
                    <a:pt x="5951" y="11522"/>
                  </a:lnTo>
                  <a:lnTo>
                    <a:pt x="6380" y="11332"/>
                  </a:lnTo>
                  <a:lnTo>
                    <a:pt x="6808" y="11046"/>
                  </a:lnTo>
                  <a:lnTo>
                    <a:pt x="7237" y="10713"/>
                  </a:lnTo>
                  <a:lnTo>
                    <a:pt x="7617" y="10284"/>
                  </a:lnTo>
                  <a:lnTo>
                    <a:pt x="8046" y="9761"/>
                  </a:lnTo>
                  <a:lnTo>
                    <a:pt x="8379" y="9142"/>
                  </a:lnTo>
                  <a:lnTo>
                    <a:pt x="8712" y="8380"/>
                  </a:lnTo>
                  <a:lnTo>
                    <a:pt x="8998" y="7523"/>
                  </a:lnTo>
                  <a:lnTo>
                    <a:pt x="9236" y="6666"/>
                  </a:lnTo>
                  <a:lnTo>
                    <a:pt x="9379" y="5857"/>
                  </a:lnTo>
                  <a:lnTo>
                    <a:pt x="9474" y="5095"/>
                  </a:lnTo>
                  <a:lnTo>
                    <a:pt x="9474" y="4381"/>
                  </a:lnTo>
                  <a:lnTo>
                    <a:pt x="9427" y="3762"/>
                  </a:lnTo>
                  <a:lnTo>
                    <a:pt x="9331" y="3191"/>
                  </a:lnTo>
                  <a:lnTo>
                    <a:pt x="9189" y="2667"/>
                  </a:lnTo>
                  <a:lnTo>
                    <a:pt x="8998" y="2191"/>
                  </a:lnTo>
                  <a:lnTo>
                    <a:pt x="8712" y="1762"/>
                  </a:lnTo>
                  <a:lnTo>
                    <a:pt x="8427" y="1382"/>
                  </a:lnTo>
                  <a:lnTo>
                    <a:pt x="8141" y="1096"/>
                  </a:lnTo>
                  <a:lnTo>
                    <a:pt x="7760" y="810"/>
                  </a:lnTo>
                  <a:lnTo>
                    <a:pt x="7379" y="572"/>
                  </a:lnTo>
                  <a:lnTo>
                    <a:pt x="6999" y="382"/>
                  </a:lnTo>
                  <a:lnTo>
                    <a:pt x="6618" y="239"/>
                  </a:lnTo>
                  <a:lnTo>
                    <a:pt x="6189" y="96"/>
                  </a:lnTo>
                  <a:lnTo>
                    <a:pt x="5761" y="48"/>
                  </a:lnTo>
                  <a:lnTo>
                    <a:pt x="5332"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flipH="1">
              <a:off x="2528936" y="1866859"/>
              <a:ext cx="20595" cy="11936"/>
            </a:xfrm>
            <a:custGeom>
              <a:avLst/>
              <a:gdLst/>
              <a:ahLst/>
              <a:cxnLst/>
              <a:rect l="l" t="t" r="r" b="b"/>
              <a:pathLst>
                <a:path w="906" h="525" extrusionOk="0">
                  <a:moveTo>
                    <a:pt x="477" y="1"/>
                  </a:moveTo>
                  <a:lnTo>
                    <a:pt x="239" y="48"/>
                  </a:lnTo>
                  <a:lnTo>
                    <a:pt x="48" y="191"/>
                  </a:lnTo>
                  <a:lnTo>
                    <a:pt x="1" y="239"/>
                  </a:lnTo>
                  <a:lnTo>
                    <a:pt x="1" y="334"/>
                  </a:lnTo>
                  <a:lnTo>
                    <a:pt x="1" y="382"/>
                  </a:lnTo>
                  <a:lnTo>
                    <a:pt x="48" y="477"/>
                  </a:lnTo>
                  <a:lnTo>
                    <a:pt x="191" y="525"/>
                  </a:lnTo>
                  <a:lnTo>
                    <a:pt x="524" y="477"/>
                  </a:lnTo>
                  <a:lnTo>
                    <a:pt x="715" y="429"/>
                  </a:lnTo>
                  <a:lnTo>
                    <a:pt x="858" y="382"/>
                  </a:lnTo>
                  <a:lnTo>
                    <a:pt x="905" y="287"/>
                  </a:lnTo>
                  <a:lnTo>
                    <a:pt x="905" y="144"/>
                  </a:lnTo>
                  <a:lnTo>
                    <a:pt x="810" y="96"/>
                  </a:lnTo>
                  <a:lnTo>
                    <a:pt x="71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
            <p:cNvSpPr/>
            <p:nvPr/>
          </p:nvSpPr>
          <p:spPr>
            <a:xfrm flipH="1">
              <a:off x="2464015" y="1876612"/>
              <a:ext cx="20572" cy="13005"/>
            </a:xfrm>
            <a:custGeom>
              <a:avLst/>
              <a:gdLst/>
              <a:ahLst/>
              <a:cxnLst/>
              <a:rect l="l" t="t" r="r" b="b"/>
              <a:pathLst>
                <a:path w="905" h="572" extrusionOk="0">
                  <a:moveTo>
                    <a:pt x="143" y="0"/>
                  </a:moveTo>
                  <a:lnTo>
                    <a:pt x="48" y="48"/>
                  </a:lnTo>
                  <a:lnTo>
                    <a:pt x="0" y="191"/>
                  </a:lnTo>
                  <a:lnTo>
                    <a:pt x="0" y="286"/>
                  </a:lnTo>
                  <a:lnTo>
                    <a:pt x="191" y="381"/>
                  </a:lnTo>
                  <a:lnTo>
                    <a:pt x="333" y="476"/>
                  </a:lnTo>
                  <a:lnTo>
                    <a:pt x="667" y="572"/>
                  </a:lnTo>
                  <a:lnTo>
                    <a:pt x="809" y="572"/>
                  </a:lnTo>
                  <a:lnTo>
                    <a:pt x="857" y="524"/>
                  </a:lnTo>
                  <a:lnTo>
                    <a:pt x="905" y="429"/>
                  </a:lnTo>
                  <a:lnTo>
                    <a:pt x="905" y="381"/>
                  </a:lnTo>
                  <a:lnTo>
                    <a:pt x="905" y="286"/>
                  </a:lnTo>
                  <a:lnTo>
                    <a:pt x="714" y="96"/>
                  </a:lnTo>
                  <a:lnTo>
                    <a:pt x="52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flipH="1">
              <a:off x="2483496" y="1913422"/>
              <a:ext cx="6501" cy="21667"/>
            </a:xfrm>
            <a:custGeom>
              <a:avLst/>
              <a:gdLst/>
              <a:ahLst/>
              <a:cxnLst/>
              <a:rect l="l" t="t" r="r" b="b"/>
              <a:pathLst>
                <a:path w="286" h="953" extrusionOk="0">
                  <a:moveTo>
                    <a:pt x="48" y="0"/>
                  </a:moveTo>
                  <a:lnTo>
                    <a:pt x="0" y="286"/>
                  </a:lnTo>
                  <a:lnTo>
                    <a:pt x="0" y="571"/>
                  </a:lnTo>
                  <a:lnTo>
                    <a:pt x="0" y="714"/>
                  </a:lnTo>
                  <a:lnTo>
                    <a:pt x="95" y="809"/>
                  </a:lnTo>
                  <a:lnTo>
                    <a:pt x="191" y="905"/>
                  </a:lnTo>
                  <a:lnTo>
                    <a:pt x="286" y="952"/>
                  </a:lnTo>
                  <a:lnTo>
                    <a:pt x="286" y="952"/>
                  </a:lnTo>
                  <a:lnTo>
                    <a:pt x="191" y="857"/>
                  </a:lnTo>
                  <a:lnTo>
                    <a:pt x="143" y="762"/>
                  </a:lnTo>
                  <a:lnTo>
                    <a:pt x="48" y="571"/>
                  </a:lnTo>
                  <a:lnTo>
                    <a:pt x="48" y="286"/>
                  </a:lnTo>
                  <a:lnTo>
                    <a:pt x="48" y="48"/>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flipH="1">
              <a:off x="2472676" y="1905828"/>
              <a:ext cx="17321" cy="26010"/>
            </a:xfrm>
            <a:custGeom>
              <a:avLst/>
              <a:gdLst/>
              <a:ahLst/>
              <a:cxnLst/>
              <a:rect l="l" t="t" r="r" b="b"/>
              <a:pathLst>
                <a:path w="762" h="1144" extrusionOk="0">
                  <a:moveTo>
                    <a:pt x="381" y="1"/>
                  </a:moveTo>
                  <a:lnTo>
                    <a:pt x="238" y="48"/>
                  </a:lnTo>
                  <a:lnTo>
                    <a:pt x="95" y="191"/>
                  </a:lnTo>
                  <a:lnTo>
                    <a:pt x="48" y="334"/>
                  </a:lnTo>
                  <a:lnTo>
                    <a:pt x="0" y="572"/>
                  </a:lnTo>
                  <a:lnTo>
                    <a:pt x="0" y="763"/>
                  </a:lnTo>
                  <a:lnTo>
                    <a:pt x="48" y="953"/>
                  </a:lnTo>
                  <a:lnTo>
                    <a:pt x="143" y="1096"/>
                  </a:lnTo>
                  <a:lnTo>
                    <a:pt x="333" y="1143"/>
                  </a:lnTo>
                  <a:lnTo>
                    <a:pt x="524" y="1096"/>
                  </a:lnTo>
                  <a:lnTo>
                    <a:pt x="619" y="953"/>
                  </a:lnTo>
                  <a:lnTo>
                    <a:pt x="714" y="810"/>
                  </a:lnTo>
                  <a:lnTo>
                    <a:pt x="762" y="572"/>
                  </a:lnTo>
                  <a:lnTo>
                    <a:pt x="762" y="382"/>
                  </a:lnTo>
                  <a:lnTo>
                    <a:pt x="714" y="191"/>
                  </a:lnTo>
                  <a:lnTo>
                    <a:pt x="571" y="48"/>
                  </a:lnTo>
                  <a:lnTo>
                    <a:pt x="38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6"/>
            <p:cNvSpPr/>
            <p:nvPr/>
          </p:nvSpPr>
          <p:spPr>
            <a:xfrm flipH="1">
              <a:off x="2460765" y="1907988"/>
              <a:ext cx="17344" cy="10868"/>
            </a:xfrm>
            <a:custGeom>
              <a:avLst/>
              <a:gdLst/>
              <a:ahLst/>
              <a:cxnLst/>
              <a:rect l="l" t="t" r="r" b="b"/>
              <a:pathLst>
                <a:path w="763" h="478" extrusionOk="0">
                  <a:moveTo>
                    <a:pt x="48" y="1"/>
                  </a:moveTo>
                  <a:lnTo>
                    <a:pt x="1" y="49"/>
                  </a:lnTo>
                  <a:lnTo>
                    <a:pt x="48" y="239"/>
                  </a:lnTo>
                  <a:lnTo>
                    <a:pt x="144" y="334"/>
                  </a:lnTo>
                  <a:lnTo>
                    <a:pt x="239" y="429"/>
                  </a:lnTo>
                  <a:lnTo>
                    <a:pt x="382" y="477"/>
                  </a:lnTo>
                  <a:lnTo>
                    <a:pt x="524" y="429"/>
                  </a:lnTo>
                  <a:lnTo>
                    <a:pt x="667" y="334"/>
                  </a:lnTo>
                  <a:lnTo>
                    <a:pt x="715" y="191"/>
                  </a:lnTo>
                  <a:lnTo>
                    <a:pt x="763" y="49"/>
                  </a:lnTo>
                  <a:lnTo>
                    <a:pt x="715" y="49"/>
                  </a:lnTo>
                  <a:lnTo>
                    <a:pt x="572" y="191"/>
                  </a:lnTo>
                  <a:lnTo>
                    <a:pt x="477" y="239"/>
                  </a:lnTo>
                  <a:lnTo>
                    <a:pt x="382" y="239"/>
                  </a:lnTo>
                  <a:lnTo>
                    <a:pt x="286" y="191"/>
                  </a:lnTo>
                  <a:lnTo>
                    <a:pt x="239" y="144"/>
                  </a:lnTo>
                  <a:lnTo>
                    <a:pt x="9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
            <p:cNvSpPr/>
            <p:nvPr/>
          </p:nvSpPr>
          <p:spPr>
            <a:xfrm flipH="1">
              <a:off x="2532186" y="1905828"/>
              <a:ext cx="10843" cy="20599"/>
            </a:xfrm>
            <a:custGeom>
              <a:avLst/>
              <a:gdLst/>
              <a:ahLst/>
              <a:cxnLst/>
              <a:rect l="l" t="t" r="r" b="b"/>
              <a:pathLst>
                <a:path w="477" h="906" extrusionOk="0">
                  <a:moveTo>
                    <a:pt x="476" y="1"/>
                  </a:moveTo>
                  <a:lnTo>
                    <a:pt x="476" y="1"/>
                  </a:lnTo>
                  <a:lnTo>
                    <a:pt x="476" y="1"/>
                  </a:lnTo>
                  <a:close/>
                  <a:moveTo>
                    <a:pt x="476" y="1"/>
                  </a:moveTo>
                  <a:lnTo>
                    <a:pt x="429" y="48"/>
                  </a:lnTo>
                  <a:lnTo>
                    <a:pt x="429" y="86"/>
                  </a:lnTo>
                  <a:lnTo>
                    <a:pt x="476" y="1"/>
                  </a:lnTo>
                  <a:close/>
                  <a:moveTo>
                    <a:pt x="429" y="86"/>
                  </a:moveTo>
                  <a:lnTo>
                    <a:pt x="0" y="858"/>
                  </a:lnTo>
                  <a:lnTo>
                    <a:pt x="31" y="848"/>
                  </a:lnTo>
                  <a:lnTo>
                    <a:pt x="31" y="848"/>
                  </a:lnTo>
                  <a:lnTo>
                    <a:pt x="429" y="91"/>
                  </a:lnTo>
                  <a:lnTo>
                    <a:pt x="429" y="86"/>
                  </a:lnTo>
                  <a:close/>
                  <a:moveTo>
                    <a:pt x="476" y="1"/>
                  </a:moveTo>
                  <a:lnTo>
                    <a:pt x="429" y="91"/>
                  </a:lnTo>
                  <a:lnTo>
                    <a:pt x="429" y="286"/>
                  </a:lnTo>
                  <a:lnTo>
                    <a:pt x="333" y="572"/>
                  </a:lnTo>
                  <a:lnTo>
                    <a:pt x="238" y="763"/>
                  </a:lnTo>
                  <a:lnTo>
                    <a:pt x="143" y="810"/>
                  </a:lnTo>
                  <a:lnTo>
                    <a:pt x="31" y="848"/>
                  </a:lnTo>
                  <a:lnTo>
                    <a:pt x="31" y="848"/>
                  </a:lnTo>
                  <a:lnTo>
                    <a:pt x="0" y="905"/>
                  </a:lnTo>
                  <a:lnTo>
                    <a:pt x="143" y="858"/>
                  </a:lnTo>
                  <a:lnTo>
                    <a:pt x="238" y="810"/>
                  </a:lnTo>
                  <a:lnTo>
                    <a:pt x="333" y="715"/>
                  </a:lnTo>
                  <a:lnTo>
                    <a:pt x="381" y="572"/>
                  </a:lnTo>
                  <a:lnTo>
                    <a:pt x="476" y="286"/>
                  </a:lnTo>
                  <a:lnTo>
                    <a:pt x="47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flipH="1">
              <a:off x="2532186" y="1905828"/>
              <a:ext cx="10843" cy="19508"/>
            </a:xfrm>
            <a:custGeom>
              <a:avLst/>
              <a:gdLst/>
              <a:ahLst/>
              <a:cxnLst/>
              <a:rect l="l" t="t" r="r" b="b"/>
              <a:pathLst>
                <a:path w="477" h="858" fill="none" extrusionOk="0">
                  <a:moveTo>
                    <a:pt x="476" y="1"/>
                  </a:moveTo>
                  <a:lnTo>
                    <a:pt x="476" y="1"/>
                  </a:lnTo>
                  <a:lnTo>
                    <a:pt x="476" y="1"/>
                  </a:lnTo>
                  <a:lnTo>
                    <a:pt x="429" y="48"/>
                  </a:lnTo>
                  <a:lnTo>
                    <a:pt x="429" y="48"/>
                  </a:lnTo>
                  <a:lnTo>
                    <a:pt x="429" y="286"/>
                  </a:lnTo>
                  <a:lnTo>
                    <a:pt x="333" y="572"/>
                  </a:lnTo>
                  <a:lnTo>
                    <a:pt x="238" y="763"/>
                  </a:lnTo>
                  <a:lnTo>
                    <a:pt x="143" y="810"/>
                  </a:lnTo>
                  <a:lnTo>
                    <a:pt x="0" y="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flipH="1">
              <a:off x="2532186" y="1905828"/>
              <a:ext cx="10843" cy="20599"/>
            </a:xfrm>
            <a:custGeom>
              <a:avLst/>
              <a:gdLst/>
              <a:ahLst/>
              <a:cxnLst/>
              <a:rect l="l" t="t" r="r" b="b"/>
              <a:pathLst>
                <a:path w="477" h="906" fill="none" extrusionOk="0">
                  <a:moveTo>
                    <a:pt x="0" y="905"/>
                  </a:moveTo>
                  <a:lnTo>
                    <a:pt x="0" y="905"/>
                  </a:lnTo>
                  <a:lnTo>
                    <a:pt x="143" y="858"/>
                  </a:lnTo>
                  <a:lnTo>
                    <a:pt x="238" y="810"/>
                  </a:lnTo>
                  <a:lnTo>
                    <a:pt x="333" y="715"/>
                  </a:lnTo>
                  <a:lnTo>
                    <a:pt x="381" y="572"/>
                  </a:lnTo>
                  <a:lnTo>
                    <a:pt x="476" y="286"/>
                  </a:lnTo>
                  <a:lnTo>
                    <a:pt x="476" y="1"/>
                  </a:lnTo>
                  <a:lnTo>
                    <a:pt x="0" y="9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flipH="1">
              <a:off x="2532186" y="1897166"/>
              <a:ext cx="17344" cy="26010"/>
            </a:xfrm>
            <a:custGeom>
              <a:avLst/>
              <a:gdLst/>
              <a:ahLst/>
              <a:cxnLst/>
              <a:rect l="l" t="t" r="r" b="b"/>
              <a:pathLst>
                <a:path w="763" h="1144" extrusionOk="0">
                  <a:moveTo>
                    <a:pt x="477" y="1"/>
                  </a:moveTo>
                  <a:lnTo>
                    <a:pt x="286" y="49"/>
                  </a:lnTo>
                  <a:lnTo>
                    <a:pt x="143" y="144"/>
                  </a:lnTo>
                  <a:lnTo>
                    <a:pt x="48" y="287"/>
                  </a:lnTo>
                  <a:lnTo>
                    <a:pt x="1" y="525"/>
                  </a:lnTo>
                  <a:lnTo>
                    <a:pt x="1" y="715"/>
                  </a:lnTo>
                  <a:lnTo>
                    <a:pt x="48" y="905"/>
                  </a:lnTo>
                  <a:lnTo>
                    <a:pt x="143" y="1048"/>
                  </a:lnTo>
                  <a:lnTo>
                    <a:pt x="286" y="1144"/>
                  </a:lnTo>
                  <a:lnTo>
                    <a:pt x="477" y="1096"/>
                  </a:lnTo>
                  <a:lnTo>
                    <a:pt x="619" y="1001"/>
                  </a:lnTo>
                  <a:lnTo>
                    <a:pt x="715" y="810"/>
                  </a:lnTo>
                  <a:lnTo>
                    <a:pt x="762" y="620"/>
                  </a:lnTo>
                  <a:lnTo>
                    <a:pt x="762" y="429"/>
                  </a:lnTo>
                  <a:lnTo>
                    <a:pt x="715" y="239"/>
                  </a:lnTo>
                  <a:lnTo>
                    <a:pt x="619" y="96"/>
                  </a:lnTo>
                  <a:lnTo>
                    <a:pt x="47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flipH="1">
              <a:off x="2543006" y="1896097"/>
              <a:ext cx="14093" cy="11914"/>
            </a:xfrm>
            <a:custGeom>
              <a:avLst/>
              <a:gdLst/>
              <a:ahLst/>
              <a:cxnLst/>
              <a:rect l="l" t="t" r="r" b="b"/>
              <a:pathLst>
                <a:path w="620" h="524" extrusionOk="0">
                  <a:moveTo>
                    <a:pt x="0" y="0"/>
                  </a:moveTo>
                  <a:lnTo>
                    <a:pt x="0" y="143"/>
                  </a:lnTo>
                  <a:lnTo>
                    <a:pt x="0" y="286"/>
                  </a:lnTo>
                  <a:lnTo>
                    <a:pt x="96" y="429"/>
                  </a:lnTo>
                  <a:lnTo>
                    <a:pt x="191" y="476"/>
                  </a:lnTo>
                  <a:lnTo>
                    <a:pt x="334" y="524"/>
                  </a:lnTo>
                  <a:lnTo>
                    <a:pt x="476" y="429"/>
                  </a:lnTo>
                  <a:lnTo>
                    <a:pt x="572" y="334"/>
                  </a:lnTo>
                  <a:lnTo>
                    <a:pt x="619" y="191"/>
                  </a:lnTo>
                  <a:lnTo>
                    <a:pt x="619" y="143"/>
                  </a:lnTo>
                  <a:lnTo>
                    <a:pt x="572" y="96"/>
                  </a:lnTo>
                  <a:lnTo>
                    <a:pt x="429" y="191"/>
                  </a:lnTo>
                  <a:lnTo>
                    <a:pt x="334" y="238"/>
                  </a:lnTo>
                  <a:lnTo>
                    <a:pt x="191" y="238"/>
                  </a:lnTo>
                  <a:lnTo>
                    <a:pt x="143" y="143"/>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flipH="1">
              <a:off x="2492156" y="1974036"/>
              <a:ext cx="16253" cy="7594"/>
            </a:xfrm>
            <a:custGeom>
              <a:avLst/>
              <a:gdLst/>
              <a:ahLst/>
              <a:cxnLst/>
              <a:rect l="l" t="t" r="r" b="b"/>
              <a:pathLst>
                <a:path w="715" h="334" extrusionOk="0">
                  <a:moveTo>
                    <a:pt x="667" y="0"/>
                  </a:moveTo>
                  <a:lnTo>
                    <a:pt x="524" y="143"/>
                  </a:lnTo>
                  <a:lnTo>
                    <a:pt x="429" y="191"/>
                  </a:lnTo>
                  <a:lnTo>
                    <a:pt x="191" y="191"/>
                  </a:lnTo>
                  <a:lnTo>
                    <a:pt x="1" y="95"/>
                  </a:lnTo>
                  <a:lnTo>
                    <a:pt x="96" y="191"/>
                  </a:lnTo>
                  <a:lnTo>
                    <a:pt x="191" y="286"/>
                  </a:lnTo>
                  <a:lnTo>
                    <a:pt x="286" y="286"/>
                  </a:lnTo>
                  <a:lnTo>
                    <a:pt x="429" y="333"/>
                  </a:lnTo>
                  <a:lnTo>
                    <a:pt x="524" y="286"/>
                  </a:lnTo>
                  <a:lnTo>
                    <a:pt x="620" y="238"/>
                  </a:lnTo>
                  <a:lnTo>
                    <a:pt x="667" y="143"/>
                  </a:lnTo>
                  <a:lnTo>
                    <a:pt x="715" y="48"/>
                  </a:lnTo>
                  <a:lnTo>
                    <a:pt x="66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flipH="1">
              <a:off x="2496475" y="1866859"/>
              <a:ext cx="40075" cy="95287"/>
            </a:xfrm>
            <a:custGeom>
              <a:avLst/>
              <a:gdLst/>
              <a:ahLst/>
              <a:cxnLst/>
              <a:rect l="l" t="t" r="r" b="b"/>
              <a:pathLst>
                <a:path w="1763" h="4191" extrusionOk="0">
                  <a:moveTo>
                    <a:pt x="1096" y="1"/>
                  </a:moveTo>
                  <a:lnTo>
                    <a:pt x="763" y="810"/>
                  </a:lnTo>
                  <a:lnTo>
                    <a:pt x="477" y="1667"/>
                  </a:lnTo>
                  <a:lnTo>
                    <a:pt x="239" y="2524"/>
                  </a:lnTo>
                  <a:lnTo>
                    <a:pt x="1" y="3381"/>
                  </a:lnTo>
                  <a:lnTo>
                    <a:pt x="48" y="3381"/>
                  </a:lnTo>
                  <a:lnTo>
                    <a:pt x="96" y="3429"/>
                  </a:lnTo>
                  <a:lnTo>
                    <a:pt x="239" y="3429"/>
                  </a:lnTo>
                  <a:lnTo>
                    <a:pt x="620" y="3333"/>
                  </a:lnTo>
                  <a:lnTo>
                    <a:pt x="429" y="4095"/>
                  </a:lnTo>
                  <a:lnTo>
                    <a:pt x="477" y="4095"/>
                  </a:lnTo>
                  <a:lnTo>
                    <a:pt x="572" y="4143"/>
                  </a:lnTo>
                  <a:lnTo>
                    <a:pt x="905" y="4190"/>
                  </a:lnTo>
                  <a:lnTo>
                    <a:pt x="1239" y="4143"/>
                  </a:lnTo>
                  <a:lnTo>
                    <a:pt x="1524" y="4048"/>
                  </a:lnTo>
                  <a:lnTo>
                    <a:pt x="1762" y="3810"/>
                  </a:lnTo>
                  <a:lnTo>
                    <a:pt x="1715" y="3810"/>
                  </a:lnTo>
                  <a:lnTo>
                    <a:pt x="1477" y="3905"/>
                  </a:lnTo>
                  <a:lnTo>
                    <a:pt x="1191" y="3952"/>
                  </a:lnTo>
                  <a:lnTo>
                    <a:pt x="905" y="4000"/>
                  </a:lnTo>
                  <a:lnTo>
                    <a:pt x="667" y="4000"/>
                  </a:lnTo>
                  <a:lnTo>
                    <a:pt x="763" y="3524"/>
                  </a:lnTo>
                  <a:lnTo>
                    <a:pt x="858" y="3238"/>
                  </a:lnTo>
                  <a:lnTo>
                    <a:pt x="858" y="3095"/>
                  </a:lnTo>
                  <a:lnTo>
                    <a:pt x="572" y="3143"/>
                  </a:lnTo>
                  <a:lnTo>
                    <a:pt x="287" y="3191"/>
                  </a:lnTo>
                  <a:lnTo>
                    <a:pt x="477" y="2381"/>
                  </a:lnTo>
                  <a:lnTo>
                    <a:pt x="715" y="1620"/>
                  </a:lnTo>
                  <a:lnTo>
                    <a:pt x="953" y="810"/>
                  </a:lnTo>
                  <a:lnTo>
                    <a:pt x="1144" y="48"/>
                  </a:lnTo>
                  <a:lnTo>
                    <a:pt x="114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flipH="1">
              <a:off x="2495384" y="1952369"/>
              <a:ext cx="27096" cy="19508"/>
            </a:xfrm>
            <a:custGeom>
              <a:avLst/>
              <a:gdLst/>
              <a:ahLst/>
              <a:cxnLst/>
              <a:rect l="l" t="t" r="r" b="b"/>
              <a:pathLst>
                <a:path w="1192" h="858" extrusionOk="0">
                  <a:moveTo>
                    <a:pt x="1143" y="1"/>
                  </a:moveTo>
                  <a:lnTo>
                    <a:pt x="858" y="144"/>
                  </a:lnTo>
                  <a:lnTo>
                    <a:pt x="572" y="191"/>
                  </a:lnTo>
                  <a:lnTo>
                    <a:pt x="286" y="239"/>
                  </a:lnTo>
                  <a:lnTo>
                    <a:pt x="1" y="191"/>
                  </a:lnTo>
                  <a:lnTo>
                    <a:pt x="191" y="477"/>
                  </a:lnTo>
                  <a:lnTo>
                    <a:pt x="477" y="763"/>
                  </a:lnTo>
                  <a:lnTo>
                    <a:pt x="620" y="810"/>
                  </a:lnTo>
                  <a:lnTo>
                    <a:pt x="810" y="858"/>
                  </a:lnTo>
                  <a:lnTo>
                    <a:pt x="1001" y="810"/>
                  </a:lnTo>
                  <a:lnTo>
                    <a:pt x="1143" y="715"/>
                  </a:lnTo>
                  <a:lnTo>
                    <a:pt x="1191" y="525"/>
                  </a:lnTo>
                  <a:lnTo>
                    <a:pt x="1191" y="382"/>
                  </a:lnTo>
                  <a:lnTo>
                    <a:pt x="114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flipH="1">
              <a:off x="2495384" y="1961031"/>
              <a:ext cx="16276" cy="10845"/>
            </a:xfrm>
            <a:custGeom>
              <a:avLst/>
              <a:gdLst/>
              <a:ahLst/>
              <a:cxnLst/>
              <a:rect l="l" t="t" r="r" b="b"/>
              <a:pathLst>
                <a:path w="716" h="477" extrusionOk="0">
                  <a:moveTo>
                    <a:pt x="477" y="1"/>
                  </a:moveTo>
                  <a:lnTo>
                    <a:pt x="287" y="48"/>
                  </a:lnTo>
                  <a:lnTo>
                    <a:pt x="96" y="191"/>
                  </a:lnTo>
                  <a:lnTo>
                    <a:pt x="1" y="382"/>
                  </a:lnTo>
                  <a:lnTo>
                    <a:pt x="144" y="429"/>
                  </a:lnTo>
                  <a:lnTo>
                    <a:pt x="334" y="477"/>
                  </a:lnTo>
                  <a:lnTo>
                    <a:pt x="525" y="429"/>
                  </a:lnTo>
                  <a:lnTo>
                    <a:pt x="667" y="334"/>
                  </a:lnTo>
                  <a:lnTo>
                    <a:pt x="715" y="144"/>
                  </a:lnTo>
                  <a:lnTo>
                    <a:pt x="715" y="1"/>
                  </a:lnTo>
                  <a:close/>
                </a:path>
              </a:pathLst>
            </a:custGeom>
            <a:solidFill>
              <a:srgbClr val="FF9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flipH="1">
              <a:off x="2334151" y="1756452"/>
              <a:ext cx="169917" cy="163472"/>
            </a:xfrm>
            <a:custGeom>
              <a:avLst/>
              <a:gdLst/>
              <a:ahLst/>
              <a:cxnLst/>
              <a:rect l="l" t="t" r="r" b="b"/>
              <a:pathLst>
                <a:path w="7475" h="7190" extrusionOk="0">
                  <a:moveTo>
                    <a:pt x="2857" y="1"/>
                  </a:moveTo>
                  <a:lnTo>
                    <a:pt x="2381" y="48"/>
                  </a:lnTo>
                  <a:lnTo>
                    <a:pt x="1428" y="191"/>
                  </a:lnTo>
                  <a:lnTo>
                    <a:pt x="714" y="382"/>
                  </a:lnTo>
                  <a:lnTo>
                    <a:pt x="191" y="572"/>
                  </a:lnTo>
                  <a:lnTo>
                    <a:pt x="0" y="667"/>
                  </a:lnTo>
                  <a:lnTo>
                    <a:pt x="524" y="620"/>
                  </a:lnTo>
                  <a:lnTo>
                    <a:pt x="1095" y="572"/>
                  </a:lnTo>
                  <a:lnTo>
                    <a:pt x="1809" y="572"/>
                  </a:lnTo>
                  <a:lnTo>
                    <a:pt x="2666" y="620"/>
                  </a:lnTo>
                  <a:lnTo>
                    <a:pt x="3523" y="810"/>
                  </a:lnTo>
                  <a:lnTo>
                    <a:pt x="3952" y="905"/>
                  </a:lnTo>
                  <a:lnTo>
                    <a:pt x="4428" y="1048"/>
                  </a:lnTo>
                  <a:lnTo>
                    <a:pt x="4856" y="1239"/>
                  </a:lnTo>
                  <a:lnTo>
                    <a:pt x="5285" y="1429"/>
                  </a:lnTo>
                  <a:lnTo>
                    <a:pt x="5666" y="1715"/>
                  </a:lnTo>
                  <a:lnTo>
                    <a:pt x="5951" y="2048"/>
                  </a:lnTo>
                  <a:lnTo>
                    <a:pt x="6189" y="2429"/>
                  </a:lnTo>
                  <a:lnTo>
                    <a:pt x="6380" y="2857"/>
                  </a:lnTo>
                  <a:lnTo>
                    <a:pt x="6523" y="3333"/>
                  </a:lnTo>
                  <a:lnTo>
                    <a:pt x="6618" y="3809"/>
                  </a:lnTo>
                  <a:lnTo>
                    <a:pt x="6665" y="4286"/>
                  </a:lnTo>
                  <a:lnTo>
                    <a:pt x="6665" y="4809"/>
                  </a:lnTo>
                  <a:lnTo>
                    <a:pt x="6665" y="5714"/>
                  </a:lnTo>
                  <a:lnTo>
                    <a:pt x="6570" y="6476"/>
                  </a:lnTo>
                  <a:lnTo>
                    <a:pt x="6475" y="7190"/>
                  </a:lnTo>
                  <a:lnTo>
                    <a:pt x="6523" y="7047"/>
                  </a:lnTo>
                  <a:lnTo>
                    <a:pt x="6761" y="6618"/>
                  </a:lnTo>
                  <a:lnTo>
                    <a:pt x="7046" y="5952"/>
                  </a:lnTo>
                  <a:lnTo>
                    <a:pt x="7189" y="5523"/>
                  </a:lnTo>
                  <a:lnTo>
                    <a:pt x="7332" y="5095"/>
                  </a:lnTo>
                  <a:lnTo>
                    <a:pt x="7427" y="4666"/>
                  </a:lnTo>
                  <a:lnTo>
                    <a:pt x="7475" y="4190"/>
                  </a:lnTo>
                  <a:lnTo>
                    <a:pt x="7475" y="3667"/>
                  </a:lnTo>
                  <a:lnTo>
                    <a:pt x="7427" y="3191"/>
                  </a:lnTo>
                  <a:lnTo>
                    <a:pt x="7332" y="2667"/>
                  </a:lnTo>
                  <a:lnTo>
                    <a:pt x="7094" y="2191"/>
                  </a:lnTo>
                  <a:lnTo>
                    <a:pt x="6856" y="1667"/>
                  </a:lnTo>
                  <a:lnTo>
                    <a:pt x="6475" y="1239"/>
                  </a:lnTo>
                  <a:lnTo>
                    <a:pt x="5999" y="810"/>
                  </a:lnTo>
                  <a:lnTo>
                    <a:pt x="5523" y="524"/>
                  </a:lnTo>
                  <a:lnTo>
                    <a:pt x="4999" y="286"/>
                  </a:lnTo>
                  <a:lnTo>
                    <a:pt x="4475" y="96"/>
                  </a:lnTo>
                  <a:lnTo>
                    <a:pt x="3952"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flipH="1">
              <a:off x="2346040" y="1761863"/>
              <a:ext cx="211060" cy="182957"/>
            </a:xfrm>
            <a:custGeom>
              <a:avLst/>
              <a:gdLst/>
              <a:ahLst/>
              <a:cxnLst/>
              <a:rect l="l" t="t" r="r" b="b"/>
              <a:pathLst>
                <a:path w="9285" h="8047" extrusionOk="0">
                  <a:moveTo>
                    <a:pt x="4523" y="1"/>
                  </a:moveTo>
                  <a:lnTo>
                    <a:pt x="3999" y="48"/>
                  </a:lnTo>
                  <a:lnTo>
                    <a:pt x="3476" y="96"/>
                  </a:lnTo>
                  <a:lnTo>
                    <a:pt x="2952" y="191"/>
                  </a:lnTo>
                  <a:lnTo>
                    <a:pt x="2524" y="334"/>
                  </a:lnTo>
                  <a:lnTo>
                    <a:pt x="2095" y="524"/>
                  </a:lnTo>
                  <a:lnTo>
                    <a:pt x="1667" y="715"/>
                  </a:lnTo>
                  <a:lnTo>
                    <a:pt x="1333" y="1001"/>
                  </a:lnTo>
                  <a:lnTo>
                    <a:pt x="1095" y="1239"/>
                  </a:lnTo>
                  <a:lnTo>
                    <a:pt x="714" y="1762"/>
                  </a:lnTo>
                  <a:lnTo>
                    <a:pt x="476" y="2286"/>
                  </a:lnTo>
                  <a:lnTo>
                    <a:pt x="286" y="2857"/>
                  </a:lnTo>
                  <a:lnTo>
                    <a:pt x="143" y="3333"/>
                  </a:lnTo>
                  <a:lnTo>
                    <a:pt x="48" y="3810"/>
                  </a:lnTo>
                  <a:lnTo>
                    <a:pt x="0" y="4190"/>
                  </a:lnTo>
                  <a:lnTo>
                    <a:pt x="0" y="4476"/>
                  </a:lnTo>
                  <a:lnTo>
                    <a:pt x="238" y="3952"/>
                  </a:lnTo>
                  <a:lnTo>
                    <a:pt x="619" y="3429"/>
                  </a:lnTo>
                  <a:lnTo>
                    <a:pt x="1000" y="2953"/>
                  </a:lnTo>
                  <a:lnTo>
                    <a:pt x="1429" y="2524"/>
                  </a:lnTo>
                  <a:lnTo>
                    <a:pt x="1619" y="2953"/>
                  </a:lnTo>
                  <a:lnTo>
                    <a:pt x="1905" y="3333"/>
                  </a:lnTo>
                  <a:lnTo>
                    <a:pt x="2286" y="3857"/>
                  </a:lnTo>
                  <a:lnTo>
                    <a:pt x="2857" y="4381"/>
                  </a:lnTo>
                  <a:lnTo>
                    <a:pt x="3190" y="4666"/>
                  </a:lnTo>
                  <a:lnTo>
                    <a:pt x="3523" y="4905"/>
                  </a:lnTo>
                  <a:lnTo>
                    <a:pt x="3952" y="5143"/>
                  </a:lnTo>
                  <a:lnTo>
                    <a:pt x="4428" y="5381"/>
                  </a:lnTo>
                  <a:lnTo>
                    <a:pt x="4952" y="5571"/>
                  </a:lnTo>
                  <a:lnTo>
                    <a:pt x="5523" y="5714"/>
                  </a:lnTo>
                  <a:lnTo>
                    <a:pt x="5142" y="4476"/>
                  </a:lnTo>
                  <a:lnTo>
                    <a:pt x="5571" y="5047"/>
                  </a:lnTo>
                  <a:lnTo>
                    <a:pt x="6094" y="5523"/>
                  </a:lnTo>
                  <a:lnTo>
                    <a:pt x="6666" y="5952"/>
                  </a:lnTo>
                  <a:lnTo>
                    <a:pt x="7285" y="6333"/>
                  </a:lnTo>
                  <a:lnTo>
                    <a:pt x="7332" y="6571"/>
                  </a:lnTo>
                  <a:lnTo>
                    <a:pt x="7380" y="6856"/>
                  </a:lnTo>
                  <a:lnTo>
                    <a:pt x="7475" y="7095"/>
                  </a:lnTo>
                  <a:lnTo>
                    <a:pt x="7618" y="7333"/>
                  </a:lnTo>
                  <a:lnTo>
                    <a:pt x="7761" y="7523"/>
                  </a:lnTo>
                  <a:lnTo>
                    <a:pt x="7951" y="7761"/>
                  </a:lnTo>
                  <a:lnTo>
                    <a:pt x="8141" y="7904"/>
                  </a:lnTo>
                  <a:lnTo>
                    <a:pt x="8380" y="8047"/>
                  </a:lnTo>
                  <a:lnTo>
                    <a:pt x="8665" y="7380"/>
                  </a:lnTo>
                  <a:lnTo>
                    <a:pt x="8903" y="6618"/>
                  </a:lnTo>
                  <a:lnTo>
                    <a:pt x="9141" y="5666"/>
                  </a:lnTo>
                  <a:lnTo>
                    <a:pt x="9236" y="5190"/>
                  </a:lnTo>
                  <a:lnTo>
                    <a:pt x="9284" y="4666"/>
                  </a:lnTo>
                  <a:lnTo>
                    <a:pt x="9284" y="4095"/>
                  </a:lnTo>
                  <a:lnTo>
                    <a:pt x="9236" y="3571"/>
                  </a:lnTo>
                  <a:lnTo>
                    <a:pt x="9141" y="3048"/>
                  </a:lnTo>
                  <a:lnTo>
                    <a:pt x="8951" y="2524"/>
                  </a:lnTo>
                  <a:lnTo>
                    <a:pt x="8713" y="2000"/>
                  </a:lnTo>
                  <a:lnTo>
                    <a:pt x="8380" y="1572"/>
                  </a:lnTo>
                  <a:lnTo>
                    <a:pt x="7999" y="1191"/>
                  </a:lnTo>
                  <a:lnTo>
                    <a:pt x="7618" y="858"/>
                  </a:lnTo>
                  <a:lnTo>
                    <a:pt x="7142" y="620"/>
                  </a:lnTo>
                  <a:lnTo>
                    <a:pt x="6666" y="382"/>
                  </a:lnTo>
                  <a:lnTo>
                    <a:pt x="6142" y="239"/>
                  </a:lnTo>
                  <a:lnTo>
                    <a:pt x="5618" y="96"/>
                  </a:lnTo>
                  <a:lnTo>
                    <a:pt x="5047" y="48"/>
                  </a:lnTo>
                  <a:lnTo>
                    <a:pt x="452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flipH="1">
              <a:off x="2449944" y="1808404"/>
              <a:ext cx="76855" cy="84465"/>
            </a:xfrm>
            <a:custGeom>
              <a:avLst/>
              <a:gdLst/>
              <a:ahLst/>
              <a:cxnLst/>
              <a:rect l="l" t="t" r="r" b="b"/>
              <a:pathLst>
                <a:path w="3381" h="3715" extrusionOk="0">
                  <a:moveTo>
                    <a:pt x="0" y="1"/>
                  </a:moveTo>
                  <a:lnTo>
                    <a:pt x="48" y="620"/>
                  </a:lnTo>
                  <a:lnTo>
                    <a:pt x="238" y="1286"/>
                  </a:lnTo>
                  <a:lnTo>
                    <a:pt x="334" y="1572"/>
                  </a:lnTo>
                  <a:lnTo>
                    <a:pt x="524" y="1858"/>
                  </a:lnTo>
                  <a:lnTo>
                    <a:pt x="667" y="2096"/>
                  </a:lnTo>
                  <a:lnTo>
                    <a:pt x="905" y="2334"/>
                  </a:lnTo>
                  <a:lnTo>
                    <a:pt x="1286" y="2715"/>
                  </a:lnTo>
                  <a:lnTo>
                    <a:pt x="1762" y="3048"/>
                  </a:lnTo>
                  <a:lnTo>
                    <a:pt x="2143" y="3286"/>
                  </a:lnTo>
                  <a:lnTo>
                    <a:pt x="2571" y="3429"/>
                  </a:lnTo>
                  <a:lnTo>
                    <a:pt x="2952" y="3619"/>
                  </a:lnTo>
                  <a:lnTo>
                    <a:pt x="3381" y="3714"/>
                  </a:lnTo>
                  <a:lnTo>
                    <a:pt x="3381" y="3714"/>
                  </a:lnTo>
                  <a:lnTo>
                    <a:pt x="2762" y="3476"/>
                  </a:lnTo>
                  <a:lnTo>
                    <a:pt x="2143" y="3143"/>
                  </a:lnTo>
                  <a:lnTo>
                    <a:pt x="1571" y="2715"/>
                  </a:lnTo>
                  <a:lnTo>
                    <a:pt x="1095" y="2239"/>
                  </a:lnTo>
                  <a:lnTo>
                    <a:pt x="762" y="1763"/>
                  </a:lnTo>
                  <a:lnTo>
                    <a:pt x="429" y="1239"/>
                  </a:lnTo>
                  <a:lnTo>
                    <a:pt x="286" y="953"/>
                  </a:lnTo>
                  <a:lnTo>
                    <a:pt x="191" y="620"/>
                  </a:lnTo>
                  <a:lnTo>
                    <a:pt x="96" y="334"/>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flipH="1">
              <a:off x="2449944" y="1808404"/>
              <a:ext cx="76855" cy="84465"/>
            </a:xfrm>
            <a:custGeom>
              <a:avLst/>
              <a:gdLst/>
              <a:ahLst/>
              <a:cxnLst/>
              <a:rect l="l" t="t" r="r" b="b"/>
              <a:pathLst>
                <a:path w="3381" h="3715" fill="none" extrusionOk="0">
                  <a:moveTo>
                    <a:pt x="1762" y="3048"/>
                  </a:moveTo>
                  <a:lnTo>
                    <a:pt x="1762" y="3048"/>
                  </a:lnTo>
                  <a:lnTo>
                    <a:pt x="2143" y="3286"/>
                  </a:lnTo>
                  <a:lnTo>
                    <a:pt x="2571" y="3429"/>
                  </a:lnTo>
                  <a:lnTo>
                    <a:pt x="2952" y="3619"/>
                  </a:lnTo>
                  <a:lnTo>
                    <a:pt x="3381" y="3714"/>
                  </a:lnTo>
                  <a:lnTo>
                    <a:pt x="3381" y="3714"/>
                  </a:lnTo>
                  <a:lnTo>
                    <a:pt x="2762" y="3476"/>
                  </a:lnTo>
                  <a:lnTo>
                    <a:pt x="2143" y="3143"/>
                  </a:lnTo>
                  <a:lnTo>
                    <a:pt x="1571" y="2715"/>
                  </a:lnTo>
                  <a:lnTo>
                    <a:pt x="1095" y="2239"/>
                  </a:lnTo>
                  <a:lnTo>
                    <a:pt x="1095" y="2239"/>
                  </a:lnTo>
                  <a:lnTo>
                    <a:pt x="762" y="1763"/>
                  </a:lnTo>
                  <a:lnTo>
                    <a:pt x="429" y="1239"/>
                  </a:lnTo>
                  <a:lnTo>
                    <a:pt x="429" y="1239"/>
                  </a:lnTo>
                  <a:lnTo>
                    <a:pt x="286" y="953"/>
                  </a:lnTo>
                  <a:lnTo>
                    <a:pt x="191" y="620"/>
                  </a:lnTo>
                  <a:lnTo>
                    <a:pt x="96" y="334"/>
                  </a:lnTo>
                  <a:lnTo>
                    <a:pt x="48" y="1"/>
                  </a:lnTo>
                  <a:lnTo>
                    <a:pt x="48" y="1"/>
                  </a:lnTo>
                  <a:lnTo>
                    <a:pt x="48" y="1"/>
                  </a:lnTo>
                  <a:lnTo>
                    <a:pt x="0" y="1"/>
                  </a:lnTo>
                  <a:lnTo>
                    <a:pt x="0" y="1"/>
                  </a:lnTo>
                  <a:lnTo>
                    <a:pt x="48" y="620"/>
                  </a:lnTo>
                  <a:lnTo>
                    <a:pt x="238" y="1286"/>
                  </a:lnTo>
                  <a:lnTo>
                    <a:pt x="238" y="1286"/>
                  </a:lnTo>
                  <a:lnTo>
                    <a:pt x="334" y="1572"/>
                  </a:lnTo>
                  <a:lnTo>
                    <a:pt x="524" y="1858"/>
                  </a:lnTo>
                  <a:lnTo>
                    <a:pt x="667" y="2096"/>
                  </a:lnTo>
                  <a:lnTo>
                    <a:pt x="905" y="2334"/>
                  </a:lnTo>
                  <a:lnTo>
                    <a:pt x="905" y="2334"/>
                  </a:lnTo>
                  <a:lnTo>
                    <a:pt x="1286" y="2715"/>
                  </a:lnTo>
                  <a:lnTo>
                    <a:pt x="1762" y="30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flipH="1">
              <a:off x="2336311" y="1914491"/>
              <a:ext cx="57374" cy="69300"/>
            </a:xfrm>
            <a:custGeom>
              <a:avLst/>
              <a:gdLst/>
              <a:ahLst/>
              <a:cxnLst/>
              <a:rect l="l" t="t" r="r" b="b"/>
              <a:pathLst>
                <a:path w="2524" h="3048" extrusionOk="0">
                  <a:moveTo>
                    <a:pt x="1905" y="1"/>
                  </a:moveTo>
                  <a:lnTo>
                    <a:pt x="1714" y="48"/>
                  </a:lnTo>
                  <a:lnTo>
                    <a:pt x="1429" y="191"/>
                  </a:lnTo>
                  <a:lnTo>
                    <a:pt x="1095" y="429"/>
                  </a:lnTo>
                  <a:lnTo>
                    <a:pt x="619" y="858"/>
                  </a:lnTo>
                  <a:lnTo>
                    <a:pt x="381" y="1096"/>
                  </a:lnTo>
                  <a:lnTo>
                    <a:pt x="0" y="2429"/>
                  </a:lnTo>
                  <a:lnTo>
                    <a:pt x="0" y="2476"/>
                  </a:lnTo>
                  <a:lnTo>
                    <a:pt x="48" y="2619"/>
                  </a:lnTo>
                  <a:lnTo>
                    <a:pt x="143" y="2762"/>
                  </a:lnTo>
                  <a:lnTo>
                    <a:pt x="286" y="2857"/>
                  </a:lnTo>
                  <a:lnTo>
                    <a:pt x="429" y="2952"/>
                  </a:lnTo>
                  <a:lnTo>
                    <a:pt x="572" y="3000"/>
                  </a:lnTo>
                  <a:lnTo>
                    <a:pt x="762" y="3048"/>
                  </a:lnTo>
                  <a:lnTo>
                    <a:pt x="905" y="3048"/>
                  </a:lnTo>
                  <a:lnTo>
                    <a:pt x="1095" y="3000"/>
                  </a:lnTo>
                  <a:lnTo>
                    <a:pt x="1238" y="2905"/>
                  </a:lnTo>
                  <a:lnTo>
                    <a:pt x="1429" y="2810"/>
                  </a:lnTo>
                  <a:lnTo>
                    <a:pt x="1762" y="2524"/>
                  </a:lnTo>
                  <a:lnTo>
                    <a:pt x="2047" y="2095"/>
                  </a:lnTo>
                  <a:lnTo>
                    <a:pt x="2286" y="1619"/>
                  </a:lnTo>
                  <a:lnTo>
                    <a:pt x="2476" y="1143"/>
                  </a:lnTo>
                  <a:lnTo>
                    <a:pt x="2524" y="715"/>
                  </a:lnTo>
                  <a:lnTo>
                    <a:pt x="2524" y="524"/>
                  </a:lnTo>
                  <a:lnTo>
                    <a:pt x="2524" y="334"/>
                  </a:lnTo>
                  <a:lnTo>
                    <a:pt x="2428" y="191"/>
                  </a:lnTo>
                  <a:lnTo>
                    <a:pt x="2333" y="96"/>
                  </a:lnTo>
                  <a:lnTo>
                    <a:pt x="2190"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6"/>
            <p:cNvSpPr/>
            <p:nvPr/>
          </p:nvSpPr>
          <p:spPr>
            <a:xfrm flipH="1">
              <a:off x="2348222" y="1930724"/>
              <a:ext cx="35734" cy="41152"/>
            </a:xfrm>
            <a:custGeom>
              <a:avLst/>
              <a:gdLst/>
              <a:ahLst/>
              <a:cxnLst/>
              <a:rect l="l" t="t" r="r" b="b"/>
              <a:pathLst>
                <a:path w="1572" h="1810" extrusionOk="0">
                  <a:moveTo>
                    <a:pt x="1572" y="1"/>
                  </a:moveTo>
                  <a:lnTo>
                    <a:pt x="1286" y="48"/>
                  </a:lnTo>
                  <a:lnTo>
                    <a:pt x="1001" y="144"/>
                  </a:lnTo>
                  <a:lnTo>
                    <a:pt x="763" y="334"/>
                  </a:lnTo>
                  <a:lnTo>
                    <a:pt x="524" y="572"/>
                  </a:lnTo>
                  <a:lnTo>
                    <a:pt x="334" y="858"/>
                  </a:lnTo>
                  <a:lnTo>
                    <a:pt x="191" y="1143"/>
                  </a:lnTo>
                  <a:lnTo>
                    <a:pt x="48" y="1477"/>
                  </a:lnTo>
                  <a:lnTo>
                    <a:pt x="1" y="1762"/>
                  </a:lnTo>
                  <a:lnTo>
                    <a:pt x="1" y="1810"/>
                  </a:lnTo>
                  <a:lnTo>
                    <a:pt x="96" y="1810"/>
                  </a:lnTo>
                  <a:lnTo>
                    <a:pt x="239" y="1572"/>
                  </a:lnTo>
                  <a:lnTo>
                    <a:pt x="429" y="1381"/>
                  </a:lnTo>
                  <a:lnTo>
                    <a:pt x="572" y="1286"/>
                  </a:lnTo>
                  <a:lnTo>
                    <a:pt x="715" y="1191"/>
                  </a:lnTo>
                  <a:lnTo>
                    <a:pt x="858" y="1191"/>
                  </a:lnTo>
                  <a:lnTo>
                    <a:pt x="1048" y="1239"/>
                  </a:lnTo>
                  <a:lnTo>
                    <a:pt x="1048" y="1191"/>
                  </a:lnTo>
                  <a:lnTo>
                    <a:pt x="1001" y="1143"/>
                  </a:lnTo>
                  <a:lnTo>
                    <a:pt x="810" y="1096"/>
                  </a:lnTo>
                  <a:lnTo>
                    <a:pt x="620" y="1096"/>
                  </a:lnTo>
                  <a:lnTo>
                    <a:pt x="477" y="1143"/>
                  </a:lnTo>
                  <a:lnTo>
                    <a:pt x="334" y="1286"/>
                  </a:lnTo>
                  <a:lnTo>
                    <a:pt x="524" y="858"/>
                  </a:lnTo>
                  <a:lnTo>
                    <a:pt x="810" y="524"/>
                  </a:lnTo>
                  <a:lnTo>
                    <a:pt x="1191" y="239"/>
                  </a:lnTo>
                  <a:lnTo>
                    <a:pt x="157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
            <p:cNvSpPr/>
            <p:nvPr/>
          </p:nvSpPr>
          <p:spPr>
            <a:xfrm flipH="1">
              <a:off x="2318989" y="2133143"/>
              <a:ext cx="659094" cy="604029"/>
            </a:xfrm>
            <a:custGeom>
              <a:avLst/>
              <a:gdLst/>
              <a:ahLst/>
              <a:cxnLst/>
              <a:rect l="l" t="t" r="r" b="b"/>
              <a:pathLst>
                <a:path w="28995" h="26567" extrusionOk="0">
                  <a:moveTo>
                    <a:pt x="27423" y="1"/>
                  </a:moveTo>
                  <a:lnTo>
                    <a:pt x="27042" y="96"/>
                  </a:lnTo>
                  <a:lnTo>
                    <a:pt x="26614" y="286"/>
                  </a:lnTo>
                  <a:lnTo>
                    <a:pt x="26138" y="572"/>
                  </a:lnTo>
                  <a:lnTo>
                    <a:pt x="25662" y="953"/>
                  </a:lnTo>
                  <a:lnTo>
                    <a:pt x="25138" y="1429"/>
                  </a:lnTo>
                  <a:lnTo>
                    <a:pt x="24567" y="2048"/>
                  </a:lnTo>
                  <a:lnTo>
                    <a:pt x="23948" y="2762"/>
                  </a:lnTo>
                  <a:lnTo>
                    <a:pt x="23281" y="3619"/>
                  </a:lnTo>
                  <a:lnTo>
                    <a:pt x="22186" y="5095"/>
                  </a:lnTo>
                  <a:lnTo>
                    <a:pt x="20853" y="6713"/>
                  </a:lnTo>
                  <a:lnTo>
                    <a:pt x="19472" y="8380"/>
                  </a:lnTo>
                  <a:lnTo>
                    <a:pt x="18044" y="9998"/>
                  </a:lnTo>
                  <a:lnTo>
                    <a:pt x="16711" y="11427"/>
                  </a:lnTo>
                  <a:lnTo>
                    <a:pt x="15569" y="12665"/>
                  </a:lnTo>
                  <a:lnTo>
                    <a:pt x="14712" y="13569"/>
                  </a:lnTo>
                  <a:lnTo>
                    <a:pt x="14140" y="13998"/>
                  </a:lnTo>
                  <a:lnTo>
                    <a:pt x="13902" y="14140"/>
                  </a:lnTo>
                  <a:lnTo>
                    <a:pt x="13474" y="14236"/>
                  </a:lnTo>
                  <a:lnTo>
                    <a:pt x="12141" y="14474"/>
                  </a:lnTo>
                  <a:lnTo>
                    <a:pt x="10379" y="14664"/>
                  </a:lnTo>
                  <a:lnTo>
                    <a:pt x="8380" y="14902"/>
                  </a:lnTo>
                  <a:lnTo>
                    <a:pt x="4190" y="15331"/>
                  </a:lnTo>
                  <a:lnTo>
                    <a:pt x="2381" y="15569"/>
                  </a:lnTo>
                  <a:lnTo>
                    <a:pt x="1000" y="15759"/>
                  </a:lnTo>
                  <a:lnTo>
                    <a:pt x="905" y="15807"/>
                  </a:lnTo>
                  <a:lnTo>
                    <a:pt x="762" y="15902"/>
                  </a:lnTo>
                  <a:lnTo>
                    <a:pt x="667" y="16092"/>
                  </a:lnTo>
                  <a:lnTo>
                    <a:pt x="572" y="16283"/>
                  </a:lnTo>
                  <a:lnTo>
                    <a:pt x="381" y="16854"/>
                  </a:lnTo>
                  <a:lnTo>
                    <a:pt x="238" y="17568"/>
                  </a:lnTo>
                  <a:lnTo>
                    <a:pt x="143" y="18425"/>
                  </a:lnTo>
                  <a:lnTo>
                    <a:pt x="96" y="19330"/>
                  </a:lnTo>
                  <a:lnTo>
                    <a:pt x="48" y="20330"/>
                  </a:lnTo>
                  <a:lnTo>
                    <a:pt x="0" y="21329"/>
                  </a:lnTo>
                  <a:lnTo>
                    <a:pt x="48" y="22329"/>
                  </a:lnTo>
                  <a:lnTo>
                    <a:pt x="96" y="23281"/>
                  </a:lnTo>
                  <a:lnTo>
                    <a:pt x="191" y="24186"/>
                  </a:lnTo>
                  <a:lnTo>
                    <a:pt x="286" y="24995"/>
                  </a:lnTo>
                  <a:lnTo>
                    <a:pt x="429" y="25662"/>
                  </a:lnTo>
                  <a:lnTo>
                    <a:pt x="572" y="26185"/>
                  </a:lnTo>
                  <a:lnTo>
                    <a:pt x="667" y="26376"/>
                  </a:lnTo>
                  <a:lnTo>
                    <a:pt x="762" y="26519"/>
                  </a:lnTo>
                  <a:lnTo>
                    <a:pt x="905" y="26566"/>
                  </a:lnTo>
                  <a:lnTo>
                    <a:pt x="1000" y="26566"/>
                  </a:lnTo>
                  <a:lnTo>
                    <a:pt x="2476" y="26328"/>
                  </a:lnTo>
                  <a:lnTo>
                    <a:pt x="4523" y="25995"/>
                  </a:lnTo>
                  <a:lnTo>
                    <a:pt x="6999" y="25471"/>
                  </a:lnTo>
                  <a:lnTo>
                    <a:pt x="9760" y="24852"/>
                  </a:lnTo>
                  <a:lnTo>
                    <a:pt x="11141" y="24472"/>
                  </a:lnTo>
                  <a:lnTo>
                    <a:pt x="12569" y="24091"/>
                  </a:lnTo>
                  <a:lnTo>
                    <a:pt x="13950" y="23662"/>
                  </a:lnTo>
                  <a:lnTo>
                    <a:pt x="15283" y="23186"/>
                  </a:lnTo>
                  <a:lnTo>
                    <a:pt x="16568" y="22710"/>
                  </a:lnTo>
                  <a:lnTo>
                    <a:pt x="17759" y="22186"/>
                  </a:lnTo>
                  <a:lnTo>
                    <a:pt x="18854" y="21615"/>
                  </a:lnTo>
                  <a:lnTo>
                    <a:pt x="19806" y="21044"/>
                  </a:lnTo>
                  <a:lnTo>
                    <a:pt x="20091" y="20806"/>
                  </a:lnTo>
                  <a:lnTo>
                    <a:pt x="20425" y="20520"/>
                  </a:lnTo>
                  <a:lnTo>
                    <a:pt x="21091" y="19758"/>
                  </a:lnTo>
                  <a:lnTo>
                    <a:pt x="21853" y="18806"/>
                  </a:lnTo>
                  <a:lnTo>
                    <a:pt x="22615" y="17664"/>
                  </a:lnTo>
                  <a:lnTo>
                    <a:pt x="23376" y="16378"/>
                  </a:lnTo>
                  <a:lnTo>
                    <a:pt x="24138" y="15045"/>
                  </a:lnTo>
                  <a:lnTo>
                    <a:pt x="24900" y="13569"/>
                  </a:lnTo>
                  <a:lnTo>
                    <a:pt x="25614" y="12046"/>
                  </a:lnTo>
                  <a:lnTo>
                    <a:pt x="26328" y="10522"/>
                  </a:lnTo>
                  <a:lnTo>
                    <a:pt x="26995" y="8999"/>
                  </a:lnTo>
                  <a:lnTo>
                    <a:pt x="27566" y="7523"/>
                  </a:lnTo>
                  <a:lnTo>
                    <a:pt x="28042" y="6095"/>
                  </a:lnTo>
                  <a:lnTo>
                    <a:pt x="28471" y="4762"/>
                  </a:lnTo>
                  <a:lnTo>
                    <a:pt x="28756" y="3571"/>
                  </a:lnTo>
                  <a:lnTo>
                    <a:pt x="28947" y="2524"/>
                  </a:lnTo>
                  <a:lnTo>
                    <a:pt x="28994" y="2048"/>
                  </a:lnTo>
                  <a:lnTo>
                    <a:pt x="28994" y="1619"/>
                  </a:lnTo>
                  <a:lnTo>
                    <a:pt x="28947" y="1238"/>
                  </a:lnTo>
                  <a:lnTo>
                    <a:pt x="28851" y="905"/>
                  </a:lnTo>
                  <a:lnTo>
                    <a:pt x="28709" y="620"/>
                  </a:lnTo>
                  <a:lnTo>
                    <a:pt x="28566" y="382"/>
                  </a:lnTo>
                  <a:lnTo>
                    <a:pt x="28328" y="191"/>
                  </a:lnTo>
                  <a:lnTo>
                    <a:pt x="28090" y="48"/>
                  </a:lnTo>
                  <a:lnTo>
                    <a:pt x="2775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flipH="1">
              <a:off x="2909890" y="2435147"/>
              <a:ext cx="255432" cy="313940"/>
            </a:xfrm>
            <a:custGeom>
              <a:avLst/>
              <a:gdLst/>
              <a:ahLst/>
              <a:cxnLst/>
              <a:rect l="l" t="t" r="r" b="b"/>
              <a:pathLst>
                <a:path w="11237" h="13808" extrusionOk="0">
                  <a:moveTo>
                    <a:pt x="6761" y="0"/>
                  </a:moveTo>
                  <a:lnTo>
                    <a:pt x="6714" y="2333"/>
                  </a:lnTo>
                  <a:lnTo>
                    <a:pt x="6381" y="2429"/>
                  </a:lnTo>
                  <a:lnTo>
                    <a:pt x="6047" y="2476"/>
                  </a:lnTo>
                  <a:lnTo>
                    <a:pt x="5619" y="2476"/>
                  </a:lnTo>
                  <a:lnTo>
                    <a:pt x="5190" y="2429"/>
                  </a:lnTo>
                  <a:lnTo>
                    <a:pt x="3191" y="2191"/>
                  </a:lnTo>
                  <a:lnTo>
                    <a:pt x="2239" y="2095"/>
                  </a:lnTo>
                  <a:lnTo>
                    <a:pt x="1810" y="2143"/>
                  </a:lnTo>
                  <a:lnTo>
                    <a:pt x="1429" y="2191"/>
                  </a:lnTo>
                  <a:lnTo>
                    <a:pt x="1096" y="2286"/>
                  </a:lnTo>
                  <a:lnTo>
                    <a:pt x="810" y="2476"/>
                  </a:lnTo>
                  <a:lnTo>
                    <a:pt x="668" y="2714"/>
                  </a:lnTo>
                  <a:lnTo>
                    <a:pt x="572" y="2857"/>
                  </a:lnTo>
                  <a:lnTo>
                    <a:pt x="525" y="3000"/>
                  </a:lnTo>
                  <a:lnTo>
                    <a:pt x="525" y="3190"/>
                  </a:lnTo>
                  <a:lnTo>
                    <a:pt x="572" y="3381"/>
                  </a:lnTo>
                  <a:lnTo>
                    <a:pt x="620" y="3571"/>
                  </a:lnTo>
                  <a:lnTo>
                    <a:pt x="715" y="3762"/>
                  </a:lnTo>
                  <a:lnTo>
                    <a:pt x="906" y="4095"/>
                  </a:lnTo>
                  <a:lnTo>
                    <a:pt x="1191" y="4381"/>
                  </a:lnTo>
                  <a:lnTo>
                    <a:pt x="1477" y="4571"/>
                  </a:lnTo>
                  <a:lnTo>
                    <a:pt x="1763" y="4761"/>
                  </a:lnTo>
                  <a:lnTo>
                    <a:pt x="2048" y="4952"/>
                  </a:lnTo>
                  <a:lnTo>
                    <a:pt x="1667" y="4904"/>
                  </a:lnTo>
                  <a:lnTo>
                    <a:pt x="1286" y="4952"/>
                  </a:lnTo>
                  <a:lnTo>
                    <a:pt x="906" y="5047"/>
                  </a:lnTo>
                  <a:lnTo>
                    <a:pt x="572" y="5190"/>
                  </a:lnTo>
                  <a:lnTo>
                    <a:pt x="382" y="5285"/>
                  </a:lnTo>
                  <a:lnTo>
                    <a:pt x="239" y="5380"/>
                  </a:lnTo>
                  <a:lnTo>
                    <a:pt x="144" y="5571"/>
                  </a:lnTo>
                  <a:lnTo>
                    <a:pt x="49" y="5714"/>
                  </a:lnTo>
                  <a:lnTo>
                    <a:pt x="1" y="5952"/>
                  </a:lnTo>
                  <a:lnTo>
                    <a:pt x="1" y="6190"/>
                  </a:lnTo>
                  <a:lnTo>
                    <a:pt x="49" y="6428"/>
                  </a:lnTo>
                  <a:lnTo>
                    <a:pt x="144" y="6666"/>
                  </a:lnTo>
                  <a:lnTo>
                    <a:pt x="239" y="6904"/>
                  </a:lnTo>
                  <a:lnTo>
                    <a:pt x="429" y="7094"/>
                  </a:lnTo>
                  <a:lnTo>
                    <a:pt x="810" y="7380"/>
                  </a:lnTo>
                  <a:lnTo>
                    <a:pt x="1239" y="7618"/>
                  </a:lnTo>
                  <a:lnTo>
                    <a:pt x="1667" y="7808"/>
                  </a:lnTo>
                  <a:lnTo>
                    <a:pt x="2048" y="7904"/>
                  </a:lnTo>
                  <a:lnTo>
                    <a:pt x="2477" y="7999"/>
                  </a:lnTo>
                  <a:lnTo>
                    <a:pt x="2096" y="8046"/>
                  </a:lnTo>
                  <a:lnTo>
                    <a:pt x="1763" y="8094"/>
                  </a:lnTo>
                  <a:lnTo>
                    <a:pt x="1382" y="8237"/>
                  </a:lnTo>
                  <a:lnTo>
                    <a:pt x="1048" y="8427"/>
                  </a:lnTo>
                  <a:lnTo>
                    <a:pt x="858" y="8522"/>
                  </a:lnTo>
                  <a:lnTo>
                    <a:pt x="763" y="8665"/>
                  </a:lnTo>
                  <a:lnTo>
                    <a:pt x="620" y="8856"/>
                  </a:lnTo>
                  <a:lnTo>
                    <a:pt x="572" y="9046"/>
                  </a:lnTo>
                  <a:lnTo>
                    <a:pt x="572" y="9237"/>
                  </a:lnTo>
                  <a:lnTo>
                    <a:pt x="572" y="9475"/>
                  </a:lnTo>
                  <a:lnTo>
                    <a:pt x="668" y="9760"/>
                  </a:lnTo>
                  <a:lnTo>
                    <a:pt x="763" y="9951"/>
                  </a:lnTo>
                  <a:lnTo>
                    <a:pt x="906" y="10189"/>
                  </a:lnTo>
                  <a:lnTo>
                    <a:pt x="1096" y="10332"/>
                  </a:lnTo>
                  <a:lnTo>
                    <a:pt x="1572" y="10665"/>
                  </a:lnTo>
                  <a:lnTo>
                    <a:pt x="2048" y="10903"/>
                  </a:lnTo>
                  <a:lnTo>
                    <a:pt x="2524" y="11046"/>
                  </a:lnTo>
                  <a:lnTo>
                    <a:pt x="2905" y="11141"/>
                  </a:lnTo>
                  <a:lnTo>
                    <a:pt x="3286" y="11236"/>
                  </a:lnTo>
                  <a:lnTo>
                    <a:pt x="3048" y="11284"/>
                  </a:lnTo>
                  <a:lnTo>
                    <a:pt x="2810" y="11331"/>
                  </a:lnTo>
                  <a:lnTo>
                    <a:pt x="2572" y="11427"/>
                  </a:lnTo>
                  <a:lnTo>
                    <a:pt x="2334" y="11617"/>
                  </a:lnTo>
                  <a:lnTo>
                    <a:pt x="2239" y="11712"/>
                  </a:lnTo>
                  <a:lnTo>
                    <a:pt x="2191" y="11807"/>
                  </a:lnTo>
                  <a:lnTo>
                    <a:pt x="2143" y="11950"/>
                  </a:lnTo>
                  <a:lnTo>
                    <a:pt x="2143" y="12093"/>
                  </a:lnTo>
                  <a:lnTo>
                    <a:pt x="2191" y="12284"/>
                  </a:lnTo>
                  <a:lnTo>
                    <a:pt x="2334" y="12474"/>
                  </a:lnTo>
                  <a:lnTo>
                    <a:pt x="2477" y="12712"/>
                  </a:lnTo>
                  <a:lnTo>
                    <a:pt x="2667" y="12902"/>
                  </a:lnTo>
                  <a:lnTo>
                    <a:pt x="2858" y="13045"/>
                  </a:lnTo>
                  <a:lnTo>
                    <a:pt x="3096" y="13188"/>
                  </a:lnTo>
                  <a:lnTo>
                    <a:pt x="3619" y="13474"/>
                  </a:lnTo>
                  <a:lnTo>
                    <a:pt x="4238" y="13617"/>
                  </a:lnTo>
                  <a:lnTo>
                    <a:pt x="4857" y="13759"/>
                  </a:lnTo>
                  <a:lnTo>
                    <a:pt x="5571" y="13807"/>
                  </a:lnTo>
                  <a:lnTo>
                    <a:pt x="6285" y="13807"/>
                  </a:lnTo>
                  <a:lnTo>
                    <a:pt x="7047" y="13759"/>
                  </a:lnTo>
                  <a:lnTo>
                    <a:pt x="7761" y="13664"/>
                  </a:lnTo>
                  <a:lnTo>
                    <a:pt x="8428" y="13521"/>
                  </a:lnTo>
                  <a:lnTo>
                    <a:pt x="9094" y="13379"/>
                  </a:lnTo>
                  <a:lnTo>
                    <a:pt x="9666" y="13141"/>
                  </a:lnTo>
                  <a:lnTo>
                    <a:pt x="10142" y="12902"/>
                  </a:lnTo>
                  <a:lnTo>
                    <a:pt x="10570" y="12617"/>
                  </a:lnTo>
                  <a:lnTo>
                    <a:pt x="10856" y="12331"/>
                  </a:lnTo>
                  <a:lnTo>
                    <a:pt x="10951" y="12188"/>
                  </a:lnTo>
                  <a:lnTo>
                    <a:pt x="10999" y="12046"/>
                  </a:lnTo>
                  <a:lnTo>
                    <a:pt x="11046" y="11712"/>
                  </a:lnTo>
                  <a:lnTo>
                    <a:pt x="10999" y="11427"/>
                  </a:lnTo>
                  <a:lnTo>
                    <a:pt x="10903" y="11141"/>
                  </a:lnTo>
                  <a:lnTo>
                    <a:pt x="10761" y="10903"/>
                  </a:lnTo>
                  <a:lnTo>
                    <a:pt x="10523" y="10522"/>
                  </a:lnTo>
                  <a:lnTo>
                    <a:pt x="10380" y="10379"/>
                  </a:lnTo>
                  <a:lnTo>
                    <a:pt x="10523" y="10284"/>
                  </a:lnTo>
                  <a:lnTo>
                    <a:pt x="10808" y="10046"/>
                  </a:lnTo>
                  <a:lnTo>
                    <a:pt x="10999" y="9856"/>
                  </a:lnTo>
                  <a:lnTo>
                    <a:pt x="11094" y="9617"/>
                  </a:lnTo>
                  <a:lnTo>
                    <a:pt x="11189" y="9379"/>
                  </a:lnTo>
                  <a:lnTo>
                    <a:pt x="11237" y="9094"/>
                  </a:lnTo>
                  <a:lnTo>
                    <a:pt x="11189" y="8856"/>
                  </a:lnTo>
                  <a:lnTo>
                    <a:pt x="11094" y="8665"/>
                  </a:lnTo>
                  <a:lnTo>
                    <a:pt x="10999" y="8427"/>
                  </a:lnTo>
                  <a:lnTo>
                    <a:pt x="10856" y="8284"/>
                  </a:lnTo>
                  <a:lnTo>
                    <a:pt x="10713" y="8094"/>
                  </a:lnTo>
                  <a:lnTo>
                    <a:pt x="10523" y="7951"/>
                  </a:lnTo>
                  <a:lnTo>
                    <a:pt x="10332" y="7808"/>
                  </a:lnTo>
                  <a:lnTo>
                    <a:pt x="10142" y="7713"/>
                  </a:lnTo>
                  <a:lnTo>
                    <a:pt x="10285" y="7618"/>
                  </a:lnTo>
                  <a:lnTo>
                    <a:pt x="10570" y="7332"/>
                  </a:lnTo>
                  <a:lnTo>
                    <a:pt x="10713" y="7189"/>
                  </a:lnTo>
                  <a:lnTo>
                    <a:pt x="10808" y="6951"/>
                  </a:lnTo>
                  <a:lnTo>
                    <a:pt x="10903" y="6761"/>
                  </a:lnTo>
                  <a:lnTo>
                    <a:pt x="10903" y="6571"/>
                  </a:lnTo>
                  <a:lnTo>
                    <a:pt x="10808" y="6142"/>
                  </a:lnTo>
                  <a:lnTo>
                    <a:pt x="10665" y="5809"/>
                  </a:lnTo>
                  <a:lnTo>
                    <a:pt x="10427" y="5571"/>
                  </a:lnTo>
                  <a:lnTo>
                    <a:pt x="10142" y="5380"/>
                  </a:lnTo>
                  <a:lnTo>
                    <a:pt x="9904" y="5190"/>
                  </a:lnTo>
                  <a:lnTo>
                    <a:pt x="9713" y="5095"/>
                  </a:lnTo>
                  <a:lnTo>
                    <a:pt x="9475" y="4999"/>
                  </a:lnTo>
                  <a:lnTo>
                    <a:pt x="9666" y="4857"/>
                  </a:lnTo>
                  <a:lnTo>
                    <a:pt x="9808" y="4714"/>
                  </a:lnTo>
                  <a:lnTo>
                    <a:pt x="9951" y="4523"/>
                  </a:lnTo>
                  <a:lnTo>
                    <a:pt x="10047" y="4333"/>
                  </a:lnTo>
                  <a:lnTo>
                    <a:pt x="10094" y="4095"/>
                  </a:lnTo>
                  <a:lnTo>
                    <a:pt x="10094" y="3857"/>
                  </a:lnTo>
                  <a:lnTo>
                    <a:pt x="10094" y="3666"/>
                  </a:lnTo>
                  <a:lnTo>
                    <a:pt x="10047" y="3428"/>
                  </a:lnTo>
                  <a:lnTo>
                    <a:pt x="9951" y="3190"/>
                  </a:lnTo>
                  <a:lnTo>
                    <a:pt x="9808" y="2952"/>
                  </a:lnTo>
                  <a:lnTo>
                    <a:pt x="9475" y="2524"/>
                  </a:lnTo>
                  <a:lnTo>
                    <a:pt x="8475" y="1524"/>
                  </a:lnTo>
                  <a:lnTo>
                    <a:pt x="7999" y="1095"/>
                  </a:lnTo>
                  <a:lnTo>
                    <a:pt x="7523" y="715"/>
                  </a:lnTo>
                  <a:lnTo>
                    <a:pt x="7142" y="381"/>
                  </a:lnTo>
                  <a:lnTo>
                    <a:pt x="6952" y="191"/>
                  </a:lnTo>
                  <a:lnTo>
                    <a:pt x="6761"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
            <p:cNvSpPr/>
            <p:nvPr/>
          </p:nvSpPr>
          <p:spPr>
            <a:xfrm flipH="1">
              <a:off x="2931530" y="2673284"/>
              <a:ext cx="162347" cy="22759"/>
            </a:xfrm>
            <a:custGeom>
              <a:avLst/>
              <a:gdLst/>
              <a:ahLst/>
              <a:cxnLst/>
              <a:rect l="l" t="t" r="r" b="b"/>
              <a:pathLst>
                <a:path w="7142" h="1001" extrusionOk="0">
                  <a:moveTo>
                    <a:pt x="7142" y="0"/>
                  </a:moveTo>
                  <a:lnTo>
                    <a:pt x="6237" y="191"/>
                  </a:lnTo>
                  <a:lnTo>
                    <a:pt x="5380" y="381"/>
                  </a:lnTo>
                  <a:lnTo>
                    <a:pt x="4523" y="477"/>
                  </a:lnTo>
                  <a:lnTo>
                    <a:pt x="3618" y="572"/>
                  </a:lnTo>
                  <a:lnTo>
                    <a:pt x="2714" y="619"/>
                  </a:lnTo>
                  <a:lnTo>
                    <a:pt x="1857" y="667"/>
                  </a:lnTo>
                  <a:lnTo>
                    <a:pt x="952" y="667"/>
                  </a:lnTo>
                  <a:lnTo>
                    <a:pt x="48" y="619"/>
                  </a:lnTo>
                  <a:lnTo>
                    <a:pt x="0" y="667"/>
                  </a:lnTo>
                  <a:lnTo>
                    <a:pt x="0" y="715"/>
                  </a:lnTo>
                  <a:lnTo>
                    <a:pt x="0" y="762"/>
                  </a:lnTo>
                  <a:lnTo>
                    <a:pt x="48" y="762"/>
                  </a:lnTo>
                  <a:lnTo>
                    <a:pt x="952" y="905"/>
                  </a:lnTo>
                  <a:lnTo>
                    <a:pt x="1857" y="1000"/>
                  </a:lnTo>
                  <a:lnTo>
                    <a:pt x="2762" y="1000"/>
                  </a:lnTo>
                  <a:lnTo>
                    <a:pt x="3666" y="953"/>
                  </a:lnTo>
                  <a:lnTo>
                    <a:pt x="4523" y="810"/>
                  </a:lnTo>
                  <a:lnTo>
                    <a:pt x="5428" y="619"/>
                  </a:lnTo>
                  <a:lnTo>
                    <a:pt x="6285" y="381"/>
                  </a:lnTo>
                  <a:lnTo>
                    <a:pt x="7142" y="48"/>
                  </a:lnTo>
                  <a:lnTo>
                    <a:pt x="714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
            <p:cNvSpPr/>
            <p:nvPr/>
          </p:nvSpPr>
          <p:spPr>
            <a:xfrm flipH="1">
              <a:off x="2933689" y="2611579"/>
              <a:ext cx="178600" cy="20599"/>
            </a:xfrm>
            <a:custGeom>
              <a:avLst/>
              <a:gdLst/>
              <a:ahLst/>
              <a:cxnLst/>
              <a:rect l="l" t="t" r="r" b="b"/>
              <a:pathLst>
                <a:path w="7857" h="906" extrusionOk="0">
                  <a:moveTo>
                    <a:pt x="7856" y="1"/>
                  </a:moveTo>
                  <a:lnTo>
                    <a:pt x="6952" y="144"/>
                  </a:lnTo>
                  <a:lnTo>
                    <a:pt x="5952" y="286"/>
                  </a:lnTo>
                  <a:lnTo>
                    <a:pt x="4905" y="429"/>
                  </a:lnTo>
                  <a:lnTo>
                    <a:pt x="3810" y="477"/>
                  </a:lnTo>
                  <a:lnTo>
                    <a:pt x="2715" y="477"/>
                  </a:lnTo>
                  <a:lnTo>
                    <a:pt x="1715" y="429"/>
                  </a:lnTo>
                  <a:lnTo>
                    <a:pt x="810" y="382"/>
                  </a:lnTo>
                  <a:lnTo>
                    <a:pt x="48" y="239"/>
                  </a:lnTo>
                  <a:lnTo>
                    <a:pt x="1" y="239"/>
                  </a:lnTo>
                  <a:lnTo>
                    <a:pt x="96" y="334"/>
                  </a:lnTo>
                  <a:lnTo>
                    <a:pt x="1048" y="620"/>
                  </a:lnTo>
                  <a:lnTo>
                    <a:pt x="2000" y="762"/>
                  </a:lnTo>
                  <a:lnTo>
                    <a:pt x="3000" y="858"/>
                  </a:lnTo>
                  <a:lnTo>
                    <a:pt x="4000" y="905"/>
                  </a:lnTo>
                  <a:lnTo>
                    <a:pt x="4952" y="810"/>
                  </a:lnTo>
                  <a:lnTo>
                    <a:pt x="5952" y="620"/>
                  </a:lnTo>
                  <a:lnTo>
                    <a:pt x="6904" y="382"/>
                  </a:lnTo>
                  <a:lnTo>
                    <a:pt x="7856" y="48"/>
                  </a:lnTo>
                  <a:lnTo>
                    <a:pt x="785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flipH="1">
              <a:off x="2951011" y="2544462"/>
              <a:ext cx="172099" cy="21690"/>
            </a:xfrm>
            <a:custGeom>
              <a:avLst/>
              <a:gdLst/>
              <a:ahLst/>
              <a:cxnLst/>
              <a:rect l="l" t="t" r="r" b="b"/>
              <a:pathLst>
                <a:path w="7571" h="954" extrusionOk="0">
                  <a:moveTo>
                    <a:pt x="1" y="1"/>
                  </a:moveTo>
                  <a:lnTo>
                    <a:pt x="1" y="49"/>
                  </a:lnTo>
                  <a:lnTo>
                    <a:pt x="1" y="96"/>
                  </a:lnTo>
                  <a:lnTo>
                    <a:pt x="382" y="287"/>
                  </a:lnTo>
                  <a:lnTo>
                    <a:pt x="810" y="477"/>
                  </a:lnTo>
                  <a:lnTo>
                    <a:pt x="1239" y="620"/>
                  </a:lnTo>
                  <a:lnTo>
                    <a:pt x="1667" y="763"/>
                  </a:lnTo>
                  <a:lnTo>
                    <a:pt x="2096" y="858"/>
                  </a:lnTo>
                  <a:lnTo>
                    <a:pt x="2524" y="906"/>
                  </a:lnTo>
                  <a:lnTo>
                    <a:pt x="3000" y="953"/>
                  </a:lnTo>
                  <a:lnTo>
                    <a:pt x="4476" y="953"/>
                  </a:lnTo>
                  <a:lnTo>
                    <a:pt x="5523" y="858"/>
                  </a:lnTo>
                  <a:lnTo>
                    <a:pt x="6095" y="763"/>
                  </a:lnTo>
                  <a:lnTo>
                    <a:pt x="6618" y="620"/>
                  </a:lnTo>
                  <a:lnTo>
                    <a:pt x="7095" y="477"/>
                  </a:lnTo>
                  <a:lnTo>
                    <a:pt x="7571" y="287"/>
                  </a:lnTo>
                  <a:lnTo>
                    <a:pt x="7571" y="239"/>
                  </a:lnTo>
                  <a:lnTo>
                    <a:pt x="6618" y="382"/>
                  </a:lnTo>
                  <a:lnTo>
                    <a:pt x="5666" y="525"/>
                  </a:lnTo>
                  <a:lnTo>
                    <a:pt x="4714" y="572"/>
                  </a:lnTo>
                  <a:lnTo>
                    <a:pt x="3762" y="572"/>
                  </a:lnTo>
                  <a:lnTo>
                    <a:pt x="2857" y="525"/>
                  </a:lnTo>
                  <a:lnTo>
                    <a:pt x="1905" y="429"/>
                  </a:lnTo>
                  <a:lnTo>
                    <a:pt x="953" y="239"/>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flipH="1">
              <a:off x="2313579" y="2128824"/>
              <a:ext cx="257591" cy="324739"/>
            </a:xfrm>
            <a:custGeom>
              <a:avLst/>
              <a:gdLst/>
              <a:ahLst/>
              <a:cxnLst/>
              <a:rect l="l" t="t" r="r" b="b"/>
              <a:pathLst>
                <a:path w="11332" h="14283" extrusionOk="0">
                  <a:moveTo>
                    <a:pt x="9760" y="0"/>
                  </a:moveTo>
                  <a:lnTo>
                    <a:pt x="9284" y="95"/>
                  </a:lnTo>
                  <a:lnTo>
                    <a:pt x="8760" y="286"/>
                  </a:lnTo>
                  <a:lnTo>
                    <a:pt x="8189" y="619"/>
                  </a:lnTo>
                  <a:lnTo>
                    <a:pt x="7523" y="1095"/>
                  </a:lnTo>
                  <a:lnTo>
                    <a:pt x="6856" y="1667"/>
                  </a:lnTo>
                  <a:lnTo>
                    <a:pt x="6190" y="2381"/>
                  </a:lnTo>
                  <a:lnTo>
                    <a:pt x="4142" y="4571"/>
                  </a:lnTo>
                  <a:lnTo>
                    <a:pt x="2143" y="6808"/>
                  </a:lnTo>
                  <a:lnTo>
                    <a:pt x="0" y="9189"/>
                  </a:lnTo>
                  <a:lnTo>
                    <a:pt x="7713" y="14283"/>
                  </a:lnTo>
                  <a:lnTo>
                    <a:pt x="8665" y="11950"/>
                  </a:lnTo>
                  <a:lnTo>
                    <a:pt x="9475" y="9617"/>
                  </a:lnTo>
                  <a:lnTo>
                    <a:pt x="10284" y="7237"/>
                  </a:lnTo>
                  <a:lnTo>
                    <a:pt x="10950" y="4856"/>
                  </a:lnTo>
                  <a:lnTo>
                    <a:pt x="11189" y="3952"/>
                  </a:lnTo>
                  <a:lnTo>
                    <a:pt x="11284" y="3142"/>
                  </a:lnTo>
                  <a:lnTo>
                    <a:pt x="11331" y="2428"/>
                  </a:lnTo>
                  <a:lnTo>
                    <a:pt x="11331" y="1809"/>
                  </a:lnTo>
                  <a:lnTo>
                    <a:pt x="11236" y="1238"/>
                  </a:lnTo>
                  <a:lnTo>
                    <a:pt x="11046" y="810"/>
                  </a:lnTo>
                  <a:lnTo>
                    <a:pt x="10808" y="429"/>
                  </a:lnTo>
                  <a:lnTo>
                    <a:pt x="10665" y="286"/>
                  </a:lnTo>
                  <a:lnTo>
                    <a:pt x="10522" y="191"/>
                  </a:lnTo>
                  <a:lnTo>
                    <a:pt x="10332" y="95"/>
                  </a:lnTo>
                  <a:lnTo>
                    <a:pt x="10141" y="48"/>
                  </a:lnTo>
                  <a:lnTo>
                    <a:pt x="995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6"/>
            <p:cNvSpPr/>
            <p:nvPr/>
          </p:nvSpPr>
          <p:spPr>
            <a:xfrm flipH="1">
              <a:off x="2344971" y="2148308"/>
              <a:ext cx="6501" cy="5434"/>
            </a:xfrm>
            <a:custGeom>
              <a:avLst/>
              <a:gdLst/>
              <a:ahLst/>
              <a:cxnLst/>
              <a:rect l="l" t="t" r="r" b="b"/>
              <a:pathLst>
                <a:path w="286"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
            <p:cNvSpPr/>
            <p:nvPr/>
          </p:nvSpPr>
          <p:spPr>
            <a:xfrm flipH="1">
              <a:off x="2455354" y="2227316"/>
              <a:ext cx="5433" cy="6525"/>
            </a:xfrm>
            <a:custGeom>
              <a:avLst/>
              <a:gdLst/>
              <a:ahLst/>
              <a:cxnLst/>
              <a:rect l="l" t="t" r="r" b="b"/>
              <a:pathLst>
                <a:path w="239" h="287" extrusionOk="0">
                  <a:moveTo>
                    <a:pt x="143" y="1"/>
                  </a:moveTo>
                  <a:lnTo>
                    <a:pt x="48" y="48"/>
                  </a:lnTo>
                  <a:lnTo>
                    <a:pt x="1" y="143"/>
                  </a:lnTo>
                  <a:lnTo>
                    <a:pt x="1" y="239"/>
                  </a:lnTo>
                  <a:lnTo>
                    <a:pt x="96" y="286"/>
                  </a:lnTo>
                  <a:lnTo>
                    <a:pt x="191"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flipH="1">
              <a:off x="2400163" y="2227316"/>
              <a:ext cx="5433" cy="6525"/>
            </a:xfrm>
            <a:custGeom>
              <a:avLst/>
              <a:gdLst/>
              <a:ahLst/>
              <a:cxnLst/>
              <a:rect l="l" t="t" r="r" b="b"/>
              <a:pathLst>
                <a:path w="239" h="287" extrusionOk="0">
                  <a:moveTo>
                    <a:pt x="96" y="1"/>
                  </a:moveTo>
                  <a:lnTo>
                    <a:pt x="48"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flipH="1">
              <a:off x="2344971" y="2227316"/>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6"/>
            <p:cNvSpPr/>
            <p:nvPr/>
          </p:nvSpPr>
          <p:spPr>
            <a:xfrm flipH="1">
              <a:off x="2427213"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6"/>
            <p:cNvSpPr/>
            <p:nvPr/>
          </p:nvSpPr>
          <p:spPr>
            <a:xfrm flipH="1">
              <a:off x="2373113" y="2188347"/>
              <a:ext cx="5433" cy="5434"/>
            </a:xfrm>
            <a:custGeom>
              <a:avLst/>
              <a:gdLst/>
              <a:ahLst/>
              <a:cxnLst/>
              <a:rect l="l" t="t" r="r" b="b"/>
              <a:pathLst>
                <a:path w="239" h="239" extrusionOk="0">
                  <a:moveTo>
                    <a:pt x="1" y="1"/>
                  </a:moveTo>
                  <a:lnTo>
                    <a:pt x="1" y="96"/>
                  </a:lnTo>
                  <a:lnTo>
                    <a:pt x="1" y="239"/>
                  </a:lnTo>
                  <a:lnTo>
                    <a:pt x="191" y="239"/>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flipH="1">
              <a:off x="2317921"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flipH="1">
              <a:off x="2509455" y="2307415"/>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flipH="1">
              <a:off x="2455354" y="2307415"/>
              <a:ext cx="5433" cy="6525"/>
            </a:xfrm>
            <a:custGeom>
              <a:avLst/>
              <a:gdLst/>
              <a:ahLst/>
              <a:cxnLst/>
              <a:rect l="l" t="t" r="r" b="b"/>
              <a:pathLst>
                <a:path w="239" h="287" extrusionOk="0">
                  <a:moveTo>
                    <a:pt x="96" y="1"/>
                  </a:moveTo>
                  <a:lnTo>
                    <a:pt x="1" y="48"/>
                  </a:lnTo>
                  <a:lnTo>
                    <a:pt x="1" y="143"/>
                  </a:lnTo>
                  <a:lnTo>
                    <a:pt x="48" y="239"/>
                  </a:lnTo>
                  <a:lnTo>
                    <a:pt x="143" y="286"/>
                  </a:lnTo>
                  <a:lnTo>
                    <a:pt x="239"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flipH="1">
              <a:off x="2400163" y="2307415"/>
              <a:ext cx="6524" cy="6525"/>
            </a:xfrm>
            <a:custGeom>
              <a:avLst/>
              <a:gdLst/>
              <a:ahLst/>
              <a:cxnLst/>
              <a:rect l="l" t="t" r="r" b="b"/>
              <a:pathLst>
                <a:path w="287" h="287" extrusionOk="0">
                  <a:moveTo>
                    <a:pt x="144" y="1"/>
                  </a:moveTo>
                  <a:lnTo>
                    <a:pt x="49" y="48"/>
                  </a:lnTo>
                  <a:lnTo>
                    <a:pt x="1" y="143"/>
                  </a:lnTo>
                  <a:lnTo>
                    <a:pt x="49"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6"/>
            <p:cNvSpPr/>
            <p:nvPr/>
          </p:nvSpPr>
          <p:spPr>
            <a:xfrm flipH="1">
              <a:off x="2344971" y="2307415"/>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6"/>
            <p:cNvSpPr/>
            <p:nvPr/>
          </p:nvSpPr>
          <p:spPr>
            <a:xfrm flipH="1">
              <a:off x="2482405"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flipH="1">
              <a:off x="2427213"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flipH="1">
              <a:off x="2373113" y="2267377"/>
              <a:ext cx="5433" cy="6503"/>
            </a:xfrm>
            <a:custGeom>
              <a:avLst/>
              <a:gdLst/>
              <a:ahLst/>
              <a:cxnLst/>
              <a:rect l="l" t="t" r="r" b="b"/>
              <a:pathLst>
                <a:path w="239" h="286" extrusionOk="0">
                  <a:moveTo>
                    <a:pt x="96" y="0"/>
                  </a:moveTo>
                  <a:lnTo>
                    <a:pt x="48" y="48"/>
                  </a:lnTo>
                  <a:lnTo>
                    <a:pt x="1" y="143"/>
                  </a:lnTo>
                  <a:lnTo>
                    <a:pt x="48"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flipH="1">
              <a:off x="2455354" y="2387515"/>
              <a:ext cx="5433" cy="6525"/>
            </a:xfrm>
            <a:custGeom>
              <a:avLst/>
              <a:gdLst/>
              <a:ahLst/>
              <a:cxnLst/>
              <a:rect l="l" t="t" r="r" b="b"/>
              <a:pathLst>
                <a:path w="239" h="287" extrusionOk="0">
                  <a:moveTo>
                    <a:pt x="96" y="1"/>
                  </a:moveTo>
                  <a:lnTo>
                    <a:pt x="1" y="48"/>
                  </a:lnTo>
                  <a:lnTo>
                    <a:pt x="1" y="144"/>
                  </a:lnTo>
                  <a:lnTo>
                    <a:pt x="1" y="239"/>
                  </a:lnTo>
                  <a:lnTo>
                    <a:pt x="96" y="286"/>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
            <p:cNvSpPr/>
            <p:nvPr/>
          </p:nvSpPr>
          <p:spPr>
            <a:xfrm flipH="1">
              <a:off x="2400163" y="2387515"/>
              <a:ext cx="6524" cy="6525"/>
            </a:xfrm>
            <a:custGeom>
              <a:avLst/>
              <a:gdLst/>
              <a:ahLst/>
              <a:cxnLst/>
              <a:rect l="l" t="t" r="r" b="b"/>
              <a:pathLst>
                <a:path w="287" h="287" extrusionOk="0">
                  <a:moveTo>
                    <a:pt x="144" y="1"/>
                  </a:moveTo>
                  <a:lnTo>
                    <a:pt x="49" y="48"/>
                  </a:lnTo>
                  <a:lnTo>
                    <a:pt x="1" y="144"/>
                  </a:lnTo>
                  <a:lnTo>
                    <a:pt x="49" y="239"/>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6"/>
            <p:cNvSpPr/>
            <p:nvPr/>
          </p:nvSpPr>
          <p:spPr>
            <a:xfrm flipH="1">
              <a:off x="2537596" y="23474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flipH="1">
              <a:off x="2482405"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
            <p:cNvSpPr/>
            <p:nvPr/>
          </p:nvSpPr>
          <p:spPr>
            <a:xfrm flipH="1">
              <a:off x="2427213"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
            <p:cNvSpPr/>
            <p:nvPr/>
          </p:nvSpPr>
          <p:spPr>
            <a:xfrm flipH="1">
              <a:off x="2373113" y="2347476"/>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
            <p:cNvSpPr/>
            <p:nvPr/>
          </p:nvSpPr>
          <p:spPr>
            <a:xfrm flipH="1">
              <a:off x="2427213" y="2427576"/>
              <a:ext cx="6524" cy="4343"/>
            </a:xfrm>
            <a:custGeom>
              <a:avLst/>
              <a:gdLst/>
              <a:ahLst/>
              <a:cxnLst/>
              <a:rect l="l" t="t" r="r" b="b"/>
              <a:pathLst>
                <a:path w="287" h="191" extrusionOk="0">
                  <a:moveTo>
                    <a:pt x="96" y="0"/>
                  </a:moveTo>
                  <a:lnTo>
                    <a:pt x="1" y="48"/>
                  </a:lnTo>
                  <a:lnTo>
                    <a:pt x="239" y="191"/>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flipH="1">
              <a:off x="2439124" y="2192689"/>
              <a:ext cx="134206" cy="156970"/>
            </a:xfrm>
            <a:custGeom>
              <a:avLst/>
              <a:gdLst/>
              <a:ahLst/>
              <a:cxnLst/>
              <a:rect l="l" t="t" r="r" b="b"/>
              <a:pathLst>
                <a:path w="5904" h="6904" extrusionOk="0">
                  <a:moveTo>
                    <a:pt x="5856" y="0"/>
                  </a:moveTo>
                  <a:lnTo>
                    <a:pt x="4285" y="1619"/>
                  </a:lnTo>
                  <a:lnTo>
                    <a:pt x="4713" y="762"/>
                  </a:lnTo>
                  <a:lnTo>
                    <a:pt x="4333" y="1428"/>
                  </a:lnTo>
                  <a:lnTo>
                    <a:pt x="4142" y="1762"/>
                  </a:lnTo>
                  <a:lnTo>
                    <a:pt x="4095" y="1809"/>
                  </a:lnTo>
                  <a:lnTo>
                    <a:pt x="2857" y="3095"/>
                  </a:lnTo>
                  <a:lnTo>
                    <a:pt x="1476" y="4666"/>
                  </a:lnTo>
                  <a:lnTo>
                    <a:pt x="714" y="5523"/>
                  </a:lnTo>
                  <a:lnTo>
                    <a:pt x="0" y="6380"/>
                  </a:lnTo>
                  <a:lnTo>
                    <a:pt x="95" y="6427"/>
                  </a:lnTo>
                  <a:lnTo>
                    <a:pt x="333" y="6618"/>
                  </a:lnTo>
                  <a:lnTo>
                    <a:pt x="762" y="6856"/>
                  </a:lnTo>
                  <a:lnTo>
                    <a:pt x="762" y="6903"/>
                  </a:lnTo>
                  <a:lnTo>
                    <a:pt x="810" y="6856"/>
                  </a:lnTo>
                  <a:lnTo>
                    <a:pt x="810" y="6808"/>
                  </a:lnTo>
                  <a:lnTo>
                    <a:pt x="143" y="6332"/>
                  </a:lnTo>
                  <a:lnTo>
                    <a:pt x="905" y="5570"/>
                  </a:lnTo>
                  <a:lnTo>
                    <a:pt x="1619" y="4809"/>
                  </a:lnTo>
                  <a:lnTo>
                    <a:pt x="3095" y="3285"/>
                  </a:lnTo>
                  <a:lnTo>
                    <a:pt x="4475" y="1666"/>
                  </a:lnTo>
                  <a:lnTo>
                    <a:pt x="5904" y="48"/>
                  </a:lnTo>
                  <a:lnTo>
                    <a:pt x="585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flipH="1">
              <a:off x="2440193" y="2192689"/>
              <a:ext cx="35734" cy="36810"/>
            </a:xfrm>
            <a:custGeom>
              <a:avLst/>
              <a:gdLst/>
              <a:ahLst/>
              <a:cxnLst/>
              <a:rect l="l" t="t" r="r" b="b"/>
              <a:pathLst>
                <a:path w="1572" h="1619" fill="none" extrusionOk="0">
                  <a:moveTo>
                    <a:pt x="1571" y="0"/>
                  </a:moveTo>
                  <a:lnTo>
                    <a:pt x="1571" y="0"/>
                  </a:lnTo>
                  <a:lnTo>
                    <a:pt x="0" y="1619"/>
                  </a:lnTo>
                  <a:lnTo>
                    <a:pt x="0" y="1619"/>
                  </a:lnTo>
                  <a:lnTo>
                    <a:pt x="428" y="7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6"/>
            <p:cNvSpPr/>
            <p:nvPr/>
          </p:nvSpPr>
          <p:spPr>
            <a:xfrm flipH="1">
              <a:off x="2439124" y="2192689"/>
              <a:ext cx="134206" cy="156970"/>
            </a:xfrm>
            <a:custGeom>
              <a:avLst/>
              <a:gdLst/>
              <a:ahLst/>
              <a:cxnLst/>
              <a:rect l="l" t="t" r="r" b="b"/>
              <a:pathLst>
                <a:path w="5904" h="6904" fill="none" extrusionOk="0">
                  <a:moveTo>
                    <a:pt x="4713" y="762"/>
                  </a:moveTo>
                  <a:lnTo>
                    <a:pt x="4713" y="762"/>
                  </a:lnTo>
                  <a:lnTo>
                    <a:pt x="4333" y="1428"/>
                  </a:lnTo>
                  <a:lnTo>
                    <a:pt x="4142" y="1762"/>
                  </a:lnTo>
                  <a:lnTo>
                    <a:pt x="4095" y="1809"/>
                  </a:lnTo>
                  <a:lnTo>
                    <a:pt x="4095" y="1809"/>
                  </a:lnTo>
                  <a:lnTo>
                    <a:pt x="2857" y="3095"/>
                  </a:lnTo>
                  <a:lnTo>
                    <a:pt x="2857" y="3095"/>
                  </a:lnTo>
                  <a:lnTo>
                    <a:pt x="1476" y="4666"/>
                  </a:lnTo>
                  <a:lnTo>
                    <a:pt x="1476" y="4666"/>
                  </a:lnTo>
                  <a:lnTo>
                    <a:pt x="714" y="5523"/>
                  </a:lnTo>
                  <a:lnTo>
                    <a:pt x="0" y="6380"/>
                  </a:lnTo>
                  <a:lnTo>
                    <a:pt x="0" y="6380"/>
                  </a:lnTo>
                  <a:lnTo>
                    <a:pt x="95" y="6427"/>
                  </a:lnTo>
                  <a:lnTo>
                    <a:pt x="333" y="6618"/>
                  </a:lnTo>
                  <a:lnTo>
                    <a:pt x="762" y="6856"/>
                  </a:lnTo>
                  <a:lnTo>
                    <a:pt x="762" y="6856"/>
                  </a:lnTo>
                  <a:lnTo>
                    <a:pt x="762" y="6903"/>
                  </a:lnTo>
                  <a:lnTo>
                    <a:pt x="810" y="6856"/>
                  </a:lnTo>
                  <a:lnTo>
                    <a:pt x="810" y="6856"/>
                  </a:lnTo>
                  <a:lnTo>
                    <a:pt x="810" y="6808"/>
                  </a:lnTo>
                  <a:lnTo>
                    <a:pt x="810" y="6808"/>
                  </a:lnTo>
                  <a:lnTo>
                    <a:pt x="143" y="6332"/>
                  </a:lnTo>
                  <a:lnTo>
                    <a:pt x="143" y="6332"/>
                  </a:lnTo>
                  <a:lnTo>
                    <a:pt x="905" y="5570"/>
                  </a:lnTo>
                  <a:lnTo>
                    <a:pt x="1619" y="4809"/>
                  </a:lnTo>
                  <a:lnTo>
                    <a:pt x="1619" y="4809"/>
                  </a:lnTo>
                  <a:lnTo>
                    <a:pt x="3095" y="3285"/>
                  </a:lnTo>
                  <a:lnTo>
                    <a:pt x="3095" y="3285"/>
                  </a:lnTo>
                  <a:lnTo>
                    <a:pt x="4475" y="1666"/>
                  </a:lnTo>
                  <a:lnTo>
                    <a:pt x="5904" y="48"/>
                  </a:lnTo>
                  <a:lnTo>
                    <a:pt x="5904" y="48"/>
                  </a:lnTo>
                  <a:lnTo>
                    <a:pt x="5904" y="48"/>
                  </a:lnTo>
                  <a:lnTo>
                    <a:pt x="5856" y="0"/>
                  </a:lnTo>
                  <a:lnTo>
                    <a:pt x="4713" y="7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6"/>
            <p:cNvSpPr/>
            <p:nvPr/>
          </p:nvSpPr>
          <p:spPr>
            <a:xfrm flipH="1">
              <a:off x="2322240" y="2264126"/>
              <a:ext cx="88766" cy="192688"/>
            </a:xfrm>
            <a:custGeom>
              <a:avLst/>
              <a:gdLst/>
              <a:ahLst/>
              <a:cxnLst/>
              <a:rect l="l" t="t" r="r" b="b"/>
              <a:pathLst>
                <a:path w="3905" h="8475" extrusionOk="0">
                  <a:moveTo>
                    <a:pt x="3904" y="0"/>
                  </a:moveTo>
                  <a:lnTo>
                    <a:pt x="3048" y="2095"/>
                  </a:lnTo>
                  <a:lnTo>
                    <a:pt x="2238" y="4237"/>
                  </a:lnTo>
                  <a:lnTo>
                    <a:pt x="1429" y="6237"/>
                  </a:lnTo>
                  <a:lnTo>
                    <a:pt x="762" y="8284"/>
                  </a:lnTo>
                  <a:lnTo>
                    <a:pt x="381" y="8094"/>
                  </a:lnTo>
                  <a:lnTo>
                    <a:pt x="1" y="7951"/>
                  </a:lnTo>
                  <a:lnTo>
                    <a:pt x="381" y="8237"/>
                  </a:lnTo>
                  <a:lnTo>
                    <a:pt x="810" y="8475"/>
                  </a:lnTo>
                  <a:lnTo>
                    <a:pt x="1238" y="7427"/>
                  </a:lnTo>
                  <a:lnTo>
                    <a:pt x="1667" y="6380"/>
                  </a:lnTo>
                  <a:lnTo>
                    <a:pt x="2048" y="5285"/>
                  </a:lnTo>
                  <a:lnTo>
                    <a:pt x="2429" y="4237"/>
                  </a:lnTo>
                  <a:lnTo>
                    <a:pt x="2857" y="3047"/>
                  </a:lnTo>
                  <a:lnTo>
                    <a:pt x="3238" y="2381"/>
                  </a:lnTo>
                  <a:lnTo>
                    <a:pt x="3666" y="1667"/>
                  </a:lnTo>
                  <a:lnTo>
                    <a:pt x="3666" y="1619"/>
                  </a:lnTo>
                  <a:lnTo>
                    <a:pt x="3190" y="2333"/>
                  </a:lnTo>
                  <a:lnTo>
                    <a:pt x="3000" y="2619"/>
                  </a:lnTo>
                  <a:lnTo>
                    <a:pt x="390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6"/>
            <p:cNvSpPr/>
            <p:nvPr/>
          </p:nvSpPr>
          <p:spPr>
            <a:xfrm flipH="1">
              <a:off x="2394753" y="2319329"/>
              <a:ext cx="149367" cy="102858"/>
            </a:xfrm>
            <a:custGeom>
              <a:avLst/>
              <a:gdLst/>
              <a:ahLst/>
              <a:cxnLst/>
              <a:rect l="l" t="t" r="r" b="b"/>
              <a:pathLst>
                <a:path w="6571" h="4524" extrusionOk="0">
                  <a:moveTo>
                    <a:pt x="1" y="0"/>
                  </a:moveTo>
                  <a:lnTo>
                    <a:pt x="1" y="48"/>
                  </a:lnTo>
                  <a:lnTo>
                    <a:pt x="1619" y="1238"/>
                  </a:lnTo>
                  <a:lnTo>
                    <a:pt x="3238" y="2381"/>
                  </a:lnTo>
                  <a:lnTo>
                    <a:pt x="4857" y="3476"/>
                  </a:lnTo>
                  <a:lnTo>
                    <a:pt x="6571" y="4523"/>
                  </a:lnTo>
                  <a:lnTo>
                    <a:pt x="3286" y="2190"/>
                  </a:lnTo>
                  <a:lnTo>
                    <a:pt x="1334" y="857"/>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flipH="1">
              <a:off x="3019182" y="4185438"/>
              <a:ext cx="212151" cy="253325"/>
            </a:xfrm>
            <a:custGeom>
              <a:avLst/>
              <a:gdLst/>
              <a:ahLst/>
              <a:cxnLst/>
              <a:rect l="l" t="t" r="r" b="b"/>
              <a:pathLst>
                <a:path w="9333" h="11142" extrusionOk="0">
                  <a:moveTo>
                    <a:pt x="382" y="1"/>
                  </a:moveTo>
                  <a:lnTo>
                    <a:pt x="1" y="49"/>
                  </a:lnTo>
                  <a:lnTo>
                    <a:pt x="382" y="11141"/>
                  </a:lnTo>
                  <a:lnTo>
                    <a:pt x="763" y="11141"/>
                  </a:lnTo>
                  <a:lnTo>
                    <a:pt x="1810" y="11094"/>
                  </a:lnTo>
                  <a:lnTo>
                    <a:pt x="2524" y="10999"/>
                  </a:lnTo>
                  <a:lnTo>
                    <a:pt x="3286" y="10903"/>
                  </a:lnTo>
                  <a:lnTo>
                    <a:pt x="4095" y="10761"/>
                  </a:lnTo>
                  <a:lnTo>
                    <a:pt x="4952" y="10523"/>
                  </a:lnTo>
                  <a:lnTo>
                    <a:pt x="5762" y="10237"/>
                  </a:lnTo>
                  <a:lnTo>
                    <a:pt x="6618" y="9856"/>
                  </a:lnTo>
                  <a:lnTo>
                    <a:pt x="6999" y="9618"/>
                  </a:lnTo>
                  <a:lnTo>
                    <a:pt x="7333" y="9380"/>
                  </a:lnTo>
                  <a:lnTo>
                    <a:pt x="7714" y="9094"/>
                  </a:lnTo>
                  <a:lnTo>
                    <a:pt x="8047" y="8809"/>
                  </a:lnTo>
                  <a:lnTo>
                    <a:pt x="8332" y="8475"/>
                  </a:lnTo>
                  <a:lnTo>
                    <a:pt x="8570" y="8094"/>
                  </a:lnTo>
                  <a:lnTo>
                    <a:pt x="8809" y="7714"/>
                  </a:lnTo>
                  <a:lnTo>
                    <a:pt x="8999" y="7285"/>
                  </a:lnTo>
                  <a:lnTo>
                    <a:pt x="9142" y="6857"/>
                  </a:lnTo>
                  <a:lnTo>
                    <a:pt x="9285" y="6333"/>
                  </a:lnTo>
                  <a:lnTo>
                    <a:pt x="9332" y="5809"/>
                  </a:lnTo>
                  <a:lnTo>
                    <a:pt x="9332" y="5238"/>
                  </a:lnTo>
                  <a:lnTo>
                    <a:pt x="9285" y="4667"/>
                  </a:lnTo>
                  <a:lnTo>
                    <a:pt x="9189" y="4143"/>
                  </a:lnTo>
                  <a:lnTo>
                    <a:pt x="9047" y="3667"/>
                  </a:lnTo>
                  <a:lnTo>
                    <a:pt x="8856" y="3238"/>
                  </a:lnTo>
                  <a:lnTo>
                    <a:pt x="8618" y="2810"/>
                  </a:lnTo>
                  <a:lnTo>
                    <a:pt x="8380" y="2429"/>
                  </a:lnTo>
                  <a:lnTo>
                    <a:pt x="8094" y="2096"/>
                  </a:lnTo>
                  <a:lnTo>
                    <a:pt x="7761" y="1810"/>
                  </a:lnTo>
                  <a:lnTo>
                    <a:pt x="7428" y="1524"/>
                  </a:lnTo>
                  <a:lnTo>
                    <a:pt x="7047" y="1286"/>
                  </a:lnTo>
                  <a:lnTo>
                    <a:pt x="6666" y="1048"/>
                  </a:lnTo>
                  <a:lnTo>
                    <a:pt x="6285" y="858"/>
                  </a:lnTo>
                  <a:lnTo>
                    <a:pt x="5428" y="525"/>
                  </a:lnTo>
                  <a:lnTo>
                    <a:pt x="4571" y="287"/>
                  </a:lnTo>
                  <a:lnTo>
                    <a:pt x="3714" y="144"/>
                  </a:lnTo>
                  <a:lnTo>
                    <a:pt x="2857" y="49"/>
                  </a:lnTo>
                  <a:lnTo>
                    <a:pt x="209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6"/>
            <p:cNvSpPr/>
            <p:nvPr/>
          </p:nvSpPr>
          <p:spPr>
            <a:xfrm flipH="1">
              <a:off x="3215080" y="4185438"/>
              <a:ext cx="1476149" cy="305277"/>
            </a:xfrm>
            <a:custGeom>
              <a:avLst/>
              <a:gdLst/>
              <a:ahLst/>
              <a:cxnLst/>
              <a:rect l="l" t="t" r="r" b="b"/>
              <a:pathLst>
                <a:path w="64939" h="13427" extrusionOk="0">
                  <a:moveTo>
                    <a:pt x="64558" y="1"/>
                  </a:moveTo>
                  <a:lnTo>
                    <a:pt x="0" y="2381"/>
                  </a:lnTo>
                  <a:lnTo>
                    <a:pt x="429" y="13427"/>
                  </a:lnTo>
                  <a:lnTo>
                    <a:pt x="64939" y="11094"/>
                  </a:lnTo>
                  <a:lnTo>
                    <a:pt x="64558"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6"/>
            <p:cNvSpPr/>
            <p:nvPr/>
          </p:nvSpPr>
          <p:spPr>
            <a:xfrm flipH="1">
              <a:off x="3215080" y="4185438"/>
              <a:ext cx="1476149" cy="305277"/>
            </a:xfrm>
            <a:custGeom>
              <a:avLst/>
              <a:gdLst/>
              <a:ahLst/>
              <a:cxnLst/>
              <a:rect l="l" t="t" r="r" b="b"/>
              <a:pathLst>
                <a:path w="64939" h="13427" fill="none" extrusionOk="0">
                  <a:moveTo>
                    <a:pt x="429" y="13427"/>
                  </a:moveTo>
                  <a:lnTo>
                    <a:pt x="0" y="2381"/>
                  </a:lnTo>
                  <a:lnTo>
                    <a:pt x="64558" y="1"/>
                  </a:lnTo>
                  <a:lnTo>
                    <a:pt x="64939" y="11094"/>
                  </a:lnTo>
                  <a:lnTo>
                    <a:pt x="429" y="134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flipH="1">
              <a:off x="3210739" y="4149719"/>
              <a:ext cx="70376" cy="296615"/>
            </a:xfrm>
            <a:custGeom>
              <a:avLst/>
              <a:gdLst/>
              <a:ahLst/>
              <a:cxnLst/>
              <a:rect l="l" t="t" r="r" b="b"/>
              <a:pathLst>
                <a:path w="3096" h="13046" extrusionOk="0">
                  <a:moveTo>
                    <a:pt x="2572" y="1"/>
                  </a:moveTo>
                  <a:lnTo>
                    <a:pt x="1" y="96"/>
                  </a:lnTo>
                  <a:lnTo>
                    <a:pt x="525" y="13046"/>
                  </a:lnTo>
                  <a:lnTo>
                    <a:pt x="3095" y="12951"/>
                  </a:lnTo>
                  <a:lnTo>
                    <a:pt x="2572"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flipH="1">
              <a:off x="3270272" y="4167044"/>
              <a:ext cx="69285" cy="295523"/>
            </a:xfrm>
            <a:custGeom>
              <a:avLst/>
              <a:gdLst/>
              <a:ahLst/>
              <a:cxnLst/>
              <a:rect l="l" t="t" r="r" b="b"/>
              <a:pathLst>
                <a:path w="3048" h="12998" extrusionOk="0">
                  <a:moveTo>
                    <a:pt x="2572" y="1"/>
                  </a:moveTo>
                  <a:lnTo>
                    <a:pt x="1" y="96"/>
                  </a:lnTo>
                  <a:lnTo>
                    <a:pt x="477" y="12998"/>
                  </a:lnTo>
                  <a:lnTo>
                    <a:pt x="3048" y="12903"/>
                  </a:lnTo>
                  <a:lnTo>
                    <a:pt x="2572"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flipH="1">
              <a:off x="4645767" y="4239572"/>
              <a:ext cx="281391" cy="252234"/>
            </a:xfrm>
            <a:custGeom>
              <a:avLst/>
              <a:gdLst/>
              <a:ahLst/>
              <a:cxnLst/>
              <a:rect l="l" t="t" r="r" b="b"/>
              <a:pathLst>
                <a:path w="12379" h="11094" extrusionOk="0">
                  <a:moveTo>
                    <a:pt x="10379" y="0"/>
                  </a:moveTo>
                  <a:lnTo>
                    <a:pt x="2571" y="4476"/>
                  </a:lnTo>
                  <a:lnTo>
                    <a:pt x="0" y="5904"/>
                  </a:lnTo>
                  <a:lnTo>
                    <a:pt x="2666" y="7189"/>
                  </a:lnTo>
                  <a:lnTo>
                    <a:pt x="10808" y="11093"/>
                  </a:lnTo>
                  <a:lnTo>
                    <a:pt x="12379" y="9903"/>
                  </a:lnTo>
                  <a:lnTo>
                    <a:pt x="10712" y="8856"/>
                  </a:lnTo>
                  <a:lnTo>
                    <a:pt x="12283" y="7665"/>
                  </a:lnTo>
                  <a:lnTo>
                    <a:pt x="10665" y="6666"/>
                  </a:lnTo>
                  <a:lnTo>
                    <a:pt x="12236" y="5475"/>
                  </a:lnTo>
                  <a:lnTo>
                    <a:pt x="10570" y="4428"/>
                  </a:lnTo>
                  <a:lnTo>
                    <a:pt x="12141" y="3285"/>
                  </a:lnTo>
                  <a:lnTo>
                    <a:pt x="10474" y="2238"/>
                  </a:lnTo>
                  <a:lnTo>
                    <a:pt x="12045" y="1048"/>
                  </a:lnTo>
                  <a:lnTo>
                    <a:pt x="10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flipH="1">
              <a:off x="3384974" y="4261217"/>
              <a:ext cx="1213193" cy="44404"/>
            </a:xfrm>
            <a:custGeom>
              <a:avLst/>
              <a:gdLst/>
              <a:ahLst/>
              <a:cxnLst/>
              <a:rect l="l" t="t" r="r" b="b"/>
              <a:pathLst>
                <a:path w="53371" h="1953" extrusionOk="0">
                  <a:moveTo>
                    <a:pt x="53370" y="1"/>
                  </a:moveTo>
                  <a:lnTo>
                    <a:pt x="46705" y="143"/>
                  </a:lnTo>
                  <a:lnTo>
                    <a:pt x="40040" y="334"/>
                  </a:lnTo>
                  <a:lnTo>
                    <a:pt x="26662" y="762"/>
                  </a:lnTo>
                  <a:lnTo>
                    <a:pt x="13331" y="1334"/>
                  </a:lnTo>
                  <a:lnTo>
                    <a:pt x="6666" y="1619"/>
                  </a:lnTo>
                  <a:lnTo>
                    <a:pt x="0" y="1953"/>
                  </a:lnTo>
                  <a:lnTo>
                    <a:pt x="6666" y="1810"/>
                  </a:lnTo>
                  <a:lnTo>
                    <a:pt x="13331" y="1619"/>
                  </a:lnTo>
                  <a:lnTo>
                    <a:pt x="26709" y="1191"/>
                  </a:lnTo>
                  <a:lnTo>
                    <a:pt x="40040" y="667"/>
                  </a:lnTo>
                  <a:lnTo>
                    <a:pt x="46705" y="334"/>
                  </a:lnTo>
                  <a:lnTo>
                    <a:pt x="53370" y="1"/>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6"/>
            <p:cNvSpPr/>
            <p:nvPr/>
          </p:nvSpPr>
          <p:spPr>
            <a:xfrm flipH="1">
              <a:off x="3384974" y="4261217"/>
              <a:ext cx="1213193" cy="44404"/>
            </a:xfrm>
            <a:custGeom>
              <a:avLst/>
              <a:gdLst/>
              <a:ahLst/>
              <a:cxnLst/>
              <a:rect l="l" t="t" r="r" b="b"/>
              <a:pathLst>
                <a:path w="53371" h="1953" fill="none" extrusionOk="0">
                  <a:moveTo>
                    <a:pt x="53370" y="1"/>
                  </a:moveTo>
                  <a:lnTo>
                    <a:pt x="46705" y="143"/>
                  </a:lnTo>
                  <a:lnTo>
                    <a:pt x="40040" y="334"/>
                  </a:lnTo>
                  <a:lnTo>
                    <a:pt x="26662" y="762"/>
                  </a:lnTo>
                  <a:lnTo>
                    <a:pt x="13331" y="1334"/>
                  </a:lnTo>
                  <a:lnTo>
                    <a:pt x="13331" y="1334"/>
                  </a:lnTo>
                  <a:lnTo>
                    <a:pt x="6666" y="1619"/>
                  </a:lnTo>
                  <a:lnTo>
                    <a:pt x="0" y="1953"/>
                  </a:lnTo>
                  <a:lnTo>
                    <a:pt x="0" y="1953"/>
                  </a:lnTo>
                  <a:lnTo>
                    <a:pt x="6666" y="1810"/>
                  </a:lnTo>
                  <a:lnTo>
                    <a:pt x="13331" y="1619"/>
                  </a:lnTo>
                  <a:lnTo>
                    <a:pt x="26709" y="1191"/>
                  </a:lnTo>
                  <a:lnTo>
                    <a:pt x="40040" y="667"/>
                  </a:lnTo>
                  <a:lnTo>
                    <a:pt x="46705" y="334"/>
                  </a:lnTo>
                  <a:lnTo>
                    <a:pt x="5337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6"/>
            <p:cNvSpPr/>
            <p:nvPr/>
          </p:nvSpPr>
          <p:spPr>
            <a:xfrm flipH="1">
              <a:off x="3378496" y="4374874"/>
              <a:ext cx="1213170" cy="44404"/>
            </a:xfrm>
            <a:custGeom>
              <a:avLst/>
              <a:gdLst/>
              <a:ahLst/>
              <a:cxnLst/>
              <a:rect l="l" t="t" r="r" b="b"/>
              <a:pathLst>
                <a:path w="53370" h="1953" extrusionOk="0">
                  <a:moveTo>
                    <a:pt x="53370" y="1"/>
                  </a:moveTo>
                  <a:lnTo>
                    <a:pt x="46705" y="143"/>
                  </a:lnTo>
                  <a:lnTo>
                    <a:pt x="40039" y="334"/>
                  </a:lnTo>
                  <a:lnTo>
                    <a:pt x="26661" y="762"/>
                  </a:lnTo>
                  <a:lnTo>
                    <a:pt x="13331" y="1286"/>
                  </a:lnTo>
                  <a:lnTo>
                    <a:pt x="6665" y="1572"/>
                  </a:lnTo>
                  <a:lnTo>
                    <a:pt x="0" y="1953"/>
                  </a:lnTo>
                  <a:lnTo>
                    <a:pt x="0" y="1953"/>
                  </a:lnTo>
                  <a:lnTo>
                    <a:pt x="6665" y="1762"/>
                  </a:lnTo>
                  <a:lnTo>
                    <a:pt x="13331" y="1572"/>
                  </a:lnTo>
                  <a:lnTo>
                    <a:pt x="26661" y="1143"/>
                  </a:lnTo>
                  <a:lnTo>
                    <a:pt x="40039" y="619"/>
                  </a:lnTo>
                  <a:lnTo>
                    <a:pt x="46705" y="334"/>
                  </a:lnTo>
                  <a:lnTo>
                    <a:pt x="53370" y="1"/>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flipH="1">
              <a:off x="3378496" y="4374874"/>
              <a:ext cx="1213170" cy="44404"/>
            </a:xfrm>
            <a:custGeom>
              <a:avLst/>
              <a:gdLst/>
              <a:ahLst/>
              <a:cxnLst/>
              <a:rect l="l" t="t" r="r" b="b"/>
              <a:pathLst>
                <a:path w="53370" h="1953" fill="none" extrusionOk="0">
                  <a:moveTo>
                    <a:pt x="53370" y="1"/>
                  </a:moveTo>
                  <a:lnTo>
                    <a:pt x="46705" y="143"/>
                  </a:lnTo>
                  <a:lnTo>
                    <a:pt x="40039" y="334"/>
                  </a:lnTo>
                  <a:lnTo>
                    <a:pt x="26661" y="762"/>
                  </a:lnTo>
                  <a:lnTo>
                    <a:pt x="13331" y="1286"/>
                  </a:lnTo>
                  <a:lnTo>
                    <a:pt x="13331" y="1286"/>
                  </a:lnTo>
                  <a:lnTo>
                    <a:pt x="6665" y="1572"/>
                  </a:lnTo>
                  <a:lnTo>
                    <a:pt x="0" y="1953"/>
                  </a:lnTo>
                  <a:lnTo>
                    <a:pt x="0" y="1953"/>
                  </a:lnTo>
                  <a:lnTo>
                    <a:pt x="6665" y="1762"/>
                  </a:lnTo>
                  <a:lnTo>
                    <a:pt x="13331" y="1572"/>
                  </a:lnTo>
                  <a:lnTo>
                    <a:pt x="26661" y="1143"/>
                  </a:lnTo>
                  <a:lnTo>
                    <a:pt x="40039" y="619"/>
                  </a:lnTo>
                  <a:lnTo>
                    <a:pt x="46705" y="334"/>
                  </a:lnTo>
                  <a:lnTo>
                    <a:pt x="5337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flipH="1">
              <a:off x="4865208" y="4340004"/>
              <a:ext cx="63428" cy="64569"/>
            </a:xfrm>
            <a:custGeom>
              <a:avLst/>
              <a:gdLst/>
              <a:ahLst/>
              <a:cxnLst/>
              <a:rect l="l" t="t" r="r" b="b"/>
              <a:pathLst>
                <a:path w="2667" h="2715" extrusionOk="0">
                  <a:moveTo>
                    <a:pt x="2571" y="1"/>
                  </a:moveTo>
                  <a:lnTo>
                    <a:pt x="0" y="1429"/>
                  </a:lnTo>
                  <a:lnTo>
                    <a:pt x="2666" y="2714"/>
                  </a:lnTo>
                  <a:lnTo>
                    <a:pt x="257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66"/>
          <p:cNvSpPr txBox="1">
            <a:spLocks noGrp="1"/>
          </p:cNvSpPr>
          <p:nvPr>
            <p:ph type="body" idx="1"/>
          </p:nvPr>
        </p:nvSpPr>
        <p:spPr>
          <a:xfrm>
            <a:off x="3880458" y="1857275"/>
            <a:ext cx="3577369" cy="2134200"/>
          </a:xfrm>
          <a:prstGeom prst="rect">
            <a:avLst/>
          </a:prstGeom>
        </p:spPr>
        <p:txBody>
          <a:bodyPr spcFirstLastPara="1" wrap="square" lIns="91425" tIns="91425" rIns="91425" bIns="91425" anchor="t" anchorCtr="0">
            <a:noAutofit/>
          </a:bodyPr>
          <a:lstStyle/>
          <a:p>
            <a:pPr lvl="0">
              <a:lnSpc>
                <a:spcPct val="150000"/>
              </a:lnSpc>
            </a:pPr>
            <a:r>
              <a:rPr lang="id-ID" dirty="0" smtClean="0"/>
              <a:t>Selama </a:t>
            </a:r>
            <a:r>
              <a:rPr lang="id-ID" dirty="0"/>
              <a:t>ini user masih menggunakan cara manual yang melibatkan banyak kertas, proses dan tenaga. Ia menginginkan sebuah sistem yang dapat mengintegrasikan semuanya dan menyederhanakan proses dalam menginput data pemesanan.</a:t>
            </a:r>
            <a:endParaRPr lang="id-ID" dirty="0"/>
          </a:p>
        </p:txBody>
      </p:sp>
      <p:sp>
        <p:nvSpPr>
          <p:cNvPr id="6858" name="Google Shape;6858;p66">
            <a:hlinkClick r:id="rId3" action="ppaction://hlinksldjump"/>
          </p:cNvPr>
          <p:cNvSpPr/>
          <p:nvPr/>
        </p:nvSpPr>
        <p:spPr>
          <a:xfrm>
            <a:off x="369950" y="359900"/>
            <a:ext cx="223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6">
            <a:hlinkClick r:id="rId4" action="ppaction://hlinksldjump"/>
          </p:cNvPr>
          <p:cNvSpPr txBox="1"/>
          <p:nvPr/>
        </p:nvSpPr>
        <p:spPr>
          <a:xfrm>
            <a:off x="172700" y="931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mon</a:t>
            </a:r>
            <a:endParaRPr sz="1600" b="1">
              <a:solidFill>
                <a:schemeClr val="lt1"/>
              </a:solidFill>
              <a:latin typeface="Raleway"/>
              <a:ea typeface="Raleway"/>
              <a:cs typeface="Raleway"/>
              <a:sym typeface="Raleway"/>
            </a:endParaRPr>
          </a:p>
        </p:txBody>
      </p:sp>
      <p:sp>
        <p:nvSpPr>
          <p:cNvPr id="6860" name="Google Shape;6860;p66">
            <a:hlinkClick r:id="rId5" action="ppaction://hlinksldjump"/>
          </p:cNvPr>
          <p:cNvSpPr txBox="1"/>
          <p:nvPr/>
        </p:nvSpPr>
        <p:spPr>
          <a:xfrm>
            <a:off x="172700" y="13749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tue</a:t>
            </a:r>
            <a:endParaRPr sz="1600" b="1">
              <a:solidFill>
                <a:schemeClr val="lt1"/>
              </a:solidFill>
              <a:latin typeface="Raleway"/>
              <a:ea typeface="Raleway"/>
              <a:cs typeface="Raleway"/>
              <a:sym typeface="Raleway"/>
            </a:endParaRPr>
          </a:p>
        </p:txBody>
      </p:sp>
      <p:sp>
        <p:nvSpPr>
          <p:cNvPr id="6861" name="Google Shape;6861;p66">
            <a:hlinkClick r:id="rId5" action="ppaction://hlinksldjump"/>
          </p:cNvPr>
          <p:cNvSpPr txBox="1"/>
          <p:nvPr/>
        </p:nvSpPr>
        <p:spPr>
          <a:xfrm>
            <a:off x="172700" y="18186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wed</a:t>
            </a:r>
            <a:endParaRPr sz="1600" b="1">
              <a:solidFill>
                <a:schemeClr val="lt1"/>
              </a:solidFill>
              <a:latin typeface="Raleway"/>
              <a:ea typeface="Raleway"/>
              <a:cs typeface="Raleway"/>
              <a:sym typeface="Raleway"/>
            </a:endParaRPr>
          </a:p>
        </p:txBody>
      </p:sp>
      <p:sp>
        <p:nvSpPr>
          <p:cNvPr id="6862" name="Google Shape;6862;p66">
            <a:hlinkClick r:id="rId5" action="ppaction://hlinksldjump"/>
          </p:cNvPr>
          <p:cNvSpPr txBox="1"/>
          <p:nvPr/>
        </p:nvSpPr>
        <p:spPr>
          <a:xfrm>
            <a:off x="172700" y="22624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thu</a:t>
            </a:r>
            <a:endParaRPr sz="1600" b="1">
              <a:solidFill>
                <a:schemeClr val="lt1"/>
              </a:solidFill>
              <a:latin typeface="Raleway"/>
              <a:ea typeface="Raleway"/>
              <a:cs typeface="Raleway"/>
              <a:sym typeface="Raleway"/>
            </a:endParaRPr>
          </a:p>
        </p:txBody>
      </p:sp>
      <p:sp>
        <p:nvSpPr>
          <p:cNvPr id="6863" name="Google Shape;6863;p66">
            <a:hlinkClick r:id="" action="ppaction://noaction"/>
          </p:cNvPr>
          <p:cNvSpPr txBox="1"/>
          <p:nvPr/>
        </p:nvSpPr>
        <p:spPr>
          <a:xfrm>
            <a:off x="172700" y="2706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Raleway"/>
                <a:ea typeface="Raleway"/>
                <a:cs typeface="Raleway"/>
                <a:sym typeface="Raleway"/>
              </a:rPr>
              <a:t>fri</a:t>
            </a:r>
            <a:endParaRPr sz="1600" b="1">
              <a:solidFill>
                <a:schemeClr val="dk2"/>
              </a:solidFill>
              <a:latin typeface="Raleway"/>
              <a:ea typeface="Raleway"/>
              <a:cs typeface="Raleway"/>
              <a:sym typeface="Raleway"/>
            </a:endParaRPr>
          </a:p>
        </p:txBody>
      </p:sp>
      <p:sp>
        <p:nvSpPr>
          <p:cNvPr id="6864" name="Google Shape;6864;p66"/>
          <p:cNvSpPr/>
          <p:nvPr/>
        </p:nvSpPr>
        <p:spPr>
          <a:xfrm rot="2700000">
            <a:off x="341904" y="45340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6"/>
          <p:cNvSpPr/>
          <p:nvPr/>
        </p:nvSpPr>
        <p:spPr>
          <a:xfrm rot="8100000">
            <a:off x="341911" y="45348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66"/>
          <p:cNvGrpSpPr/>
          <p:nvPr/>
        </p:nvGrpSpPr>
        <p:grpSpPr>
          <a:xfrm>
            <a:off x="284809" y="3333172"/>
            <a:ext cx="278329" cy="45600"/>
            <a:chOff x="284809" y="3376035"/>
            <a:chExt cx="278329" cy="45600"/>
          </a:xfrm>
        </p:grpSpPr>
        <p:sp>
          <p:nvSpPr>
            <p:cNvPr id="6867" name="Google Shape;6867;p66"/>
            <p:cNvSpPr/>
            <p:nvPr/>
          </p:nvSpPr>
          <p:spPr>
            <a:xfrm>
              <a:off x="284809"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400686"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16638"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6"/>
          <p:cNvGrpSpPr/>
          <p:nvPr/>
        </p:nvGrpSpPr>
        <p:grpSpPr>
          <a:xfrm>
            <a:off x="284550" y="4160639"/>
            <a:ext cx="278848" cy="132251"/>
            <a:chOff x="395425" y="661226"/>
            <a:chExt cx="278848" cy="132251"/>
          </a:xfrm>
        </p:grpSpPr>
        <p:sp>
          <p:nvSpPr>
            <p:cNvPr id="6871" name="Google Shape;6871;p66"/>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6"/>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6"/>
          <p:cNvGrpSpPr/>
          <p:nvPr/>
        </p:nvGrpSpPr>
        <p:grpSpPr>
          <a:xfrm flipH="1">
            <a:off x="284550" y="4427339"/>
            <a:ext cx="278848" cy="132251"/>
            <a:chOff x="395425" y="661226"/>
            <a:chExt cx="278848" cy="132251"/>
          </a:xfrm>
        </p:grpSpPr>
        <p:sp>
          <p:nvSpPr>
            <p:cNvPr id="6874" name="Google Shape;6874;p66"/>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6"/>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6"/>
          <p:cNvGrpSpPr/>
          <p:nvPr/>
        </p:nvGrpSpPr>
        <p:grpSpPr>
          <a:xfrm>
            <a:off x="303960" y="3655421"/>
            <a:ext cx="240047" cy="228601"/>
            <a:chOff x="1378351" y="1703511"/>
            <a:chExt cx="343759" cy="339271"/>
          </a:xfrm>
        </p:grpSpPr>
        <p:sp>
          <p:nvSpPr>
            <p:cNvPr id="6877" name="Google Shape;6877;p66"/>
            <p:cNvSpPr/>
            <p:nvPr/>
          </p:nvSpPr>
          <p:spPr>
            <a:xfrm>
              <a:off x="1531123" y="1842676"/>
              <a:ext cx="39764" cy="39764"/>
            </a:xfrm>
            <a:custGeom>
              <a:avLst/>
              <a:gdLst/>
              <a:ahLst/>
              <a:cxnLst/>
              <a:rect l="l" t="t" r="r" b="b"/>
              <a:pathLst>
                <a:path w="2259" h="2259" extrusionOk="0">
                  <a:moveTo>
                    <a:pt x="0" y="0"/>
                  </a:moveTo>
                  <a:lnTo>
                    <a:pt x="0" y="2259"/>
                  </a:lnTo>
                  <a:lnTo>
                    <a:pt x="2259" y="2259"/>
                  </a:lnTo>
                  <a:lnTo>
                    <a:pt x="2259"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66"/>
            <p:cNvSpPr/>
            <p:nvPr/>
          </p:nvSpPr>
          <p:spPr>
            <a:xfrm>
              <a:off x="1378351" y="1703511"/>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66"/>
            <p:cNvSpPr/>
            <p:nvPr/>
          </p:nvSpPr>
          <p:spPr>
            <a:xfrm>
              <a:off x="1419910" y="1775787"/>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66"/>
            <p:cNvSpPr/>
            <p:nvPr/>
          </p:nvSpPr>
          <p:spPr>
            <a:xfrm>
              <a:off x="1511925" y="1818525"/>
              <a:ext cx="87600" cy="92400"/>
            </a:xfrm>
            <a:prstGeom prst="roundRect">
              <a:avLst>
                <a:gd name="adj" fmla="val 16667"/>
              </a:avLst>
            </a:prstGeom>
            <a:solidFill>
              <a:srgbClr val="FFFAF7"/>
            </a:solidFill>
            <a:ln w="9525" cap="flat" cmpd="sng">
              <a:solidFill>
                <a:srgbClr val="FFFA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1" name="Google Shape;6881;p66">
            <a:hlinkClick r:id="" action="ppaction://hlinkshowjump?jump=firstslide"/>
          </p:cNvPr>
          <p:cNvSpPr/>
          <p:nvPr/>
        </p:nvSpPr>
        <p:spPr>
          <a:xfrm>
            <a:off x="312225" y="3660525"/>
            <a:ext cx="2235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a:hlinkClick r:id="rId6" action="ppaction://hlinksldjump"/>
          </p:cNvPr>
          <p:cNvSpPr/>
          <p:nvPr/>
        </p:nvSpPr>
        <p:spPr>
          <a:xfrm>
            <a:off x="284800" y="32658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a:hlinkClick r:id="" action="ppaction://hlinkshowjump?jump=nextslide"/>
          </p:cNvPr>
          <p:cNvSpPr/>
          <p:nvPr/>
        </p:nvSpPr>
        <p:spPr>
          <a:xfrm>
            <a:off x="284625" y="41367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6">
            <a:hlinkClick r:id="" action="ppaction://hlinkshowjump?jump=previousslide"/>
          </p:cNvPr>
          <p:cNvSpPr/>
          <p:nvPr/>
        </p:nvSpPr>
        <p:spPr>
          <a:xfrm>
            <a:off x="284625" y="44034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896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95"/>
        <p:cNvGrpSpPr/>
        <p:nvPr/>
      </p:nvGrpSpPr>
      <p:grpSpPr>
        <a:xfrm>
          <a:off x="0" y="0"/>
          <a:ext cx="0" cy="0"/>
          <a:chOff x="0" y="0"/>
          <a:chExt cx="0" cy="0"/>
        </a:xfrm>
      </p:grpSpPr>
      <p:sp>
        <p:nvSpPr>
          <p:cNvPr id="6596" name="Google Shape;6596;p66"/>
          <p:cNvSpPr txBox="1">
            <a:spLocks noGrp="1"/>
          </p:cNvSpPr>
          <p:nvPr>
            <p:ph type="title"/>
          </p:nvPr>
        </p:nvSpPr>
        <p:spPr>
          <a:xfrm>
            <a:off x="3224413" y="539996"/>
            <a:ext cx="4514700" cy="477600"/>
          </a:xfrm>
          <a:prstGeom prst="rect">
            <a:avLst/>
          </a:prstGeom>
        </p:spPr>
        <p:txBody>
          <a:bodyPr spcFirstLastPara="1" wrap="square" lIns="91425" tIns="91425" rIns="91425" bIns="91425" anchor="t" anchorCtr="0">
            <a:noAutofit/>
          </a:bodyPr>
          <a:lstStyle/>
          <a:p>
            <a:pPr lvl="0"/>
            <a:r>
              <a:rPr lang="en" dirty="0"/>
              <a:t>Analisa Kebutuhan</a:t>
            </a:r>
            <a:endParaRPr dirty="0"/>
          </a:p>
        </p:txBody>
      </p:sp>
      <p:grpSp>
        <p:nvGrpSpPr>
          <p:cNvPr id="6597" name="Google Shape;6597;p66"/>
          <p:cNvGrpSpPr/>
          <p:nvPr/>
        </p:nvGrpSpPr>
        <p:grpSpPr>
          <a:xfrm flipH="1">
            <a:off x="2905389" y="1312722"/>
            <a:ext cx="5152770" cy="3055414"/>
            <a:chOff x="2043907" y="1175363"/>
            <a:chExt cx="5168793" cy="3055414"/>
          </a:xfrm>
        </p:grpSpPr>
        <p:sp>
          <p:nvSpPr>
            <p:cNvPr id="6598" name="Google Shape;6598;p66"/>
            <p:cNvSpPr/>
            <p:nvPr/>
          </p:nvSpPr>
          <p:spPr>
            <a:xfrm>
              <a:off x="5127047" y="1426065"/>
              <a:ext cx="2085654" cy="2487602"/>
            </a:xfrm>
            <a:custGeom>
              <a:avLst/>
              <a:gdLst/>
              <a:ahLst/>
              <a:cxnLst/>
              <a:rect l="l" t="t" r="r" b="b"/>
              <a:pathLst>
                <a:path w="87697" h="104598" extrusionOk="0">
                  <a:moveTo>
                    <a:pt x="1" y="1"/>
                  </a:moveTo>
                  <a:lnTo>
                    <a:pt x="4285" y="104597"/>
                  </a:lnTo>
                  <a:lnTo>
                    <a:pt x="87697" y="104597"/>
                  </a:lnTo>
                  <a:lnTo>
                    <a:pt x="8336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2043907" y="1175363"/>
              <a:ext cx="5065768" cy="258159"/>
            </a:xfrm>
            <a:custGeom>
              <a:avLst/>
              <a:gdLst/>
              <a:ahLst/>
              <a:cxnLst/>
              <a:rect l="l" t="t" r="r" b="b"/>
              <a:pathLst>
                <a:path w="213004" h="10855" extrusionOk="0">
                  <a:moveTo>
                    <a:pt x="4618" y="0"/>
                  </a:moveTo>
                  <a:lnTo>
                    <a:pt x="4094" y="95"/>
                  </a:lnTo>
                  <a:lnTo>
                    <a:pt x="3618" y="238"/>
                  </a:lnTo>
                  <a:lnTo>
                    <a:pt x="3142" y="381"/>
                  </a:lnTo>
                  <a:lnTo>
                    <a:pt x="2714" y="619"/>
                  </a:lnTo>
                  <a:lnTo>
                    <a:pt x="2285" y="857"/>
                  </a:lnTo>
                  <a:lnTo>
                    <a:pt x="1857" y="1190"/>
                  </a:lnTo>
                  <a:lnTo>
                    <a:pt x="1523" y="1523"/>
                  </a:lnTo>
                  <a:lnTo>
                    <a:pt x="1190" y="1857"/>
                  </a:lnTo>
                  <a:lnTo>
                    <a:pt x="905" y="2238"/>
                  </a:lnTo>
                  <a:lnTo>
                    <a:pt x="619" y="2666"/>
                  </a:lnTo>
                  <a:lnTo>
                    <a:pt x="428" y="3142"/>
                  </a:lnTo>
                  <a:lnTo>
                    <a:pt x="238" y="3618"/>
                  </a:lnTo>
                  <a:lnTo>
                    <a:pt x="95" y="4094"/>
                  </a:lnTo>
                  <a:lnTo>
                    <a:pt x="48" y="4618"/>
                  </a:lnTo>
                  <a:lnTo>
                    <a:pt x="0" y="5142"/>
                  </a:lnTo>
                  <a:lnTo>
                    <a:pt x="0" y="5713"/>
                  </a:lnTo>
                  <a:lnTo>
                    <a:pt x="48" y="6237"/>
                  </a:lnTo>
                  <a:lnTo>
                    <a:pt x="95" y="6760"/>
                  </a:lnTo>
                  <a:lnTo>
                    <a:pt x="238" y="7237"/>
                  </a:lnTo>
                  <a:lnTo>
                    <a:pt x="428" y="7713"/>
                  </a:lnTo>
                  <a:lnTo>
                    <a:pt x="619" y="8141"/>
                  </a:lnTo>
                  <a:lnTo>
                    <a:pt x="905" y="8570"/>
                  </a:lnTo>
                  <a:lnTo>
                    <a:pt x="1190" y="8950"/>
                  </a:lnTo>
                  <a:lnTo>
                    <a:pt x="1523" y="9331"/>
                  </a:lnTo>
                  <a:lnTo>
                    <a:pt x="1857" y="9665"/>
                  </a:lnTo>
                  <a:lnTo>
                    <a:pt x="2285" y="9950"/>
                  </a:lnTo>
                  <a:lnTo>
                    <a:pt x="2714" y="10236"/>
                  </a:lnTo>
                  <a:lnTo>
                    <a:pt x="3142" y="10426"/>
                  </a:lnTo>
                  <a:lnTo>
                    <a:pt x="3618" y="10617"/>
                  </a:lnTo>
                  <a:lnTo>
                    <a:pt x="4094" y="10760"/>
                  </a:lnTo>
                  <a:lnTo>
                    <a:pt x="4618" y="10807"/>
                  </a:lnTo>
                  <a:lnTo>
                    <a:pt x="5142" y="10855"/>
                  </a:lnTo>
                  <a:lnTo>
                    <a:pt x="213003" y="10855"/>
                  </a:lnTo>
                  <a:lnTo>
                    <a:pt x="213003" y="10284"/>
                  </a:lnTo>
                  <a:lnTo>
                    <a:pt x="212956" y="9236"/>
                  </a:lnTo>
                  <a:lnTo>
                    <a:pt x="212813" y="8189"/>
                  </a:lnTo>
                  <a:lnTo>
                    <a:pt x="212575" y="7237"/>
                  </a:lnTo>
                  <a:lnTo>
                    <a:pt x="212194" y="6284"/>
                  </a:lnTo>
                  <a:lnTo>
                    <a:pt x="211765" y="5380"/>
                  </a:lnTo>
                  <a:lnTo>
                    <a:pt x="211242" y="4523"/>
                  </a:lnTo>
                  <a:lnTo>
                    <a:pt x="210670" y="3713"/>
                  </a:lnTo>
                  <a:lnTo>
                    <a:pt x="210004" y="2999"/>
                  </a:lnTo>
                  <a:lnTo>
                    <a:pt x="209290" y="2333"/>
                  </a:lnTo>
                  <a:lnTo>
                    <a:pt x="208480" y="1762"/>
                  </a:lnTo>
                  <a:lnTo>
                    <a:pt x="207623" y="1238"/>
                  </a:lnTo>
                  <a:lnTo>
                    <a:pt x="206719" y="809"/>
                  </a:lnTo>
                  <a:lnTo>
                    <a:pt x="205814" y="476"/>
                  </a:lnTo>
                  <a:lnTo>
                    <a:pt x="204814" y="190"/>
                  </a:lnTo>
                  <a:lnTo>
                    <a:pt x="203815" y="48"/>
                  </a:lnTo>
                  <a:lnTo>
                    <a:pt x="202720"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6902434" y="1309460"/>
              <a:ext cx="142695" cy="116629"/>
            </a:xfrm>
            <a:custGeom>
              <a:avLst/>
              <a:gdLst/>
              <a:ahLst/>
              <a:cxnLst/>
              <a:rect l="l" t="t" r="r" b="b"/>
              <a:pathLst>
                <a:path w="6000" h="4904" extrusionOk="0">
                  <a:moveTo>
                    <a:pt x="3000" y="0"/>
                  </a:moveTo>
                  <a:lnTo>
                    <a:pt x="2667" y="48"/>
                  </a:lnTo>
                  <a:lnTo>
                    <a:pt x="2381" y="48"/>
                  </a:lnTo>
                  <a:lnTo>
                    <a:pt x="2096" y="143"/>
                  </a:lnTo>
                  <a:lnTo>
                    <a:pt x="1810" y="238"/>
                  </a:lnTo>
                  <a:lnTo>
                    <a:pt x="1334" y="524"/>
                  </a:lnTo>
                  <a:lnTo>
                    <a:pt x="858" y="905"/>
                  </a:lnTo>
                  <a:lnTo>
                    <a:pt x="477" y="1333"/>
                  </a:lnTo>
                  <a:lnTo>
                    <a:pt x="239" y="1857"/>
                  </a:lnTo>
                  <a:lnTo>
                    <a:pt x="96" y="2143"/>
                  </a:lnTo>
                  <a:lnTo>
                    <a:pt x="48" y="2428"/>
                  </a:lnTo>
                  <a:lnTo>
                    <a:pt x="1" y="2714"/>
                  </a:lnTo>
                  <a:lnTo>
                    <a:pt x="1" y="3047"/>
                  </a:lnTo>
                  <a:lnTo>
                    <a:pt x="1" y="4904"/>
                  </a:lnTo>
                  <a:lnTo>
                    <a:pt x="6000" y="4904"/>
                  </a:lnTo>
                  <a:lnTo>
                    <a:pt x="6000" y="3047"/>
                  </a:lnTo>
                  <a:lnTo>
                    <a:pt x="6000" y="2999"/>
                  </a:lnTo>
                  <a:lnTo>
                    <a:pt x="6000" y="2714"/>
                  </a:lnTo>
                  <a:lnTo>
                    <a:pt x="5952" y="2428"/>
                  </a:lnTo>
                  <a:lnTo>
                    <a:pt x="5857" y="2143"/>
                  </a:lnTo>
                  <a:lnTo>
                    <a:pt x="5761" y="1857"/>
                  </a:lnTo>
                  <a:lnTo>
                    <a:pt x="5476" y="1333"/>
                  </a:lnTo>
                  <a:lnTo>
                    <a:pt x="5143" y="905"/>
                  </a:lnTo>
                  <a:lnTo>
                    <a:pt x="4666" y="524"/>
                  </a:lnTo>
                  <a:lnTo>
                    <a:pt x="4190" y="238"/>
                  </a:lnTo>
                  <a:lnTo>
                    <a:pt x="3905" y="143"/>
                  </a:lnTo>
                  <a:lnTo>
                    <a:pt x="3619" y="48"/>
                  </a:lnTo>
                  <a:lnTo>
                    <a:pt x="3286" y="48"/>
                  </a:lnTo>
                  <a:lnTo>
                    <a:pt x="3000"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5062501" y="1426065"/>
              <a:ext cx="2069815" cy="2804623"/>
            </a:xfrm>
            <a:custGeom>
              <a:avLst/>
              <a:gdLst/>
              <a:ahLst/>
              <a:cxnLst/>
              <a:rect l="l" t="t" r="r" b="b"/>
              <a:pathLst>
                <a:path w="87031" h="117928" extrusionOk="0">
                  <a:moveTo>
                    <a:pt x="1" y="1"/>
                  </a:moveTo>
                  <a:lnTo>
                    <a:pt x="3667" y="117928"/>
                  </a:lnTo>
                  <a:lnTo>
                    <a:pt x="87030" y="117928"/>
                  </a:lnTo>
                  <a:lnTo>
                    <a:pt x="83365"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062500" y="1433525"/>
              <a:ext cx="2069815" cy="2797252"/>
            </a:xfrm>
            <a:custGeom>
              <a:avLst/>
              <a:gdLst/>
              <a:ahLst/>
              <a:cxnLst/>
              <a:rect l="l" t="t" r="r" b="b"/>
              <a:pathLst>
                <a:path w="87031" h="117928" fill="none" extrusionOk="0">
                  <a:moveTo>
                    <a:pt x="3667" y="117928"/>
                  </a:moveTo>
                  <a:lnTo>
                    <a:pt x="87030" y="117928"/>
                  </a:lnTo>
                  <a:lnTo>
                    <a:pt x="83365" y="1"/>
                  </a:lnTo>
                  <a:lnTo>
                    <a:pt x="1" y="1"/>
                  </a:lnTo>
                  <a:lnTo>
                    <a:pt x="3667" y="1179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6803927" y="1426065"/>
              <a:ext cx="241202" cy="2804623"/>
            </a:xfrm>
            <a:custGeom>
              <a:avLst/>
              <a:gdLst/>
              <a:ahLst/>
              <a:cxnLst/>
              <a:rect l="l" t="t" r="r" b="b"/>
              <a:pathLst>
                <a:path w="10142" h="117928" extrusionOk="0">
                  <a:moveTo>
                    <a:pt x="4095" y="1"/>
                  </a:moveTo>
                  <a:lnTo>
                    <a:pt x="1" y="117928"/>
                  </a:lnTo>
                  <a:lnTo>
                    <a:pt x="6047" y="117928"/>
                  </a:lnTo>
                  <a:lnTo>
                    <a:pt x="10142"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2068321" y="1426065"/>
              <a:ext cx="4840452" cy="2804623"/>
            </a:xfrm>
            <a:custGeom>
              <a:avLst/>
              <a:gdLst/>
              <a:ahLst/>
              <a:cxnLst/>
              <a:rect l="l" t="t" r="r" b="b"/>
              <a:pathLst>
                <a:path w="203530" h="117928" extrusionOk="0">
                  <a:moveTo>
                    <a:pt x="4142" y="1"/>
                  </a:moveTo>
                  <a:lnTo>
                    <a:pt x="0" y="117928"/>
                  </a:lnTo>
                  <a:lnTo>
                    <a:pt x="199435" y="117928"/>
                  </a:lnTo>
                  <a:lnTo>
                    <a:pt x="20352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2060888" y="1426065"/>
              <a:ext cx="4840452" cy="2804623"/>
            </a:xfrm>
            <a:custGeom>
              <a:avLst/>
              <a:gdLst/>
              <a:ahLst/>
              <a:cxnLst/>
              <a:rect l="l" t="t" r="r" b="b"/>
              <a:pathLst>
                <a:path w="203530" h="117928" fill="none" extrusionOk="0">
                  <a:moveTo>
                    <a:pt x="0" y="117928"/>
                  </a:moveTo>
                  <a:lnTo>
                    <a:pt x="199435" y="117928"/>
                  </a:lnTo>
                  <a:lnTo>
                    <a:pt x="203529" y="1"/>
                  </a:lnTo>
                  <a:lnTo>
                    <a:pt x="4142" y="1"/>
                  </a:lnTo>
                  <a:lnTo>
                    <a:pt x="0" y="1179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2243181" y="1848395"/>
              <a:ext cx="4557369" cy="9085"/>
            </a:xfrm>
            <a:custGeom>
              <a:avLst/>
              <a:gdLst/>
              <a:ahLst/>
              <a:cxnLst/>
              <a:rect l="l" t="t" r="r" b="b"/>
              <a:pathLst>
                <a:path w="191627" h="382" extrusionOk="0">
                  <a:moveTo>
                    <a:pt x="153873" y="1"/>
                  </a:moveTo>
                  <a:lnTo>
                    <a:pt x="134972" y="49"/>
                  </a:lnTo>
                  <a:lnTo>
                    <a:pt x="125498" y="96"/>
                  </a:lnTo>
                  <a:lnTo>
                    <a:pt x="0" y="191"/>
                  </a:lnTo>
                  <a:lnTo>
                    <a:pt x="125498" y="287"/>
                  </a:lnTo>
                  <a:lnTo>
                    <a:pt x="134924" y="334"/>
                  </a:lnTo>
                  <a:lnTo>
                    <a:pt x="153825" y="382"/>
                  </a:lnTo>
                  <a:lnTo>
                    <a:pt x="172726" y="334"/>
                  </a:lnTo>
                  <a:lnTo>
                    <a:pt x="182200" y="287"/>
                  </a:lnTo>
                  <a:lnTo>
                    <a:pt x="191627" y="191"/>
                  </a:lnTo>
                  <a:lnTo>
                    <a:pt x="182200" y="96"/>
                  </a:lnTo>
                  <a:lnTo>
                    <a:pt x="172726" y="49"/>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2238639" y="1986548"/>
              <a:ext cx="4557393" cy="7943"/>
            </a:xfrm>
            <a:custGeom>
              <a:avLst/>
              <a:gdLst/>
              <a:ahLst/>
              <a:cxnLst/>
              <a:rect l="l" t="t" r="r" b="b"/>
              <a:pathLst>
                <a:path w="191628" h="334" extrusionOk="0">
                  <a:moveTo>
                    <a:pt x="134925" y="0"/>
                  </a:moveTo>
                  <a:lnTo>
                    <a:pt x="125498" y="95"/>
                  </a:lnTo>
                  <a:lnTo>
                    <a:pt x="1" y="143"/>
                  </a:lnTo>
                  <a:lnTo>
                    <a:pt x="125451" y="238"/>
                  </a:lnTo>
                  <a:lnTo>
                    <a:pt x="134925" y="286"/>
                  </a:lnTo>
                  <a:lnTo>
                    <a:pt x="153826" y="333"/>
                  </a:lnTo>
                  <a:lnTo>
                    <a:pt x="172727" y="286"/>
                  </a:lnTo>
                  <a:lnTo>
                    <a:pt x="182153" y="238"/>
                  </a:lnTo>
                  <a:lnTo>
                    <a:pt x="191628" y="143"/>
                  </a:lnTo>
                  <a:lnTo>
                    <a:pt x="182153" y="95"/>
                  </a:lnTo>
                  <a:lnTo>
                    <a:pt x="172727"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2232978" y="2123535"/>
              <a:ext cx="4557393" cy="9085"/>
            </a:xfrm>
            <a:custGeom>
              <a:avLst/>
              <a:gdLst/>
              <a:ahLst/>
              <a:cxnLst/>
              <a:rect l="l" t="t" r="r" b="b"/>
              <a:pathLst>
                <a:path w="191628" h="382" extrusionOk="0">
                  <a:moveTo>
                    <a:pt x="153873" y="1"/>
                  </a:moveTo>
                  <a:lnTo>
                    <a:pt x="134973" y="48"/>
                  </a:lnTo>
                  <a:lnTo>
                    <a:pt x="125498" y="96"/>
                  </a:lnTo>
                  <a:lnTo>
                    <a:pt x="1" y="191"/>
                  </a:lnTo>
                  <a:lnTo>
                    <a:pt x="125498" y="287"/>
                  </a:lnTo>
                  <a:lnTo>
                    <a:pt x="134925" y="334"/>
                  </a:lnTo>
                  <a:lnTo>
                    <a:pt x="153826" y="382"/>
                  </a:lnTo>
                  <a:lnTo>
                    <a:pt x="172727" y="334"/>
                  </a:lnTo>
                  <a:lnTo>
                    <a:pt x="182201" y="287"/>
                  </a:lnTo>
                  <a:lnTo>
                    <a:pt x="191627" y="191"/>
                  </a:lnTo>
                  <a:lnTo>
                    <a:pt x="182201" y="96"/>
                  </a:lnTo>
                  <a:lnTo>
                    <a:pt x="172727" y="48"/>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2228460" y="2261687"/>
              <a:ext cx="4557393" cy="7943"/>
            </a:xfrm>
            <a:custGeom>
              <a:avLst/>
              <a:gdLst/>
              <a:ahLst/>
              <a:cxnLst/>
              <a:rect l="l" t="t" r="r" b="b"/>
              <a:pathLst>
                <a:path w="191628" h="334" extrusionOk="0">
                  <a:moveTo>
                    <a:pt x="153825" y="0"/>
                  </a:moveTo>
                  <a:lnTo>
                    <a:pt x="134925" y="48"/>
                  </a:lnTo>
                  <a:lnTo>
                    <a:pt x="125498" y="95"/>
                  </a:lnTo>
                  <a:lnTo>
                    <a:pt x="0" y="191"/>
                  </a:lnTo>
                  <a:lnTo>
                    <a:pt x="125450" y="238"/>
                  </a:lnTo>
                  <a:lnTo>
                    <a:pt x="134925" y="333"/>
                  </a:lnTo>
                  <a:lnTo>
                    <a:pt x="172726" y="333"/>
                  </a:lnTo>
                  <a:lnTo>
                    <a:pt x="182153" y="238"/>
                  </a:lnTo>
                  <a:lnTo>
                    <a:pt x="191627" y="191"/>
                  </a:lnTo>
                  <a:lnTo>
                    <a:pt x="182153" y="95"/>
                  </a:lnTo>
                  <a:lnTo>
                    <a:pt x="172726" y="48"/>
                  </a:lnTo>
                  <a:lnTo>
                    <a:pt x="15382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2222799" y="2398675"/>
              <a:ext cx="4557369" cy="9085"/>
            </a:xfrm>
            <a:custGeom>
              <a:avLst/>
              <a:gdLst/>
              <a:ahLst/>
              <a:cxnLst/>
              <a:rect l="l" t="t" r="r" b="b"/>
              <a:pathLst>
                <a:path w="191627" h="382" extrusionOk="0">
                  <a:moveTo>
                    <a:pt x="153873" y="1"/>
                  </a:moveTo>
                  <a:lnTo>
                    <a:pt x="134972" y="48"/>
                  </a:lnTo>
                  <a:lnTo>
                    <a:pt x="125498" y="96"/>
                  </a:lnTo>
                  <a:lnTo>
                    <a:pt x="0" y="191"/>
                  </a:lnTo>
                  <a:lnTo>
                    <a:pt x="125498" y="286"/>
                  </a:lnTo>
                  <a:lnTo>
                    <a:pt x="134925" y="334"/>
                  </a:lnTo>
                  <a:lnTo>
                    <a:pt x="153825" y="382"/>
                  </a:lnTo>
                  <a:lnTo>
                    <a:pt x="172726" y="334"/>
                  </a:lnTo>
                  <a:lnTo>
                    <a:pt x="182200" y="286"/>
                  </a:lnTo>
                  <a:lnTo>
                    <a:pt x="191627" y="191"/>
                  </a:lnTo>
                  <a:lnTo>
                    <a:pt x="182200" y="96"/>
                  </a:lnTo>
                  <a:lnTo>
                    <a:pt x="172726" y="48"/>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2218257" y="2536827"/>
              <a:ext cx="4557393" cy="9061"/>
            </a:xfrm>
            <a:custGeom>
              <a:avLst/>
              <a:gdLst/>
              <a:ahLst/>
              <a:cxnLst/>
              <a:rect l="l" t="t" r="r" b="b"/>
              <a:pathLst>
                <a:path w="191628" h="381" extrusionOk="0">
                  <a:moveTo>
                    <a:pt x="153826" y="0"/>
                  </a:moveTo>
                  <a:lnTo>
                    <a:pt x="134925" y="48"/>
                  </a:lnTo>
                  <a:lnTo>
                    <a:pt x="125498" y="95"/>
                  </a:lnTo>
                  <a:lnTo>
                    <a:pt x="1" y="191"/>
                  </a:lnTo>
                  <a:lnTo>
                    <a:pt x="125451" y="286"/>
                  </a:lnTo>
                  <a:lnTo>
                    <a:pt x="134925" y="333"/>
                  </a:lnTo>
                  <a:lnTo>
                    <a:pt x="153826" y="381"/>
                  </a:lnTo>
                  <a:lnTo>
                    <a:pt x="172727" y="333"/>
                  </a:lnTo>
                  <a:lnTo>
                    <a:pt x="182153" y="286"/>
                  </a:lnTo>
                  <a:lnTo>
                    <a:pt x="191628" y="191"/>
                  </a:lnTo>
                  <a:lnTo>
                    <a:pt x="182153" y="95"/>
                  </a:lnTo>
                  <a:lnTo>
                    <a:pt x="172727"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2212597" y="2674956"/>
              <a:ext cx="4557393" cy="7943"/>
            </a:xfrm>
            <a:custGeom>
              <a:avLst/>
              <a:gdLst/>
              <a:ahLst/>
              <a:cxnLst/>
              <a:rect l="l" t="t" r="r" b="b"/>
              <a:pathLst>
                <a:path w="191628" h="334" extrusionOk="0">
                  <a:moveTo>
                    <a:pt x="134973" y="0"/>
                  </a:moveTo>
                  <a:lnTo>
                    <a:pt x="125498" y="96"/>
                  </a:lnTo>
                  <a:lnTo>
                    <a:pt x="1" y="143"/>
                  </a:lnTo>
                  <a:lnTo>
                    <a:pt x="125498" y="238"/>
                  </a:lnTo>
                  <a:lnTo>
                    <a:pt x="134925" y="286"/>
                  </a:lnTo>
                  <a:lnTo>
                    <a:pt x="153826" y="334"/>
                  </a:lnTo>
                  <a:lnTo>
                    <a:pt x="172727" y="286"/>
                  </a:lnTo>
                  <a:lnTo>
                    <a:pt x="182201" y="238"/>
                  </a:lnTo>
                  <a:lnTo>
                    <a:pt x="191628" y="143"/>
                  </a:lnTo>
                  <a:lnTo>
                    <a:pt x="182201" y="96"/>
                  </a:lnTo>
                  <a:lnTo>
                    <a:pt x="1727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2208078" y="2811967"/>
              <a:ext cx="4557393" cy="9061"/>
            </a:xfrm>
            <a:custGeom>
              <a:avLst/>
              <a:gdLst/>
              <a:ahLst/>
              <a:cxnLst/>
              <a:rect l="l" t="t" r="r" b="b"/>
              <a:pathLst>
                <a:path w="191628" h="381" extrusionOk="0">
                  <a:moveTo>
                    <a:pt x="153825" y="0"/>
                  </a:moveTo>
                  <a:lnTo>
                    <a:pt x="134925" y="48"/>
                  </a:lnTo>
                  <a:lnTo>
                    <a:pt x="125498" y="95"/>
                  </a:lnTo>
                  <a:lnTo>
                    <a:pt x="0" y="190"/>
                  </a:lnTo>
                  <a:lnTo>
                    <a:pt x="125450" y="286"/>
                  </a:lnTo>
                  <a:lnTo>
                    <a:pt x="134925" y="333"/>
                  </a:lnTo>
                  <a:lnTo>
                    <a:pt x="153825" y="381"/>
                  </a:lnTo>
                  <a:lnTo>
                    <a:pt x="172726" y="333"/>
                  </a:lnTo>
                  <a:lnTo>
                    <a:pt x="182153" y="286"/>
                  </a:lnTo>
                  <a:lnTo>
                    <a:pt x="191627" y="190"/>
                  </a:lnTo>
                  <a:lnTo>
                    <a:pt x="182153" y="95"/>
                  </a:lnTo>
                  <a:lnTo>
                    <a:pt x="172726" y="48"/>
                  </a:lnTo>
                  <a:lnTo>
                    <a:pt x="15382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2202418" y="2950096"/>
              <a:ext cx="4557393" cy="7943"/>
            </a:xfrm>
            <a:custGeom>
              <a:avLst/>
              <a:gdLst/>
              <a:ahLst/>
              <a:cxnLst/>
              <a:rect l="l" t="t" r="r" b="b"/>
              <a:pathLst>
                <a:path w="191628" h="334" extrusionOk="0">
                  <a:moveTo>
                    <a:pt x="153873" y="0"/>
                  </a:moveTo>
                  <a:lnTo>
                    <a:pt x="134972" y="48"/>
                  </a:lnTo>
                  <a:lnTo>
                    <a:pt x="125498" y="96"/>
                  </a:lnTo>
                  <a:lnTo>
                    <a:pt x="0" y="191"/>
                  </a:lnTo>
                  <a:lnTo>
                    <a:pt x="125498" y="238"/>
                  </a:lnTo>
                  <a:lnTo>
                    <a:pt x="134925" y="334"/>
                  </a:lnTo>
                  <a:lnTo>
                    <a:pt x="172726" y="334"/>
                  </a:lnTo>
                  <a:lnTo>
                    <a:pt x="182200" y="238"/>
                  </a:lnTo>
                  <a:lnTo>
                    <a:pt x="191627" y="191"/>
                  </a:lnTo>
                  <a:lnTo>
                    <a:pt x="182200" y="96"/>
                  </a:lnTo>
                  <a:lnTo>
                    <a:pt x="172774" y="48"/>
                  </a:lnTo>
                  <a:lnTo>
                    <a:pt x="153873"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2197875" y="3087083"/>
              <a:ext cx="4557393" cy="9085"/>
            </a:xfrm>
            <a:custGeom>
              <a:avLst/>
              <a:gdLst/>
              <a:ahLst/>
              <a:cxnLst/>
              <a:rect l="l" t="t" r="r" b="b"/>
              <a:pathLst>
                <a:path w="191628" h="382" extrusionOk="0">
                  <a:moveTo>
                    <a:pt x="153826" y="1"/>
                  </a:moveTo>
                  <a:lnTo>
                    <a:pt x="134925" y="49"/>
                  </a:lnTo>
                  <a:lnTo>
                    <a:pt x="125499" y="96"/>
                  </a:lnTo>
                  <a:lnTo>
                    <a:pt x="1" y="191"/>
                  </a:lnTo>
                  <a:lnTo>
                    <a:pt x="125451" y="287"/>
                  </a:lnTo>
                  <a:lnTo>
                    <a:pt x="134925" y="334"/>
                  </a:lnTo>
                  <a:lnTo>
                    <a:pt x="153826" y="382"/>
                  </a:lnTo>
                  <a:lnTo>
                    <a:pt x="172727" y="334"/>
                  </a:lnTo>
                  <a:lnTo>
                    <a:pt x="182153" y="287"/>
                  </a:lnTo>
                  <a:lnTo>
                    <a:pt x="191628" y="191"/>
                  </a:lnTo>
                  <a:lnTo>
                    <a:pt x="182153" y="96"/>
                  </a:lnTo>
                  <a:lnTo>
                    <a:pt x="172727" y="49"/>
                  </a:lnTo>
                  <a:lnTo>
                    <a:pt x="15382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2192215" y="3225235"/>
              <a:ext cx="4557393" cy="9085"/>
            </a:xfrm>
            <a:custGeom>
              <a:avLst/>
              <a:gdLst/>
              <a:ahLst/>
              <a:cxnLst/>
              <a:rect l="l" t="t" r="r" b="b"/>
              <a:pathLst>
                <a:path w="191628" h="382" extrusionOk="0">
                  <a:moveTo>
                    <a:pt x="153874" y="0"/>
                  </a:moveTo>
                  <a:lnTo>
                    <a:pt x="134973" y="48"/>
                  </a:lnTo>
                  <a:lnTo>
                    <a:pt x="125498" y="95"/>
                  </a:lnTo>
                  <a:lnTo>
                    <a:pt x="1" y="191"/>
                  </a:lnTo>
                  <a:lnTo>
                    <a:pt x="125498" y="286"/>
                  </a:lnTo>
                  <a:lnTo>
                    <a:pt x="134925" y="334"/>
                  </a:lnTo>
                  <a:lnTo>
                    <a:pt x="153826" y="381"/>
                  </a:lnTo>
                  <a:lnTo>
                    <a:pt x="172727" y="334"/>
                  </a:lnTo>
                  <a:lnTo>
                    <a:pt x="182201" y="286"/>
                  </a:lnTo>
                  <a:lnTo>
                    <a:pt x="191628" y="191"/>
                  </a:lnTo>
                  <a:lnTo>
                    <a:pt x="182201" y="95"/>
                  </a:lnTo>
                  <a:lnTo>
                    <a:pt x="172774" y="48"/>
                  </a:lnTo>
                  <a:lnTo>
                    <a:pt x="1538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2187696" y="3363364"/>
              <a:ext cx="4557393" cy="7943"/>
            </a:xfrm>
            <a:custGeom>
              <a:avLst/>
              <a:gdLst/>
              <a:ahLst/>
              <a:cxnLst/>
              <a:rect l="l" t="t" r="r" b="b"/>
              <a:pathLst>
                <a:path w="191628" h="334" extrusionOk="0">
                  <a:moveTo>
                    <a:pt x="134925" y="1"/>
                  </a:moveTo>
                  <a:lnTo>
                    <a:pt x="125498" y="96"/>
                  </a:lnTo>
                  <a:lnTo>
                    <a:pt x="0" y="143"/>
                  </a:lnTo>
                  <a:lnTo>
                    <a:pt x="125498" y="239"/>
                  </a:lnTo>
                  <a:lnTo>
                    <a:pt x="134925" y="286"/>
                  </a:lnTo>
                  <a:lnTo>
                    <a:pt x="153825" y="334"/>
                  </a:lnTo>
                  <a:lnTo>
                    <a:pt x="172726" y="286"/>
                  </a:lnTo>
                  <a:lnTo>
                    <a:pt x="182153" y="239"/>
                  </a:lnTo>
                  <a:lnTo>
                    <a:pt x="191627" y="143"/>
                  </a:lnTo>
                  <a:lnTo>
                    <a:pt x="182201" y="96"/>
                  </a:lnTo>
                  <a:lnTo>
                    <a:pt x="17272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2182036" y="3500375"/>
              <a:ext cx="4557393" cy="9085"/>
            </a:xfrm>
            <a:custGeom>
              <a:avLst/>
              <a:gdLst/>
              <a:ahLst/>
              <a:cxnLst/>
              <a:rect l="l" t="t" r="r" b="b"/>
              <a:pathLst>
                <a:path w="191628" h="382" extrusionOk="0">
                  <a:moveTo>
                    <a:pt x="153873" y="0"/>
                  </a:moveTo>
                  <a:lnTo>
                    <a:pt x="134972" y="48"/>
                  </a:lnTo>
                  <a:lnTo>
                    <a:pt x="125498" y="95"/>
                  </a:lnTo>
                  <a:lnTo>
                    <a:pt x="0" y="191"/>
                  </a:lnTo>
                  <a:lnTo>
                    <a:pt x="125498" y="286"/>
                  </a:lnTo>
                  <a:lnTo>
                    <a:pt x="134925" y="333"/>
                  </a:lnTo>
                  <a:lnTo>
                    <a:pt x="153825" y="381"/>
                  </a:lnTo>
                  <a:lnTo>
                    <a:pt x="172726" y="333"/>
                  </a:lnTo>
                  <a:lnTo>
                    <a:pt x="182200" y="286"/>
                  </a:lnTo>
                  <a:lnTo>
                    <a:pt x="191627" y="191"/>
                  </a:lnTo>
                  <a:lnTo>
                    <a:pt x="182200" y="95"/>
                  </a:lnTo>
                  <a:lnTo>
                    <a:pt x="172774" y="48"/>
                  </a:lnTo>
                  <a:lnTo>
                    <a:pt x="153873"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2177494" y="3638504"/>
              <a:ext cx="4557393" cy="7943"/>
            </a:xfrm>
            <a:custGeom>
              <a:avLst/>
              <a:gdLst/>
              <a:ahLst/>
              <a:cxnLst/>
              <a:rect l="l" t="t" r="r" b="b"/>
              <a:pathLst>
                <a:path w="191628" h="334" extrusionOk="0">
                  <a:moveTo>
                    <a:pt x="153826" y="0"/>
                  </a:moveTo>
                  <a:lnTo>
                    <a:pt x="134925" y="48"/>
                  </a:lnTo>
                  <a:lnTo>
                    <a:pt x="125499" y="96"/>
                  </a:lnTo>
                  <a:lnTo>
                    <a:pt x="1" y="191"/>
                  </a:lnTo>
                  <a:lnTo>
                    <a:pt x="125499" y="239"/>
                  </a:lnTo>
                  <a:lnTo>
                    <a:pt x="134925" y="334"/>
                  </a:lnTo>
                  <a:lnTo>
                    <a:pt x="172727" y="334"/>
                  </a:lnTo>
                  <a:lnTo>
                    <a:pt x="182153" y="239"/>
                  </a:lnTo>
                  <a:lnTo>
                    <a:pt x="191628" y="191"/>
                  </a:lnTo>
                  <a:lnTo>
                    <a:pt x="182201" y="96"/>
                  </a:lnTo>
                  <a:lnTo>
                    <a:pt x="172727"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2171834" y="3775515"/>
              <a:ext cx="4557393" cy="9085"/>
            </a:xfrm>
            <a:custGeom>
              <a:avLst/>
              <a:gdLst/>
              <a:ahLst/>
              <a:cxnLst/>
              <a:rect l="l" t="t" r="r" b="b"/>
              <a:pathLst>
                <a:path w="191628" h="382" extrusionOk="0">
                  <a:moveTo>
                    <a:pt x="153874" y="0"/>
                  </a:moveTo>
                  <a:lnTo>
                    <a:pt x="134973" y="48"/>
                  </a:lnTo>
                  <a:lnTo>
                    <a:pt x="125499" y="95"/>
                  </a:lnTo>
                  <a:lnTo>
                    <a:pt x="1" y="191"/>
                  </a:lnTo>
                  <a:lnTo>
                    <a:pt x="125499" y="286"/>
                  </a:lnTo>
                  <a:lnTo>
                    <a:pt x="134925" y="333"/>
                  </a:lnTo>
                  <a:lnTo>
                    <a:pt x="153826" y="381"/>
                  </a:lnTo>
                  <a:lnTo>
                    <a:pt x="172727" y="333"/>
                  </a:lnTo>
                  <a:lnTo>
                    <a:pt x="182201" y="286"/>
                  </a:lnTo>
                  <a:lnTo>
                    <a:pt x="191628" y="191"/>
                  </a:lnTo>
                  <a:lnTo>
                    <a:pt x="182201" y="95"/>
                  </a:lnTo>
                  <a:lnTo>
                    <a:pt x="172774" y="48"/>
                  </a:lnTo>
                  <a:lnTo>
                    <a:pt x="1538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2167315" y="3913644"/>
              <a:ext cx="4557393" cy="9085"/>
            </a:xfrm>
            <a:custGeom>
              <a:avLst/>
              <a:gdLst/>
              <a:ahLst/>
              <a:cxnLst/>
              <a:rect l="l" t="t" r="r" b="b"/>
              <a:pathLst>
                <a:path w="191628" h="382" extrusionOk="0">
                  <a:moveTo>
                    <a:pt x="153826" y="0"/>
                  </a:moveTo>
                  <a:lnTo>
                    <a:pt x="134925" y="48"/>
                  </a:lnTo>
                  <a:lnTo>
                    <a:pt x="125498" y="96"/>
                  </a:lnTo>
                  <a:lnTo>
                    <a:pt x="0" y="191"/>
                  </a:lnTo>
                  <a:lnTo>
                    <a:pt x="125498" y="286"/>
                  </a:lnTo>
                  <a:lnTo>
                    <a:pt x="134925" y="334"/>
                  </a:lnTo>
                  <a:lnTo>
                    <a:pt x="153826" y="381"/>
                  </a:lnTo>
                  <a:lnTo>
                    <a:pt x="172726" y="334"/>
                  </a:lnTo>
                  <a:lnTo>
                    <a:pt x="182153" y="286"/>
                  </a:lnTo>
                  <a:lnTo>
                    <a:pt x="191627" y="191"/>
                  </a:lnTo>
                  <a:lnTo>
                    <a:pt x="182201" y="96"/>
                  </a:lnTo>
                  <a:lnTo>
                    <a:pt x="172726"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2161655" y="4051772"/>
              <a:ext cx="4557393" cy="7943"/>
            </a:xfrm>
            <a:custGeom>
              <a:avLst/>
              <a:gdLst/>
              <a:ahLst/>
              <a:cxnLst/>
              <a:rect l="l" t="t" r="r" b="b"/>
              <a:pathLst>
                <a:path w="191628" h="334" extrusionOk="0">
                  <a:moveTo>
                    <a:pt x="134972" y="1"/>
                  </a:moveTo>
                  <a:lnTo>
                    <a:pt x="125498" y="96"/>
                  </a:lnTo>
                  <a:lnTo>
                    <a:pt x="0" y="144"/>
                  </a:lnTo>
                  <a:lnTo>
                    <a:pt x="125498" y="239"/>
                  </a:lnTo>
                  <a:lnTo>
                    <a:pt x="134925" y="286"/>
                  </a:lnTo>
                  <a:lnTo>
                    <a:pt x="153825" y="334"/>
                  </a:lnTo>
                  <a:lnTo>
                    <a:pt x="172726" y="286"/>
                  </a:lnTo>
                  <a:lnTo>
                    <a:pt x="182200" y="239"/>
                  </a:lnTo>
                  <a:lnTo>
                    <a:pt x="191627" y="144"/>
                  </a:lnTo>
                  <a:lnTo>
                    <a:pt x="182200" y="96"/>
                  </a:lnTo>
                  <a:lnTo>
                    <a:pt x="17277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6866214" y="1426065"/>
              <a:ext cx="71348" cy="2019967"/>
            </a:xfrm>
            <a:custGeom>
              <a:avLst/>
              <a:gdLst/>
              <a:ahLst/>
              <a:cxnLst/>
              <a:rect l="l" t="t" r="r" b="b"/>
              <a:pathLst>
                <a:path w="3000" h="84935" extrusionOk="0">
                  <a:moveTo>
                    <a:pt x="3000" y="1"/>
                  </a:moveTo>
                  <a:lnTo>
                    <a:pt x="2524" y="10618"/>
                  </a:lnTo>
                  <a:lnTo>
                    <a:pt x="2143" y="21234"/>
                  </a:lnTo>
                  <a:lnTo>
                    <a:pt x="1333" y="42468"/>
                  </a:lnTo>
                  <a:lnTo>
                    <a:pt x="667" y="63701"/>
                  </a:lnTo>
                  <a:lnTo>
                    <a:pt x="334" y="74318"/>
                  </a:lnTo>
                  <a:lnTo>
                    <a:pt x="0" y="84935"/>
                  </a:lnTo>
                  <a:lnTo>
                    <a:pt x="476" y="74318"/>
                  </a:lnTo>
                  <a:lnTo>
                    <a:pt x="857" y="63701"/>
                  </a:lnTo>
                  <a:lnTo>
                    <a:pt x="1667" y="42468"/>
                  </a:lnTo>
                  <a:lnTo>
                    <a:pt x="2333" y="21234"/>
                  </a:lnTo>
                  <a:lnTo>
                    <a:pt x="2666" y="10618"/>
                  </a:lnTo>
                  <a:lnTo>
                    <a:pt x="3000"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6871874" y="1426065"/>
              <a:ext cx="91729" cy="2625731"/>
            </a:xfrm>
            <a:custGeom>
              <a:avLst/>
              <a:gdLst/>
              <a:ahLst/>
              <a:cxnLst/>
              <a:rect l="l" t="t" r="r" b="b"/>
              <a:pathLst>
                <a:path w="3857" h="110406" extrusionOk="0">
                  <a:moveTo>
                    <a:pt x="3857" y="1"/>
                  </a:moveTo>
                  <a:lnTo>
                    <a:pt x="3285" y="13807"/>
                  </a:lnTo>
                  <a:lnTo>
                    <a:pt x="2809" y="27566"/>
                  </a:lnTo>
                  <a:lnTo>
                    <a:pt x="1762" y="55179"/>
                  </a:lnTo>
                  <a:lnTo>
                    <a:pt x="857" y="82793"/>
                  </a:lnTo>
                  <a:lnTo>
                    <a:pt x="429" y="96599"/>
                  </a:lnTo>
                  <a:lnTo>
                    <a:pt x="0" y="110406"/>
                  </a:lnTo>
                  <a:lnTo>
                    <a:pt x="572" y="96599"/>
                  </a:lnTo>
                  <a:lnTo>
                    <a:pt x="1048" y="82793"/>
                  </a:lnTo>
                  <a:lnTo>
                    <a:pt x="2048" y="55179"/>
                  </a:lnTo>
                  <a:lnTo>
                    <a:pt x="3000" y="27614"/>
                  </a:lnTo>
                  <a:lnTo>
                    <a:pt x="3428" y="13807"/>
                  </a:lnTo>
                  <a:lnTo>
                    <a:pt x="3857"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6909236" y="1426065"/>
              <a:ext cx="80409" cy="2308710"/>
            </a:xfrm>
            <a:custGeom>
              <a:avLst/>
              <a:gdLst/>
              <a:ahLst/>
              <a:cxnLst/>
              <a:rect l="l" t="t" r="r" b="b"/>
              <a:pathLst>
                <a:path w="3381" h="97076" extrusionOk="0">
                  <a:moveTo>
                    <a:pt x="3381" y="1"/>
                  </a:moveTo>
                  <a:lnTo>
                    <a:pt x="2905" y="12141"/>
                  </a:lnTo>
                  <a:lnTo>
                    <a:pt x="2429" y="24281"/>
                  </a:lnTo>
                  <a:lnTo>
                    <a:pt x="1572" y="48562"/>
                  </a:lnTo>
                  <a:lnTo>
                    <a:pt x="762" y="72795"/>
                  </a:lnTo>
                  <a:lnTo>
                    <a:pt x="334" y="84935"/>
                  </a:lnTo>
                  <a:lnTo>
                    <a:pt x="0" y="97075"/>
                  </a:lnTo>
                  <a:lnTo>
                    <a:pt x="477" y="84983"/>
                  </a:lnTo>
                  <a:lnTo>
                    <a:pt x="953" y="72842"/>
                  </a:lnTo>
                  <a:lnTo>
                    <a:pt x="1857" y="48562"/>
                  </a:lnTo>
                  <a:lnTo>
                    <a:pt x="2619" y="24281"/>
                  </a:lnTo>
                  <a:lnTo>
                    <a:pt x="3047" y="12141"/>
                  </a:lnTo>
                  <a:lnTo>
                    <a:pt x="338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6940938" y="1426065"/>
              <a:ext cx="74748" cy="2138855"/>
            </a:xfrm>
            <a:custGeom>
              <a:avLst/>
              <a:gdLst/>
              <a:ahLst/>
              <a:cxnLst/>
              <a:rect l="l" t="t" r="r" b="b"/>
              <a:pathLst>
                <a:path w="3143" h="89934" extrusionOk="0">
                  <a:moveTo>
                    <a:pt x="3143" y="1"/>
                  </a:moveTo>
                  <a:lnTo>
                    <a:pt x="2714" y="11237"/>
                  </a:lnTo>
                  <a:lnTo>
                    <a:pt x="2286" y="22472"/>
                  </a:lnTo>
                  <a:lnTo>
                    <a:pt x="1429" y="44944"/>
                  </a:lnTo>
                  <a:lnTo>
                    <a:pt x="715" y="67463"/>
                  </a:lnTo>
                  <a:lnTo>
                    <a:pt x="334" y="78698"/>
                  </a:lnTo>
                  <a:lnTo>
                    <a:pt x="0" y="89934"/>
                  </a:lnTo>
                  <a:lnTo>
                    <a:pt x="477" y="78698"/>
                  </a:lnTo>
                  <a:lnTo>
                    <a:pt x="905" y="67463"/>
                  </a:lnTo>
                  <a:lnTo>
                    <a:pt x="1762" y="44991"/>
                  </a:lnTo>
                  <a:lnTo>
                    <a:pt x="2476" y="22472"/>
                  </a:lnTo>
                  <a:lnTo>
                    <a:pt x="2857" y="11237"/>
                  </a:lnTo>
                  <a:lnTo>
                    <a:pt x="314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6"/>
          <p:cNvGrpSpPr/>
          <p:nvPr/>
        </p:nvGrpSpPr>
        <p:grpSpPr>
          <a:xfrm>
            <a:off x="1586776" y="1747790"/>
            <a:ext cx="3594071" cy="2880387"/>
            <a:chOff x="1462951" y="1747790"/>
            <a:chExt cx="3594071" cy="2880387"/>
          </a:xfrm>
        </p:grpSpPr>
        <p:sp>
          <p:nvSpPr>
            <p:cNvPr id="6628" name="Google Shape;6628;p66"/>
            <p:cNvSpPr/>
            <p:nvPr/>
          </p:nvSpPr>
          <p:spPr>
            <a:xfrm flipH="1">
              <a:off x="1462951" y="4194100"/>
              <a:ext cx="3594071" cy="434077"/>
            </a:xfrm>
            <a:custGeom>
              <a:avLst/>
              <a:gdLst/>
              <a:ahLst/>
              <a:cxnLst/>
              <a:rect l="l" t="t" r="r" b="b"/>
              <a:pathLst>
                <a:path w="158111" h="19092" extrusionOk="0">
                  <a:moveTo>
                    <a:pt x="79079" y="1"/>
                  </a:moveTo>
                  <a:lnTo>
                    <a:pt x="70985" y="48"/>
                  </a:lnTo>
                  <a:lnTo>
                    <a:pt x="63130" y="191"/>
                  </a:lnTo>
                  <a:lnTo>
                    <a:pt x="55560" y="429"/>
                  </a:lnTo>
                  <a:lnTo>
                    <a:pt x="48323" y="763"/>
                  </a:lnTo>
                  <a:lnTo>
                    <a:pt x="41373" y="1143"/>
                  </a:lnTo>
                  <a:lnTo>
                    <a:pt x="34850" y="1667"/>
                  </a:lnTo>
                  <a:lnTo>
                    <a:pt x="28804" y="2191"/>
                  </a:lnTo>
                  <a:lnTo>
                    <a:pt x="25900" y="2477"/>
                  </a:lnTo>
                  <a:lnTo>
                    <a:pt x="23186" y="2810"/>
                  </a:lnTo>
                  <a:lnTo>
                    <a:pt x="20567" y="3143"/>
                  </a:lnTo>
                  <a:lnTo>
                    <a:pt x="18092" y="3476"/>
                  </a:lnTo>
                  <a:lnTo>
                    <a:pt x="15711" y="3857"/>
                  </a:lnTo>
                  <a:lnTo>
                    <a:pt x="13521" y="4238"/>
                  </a:lnTo>
                  <a:lnTo>
                    <a:pt x="11474" y="4619"/>
                  </a:lnTo>
                  <a:lnTo>
                    <a:pt x="9570" y="5000"/>
                  </a:lnTo>
                  <a:lnTo>
                    <a:pt x="7808" y="5428"/>
                  </a:lnTo>
                  <a:lnTo>
                    <a:pt x="6237" y="5857"/>
                  </a:lnTo>
                  <a:lnTo>
                    <a:pt x="4809" y="6285"/>
                  </a:lnTo>
                  <a:lnTo>
                    <a:pt x="3571" y="6714"/>
                  </a:lnTo>
                  <a:lnTo>
                    <a:pt x="2524" y="7190"/>
                  </a:lnTo>
                  <a:lnTo>
                    <a:pt x="1619" y="7618"/>
                  </a:lnTo>
                  <a:lnTo>
                    <a:pt x="905" y="8094"/>
                  </a:lnTo>
                  <a:lnTo>
                    <a:pt x="667" y="8332"/>
                  </a:lnTo>
                  <a:lnTo>
                    <a:pt x="429" y="8570"/>
                  </a:lnTo>
                  <a:lnTo>
                    <a:pt x="238" y="8808"/>
                  </a:lnTo>
                  <a:lnTo>
                    <a:pt x="95" y="9047"/>
                  </a:lnTo>
                  <a:lnTo>
                    <a:pt x="48" y="9332"/>
                  </a:lnTo>
                  <a:lnTo>
                    <a:pt x="0" y="9570"/>
                  </a:lnTo>
                  <a:lnTo>
                    <a:pt x="48" y="9808"/>
                  </a:lnTo>
                  <a:lnTo>
                    <a:pt x="95" y="10046"/>
                  </a:lnTo>
                  <a:lnTo>
                    <a:pt x="238" y="10284"/>
                  </a:lnTo>
                  <a:lnTo>
                    <a:pt x="429" y="10522"/>
                  </a:lnTo>
                  <a:lnTo>
                    <a:pt x="667" y="10760"/>
                  </a:lnTo>
                  <a:lnTo>
                    <a:pt x="905" y="10999"/>
                  </a:lnTo>
                  <a:lnTo>
                    <a:pt x="1619" y="11475"/>
                  </a:lnTo>
                  <a:lnTo>
                    <a:pt x="2524" y="11951"/>
                  </a:lnTo>
                  <a:lnTo>
                    <a:pt x="3571" y="12379"/>
                  </a:lnTo>
                  <a:lnTo>
                    <a:pt x="4809" y="12855"/>
                  </a:lnTo>
                  <a:lnTo>
                    <a:pt x="6237" y="13284"/>
                  </a:lnTo>
                  <a:lnTo>
                    <a:pt x="7808" y="13712"/>
                  </a:lnTo>
                  <a:lnTo>
                    <a:pt x="9570" y="14093"/>
                  </a:lnTo>
                  <a:lnTo>
                    <a:pt x="11474" y="14522"/>
                  </a:lnTo>
                  <a:lnTo>
                    <a:pt x="13521" y="14902"/>
                  </a:lnTo>
                  <a:lnTo>
                    <a:pt x="15711" y="15283"/>
                  </a:lnTo>
                  <a:lnTo>
                    <a:pt x="18092" y="15617"/>
                  </a:lnTo>
                  <a:lnTo>
                    <a:pt x="20567" y="15997"/>
                  </a:lnTo>
                  <a:lnTo>
                    <a:pt x="23186" y="16331"/>
                  </a:lnTo>
                  <a:lnTo>
                    <a:pt x="25900" y="16616"/>
                  </a:lnTo>
                  <a:lnTo>
                    <a:pt x="28804" y="16902"/>
                  </a:lnTo>
                  <a:lnTo>
                    <a:pt x="34850" y="17473"/>
                  </a:lnTo>
                  <a:lnTo>
                    <a:pt x="41373" y="17949"/>
                  </a:lnTo>
                  <a:lnTo>
                    <a:pt x="48323" y="18330"/>
                  </a:lnTo>
                  <a:lnTo>
                    <a:pt x="55560" y="18664"/>
                  </a:lnTo>
                  <a:lnTo>
                    <a:pt x="63130" y="18902"/>
                  </a:lnTo>
                  <a:lnTo>
                    <a:pt x="70985" y="19044"/>
                  </a:lnTo>
                  <a:lnTo>
                    <a:pt x="79079" y="19092"/>
                  </a:lnTo>
                  <a:lnTo>
                    <a:pt x="87173" y="19044"/>
                  </a:lnTo>
                  <a:lnTo>
                    <a:pt x="95028" y="18902"/>
                  </a:lnTo>
                  <a:lnTo>
                    <a:pt x="102598" y="18664"/>
                  </a:lnTo>
                  <a:lnTo>
                    <a:pt x="109834" y="18330"/>
                  </a:lnTo>
                  <a:lnTo>
                    <a:pt x="116738" y="17949"/>
                  </a:lnTo>
                  <a:lnTo>
                    <a:pt x="123260" y="17473"/>
                  </a:lnTo>
                  <a:lnTo>
                    <a:pt x="129354" y="16902"/>
                  </a:lnTo>
                  <a:lnTo>
                    <a:pt x="132211" y="16616"/>
                  </a:lnTo>
                  <a:lnTo>
                    <a:pt x="134972" y="16331"/>
                  </a:lnTo>
                  <a:lnTo>
                    <a:pt x="137591" y="15997"/>
                  </a:lnTo>
                  <a:lnTo>
                    <a:pt x="140066" y="15617"/>
                  </a:lnTo>
                  <a:lnTo>
                    <a:pt x="142447" y="15283"/>
                  </a:lnTo>
                  <a:lnTo>
                    <a:pt x="144637" y="14902"/>
                  </a:lnTo>
                  <a:lnTo>
                    <a:pt x="146684" y="14522"/>
                  </a:lnTo>
                  <a:lnTo>
                    <a:pt x="148588" y="14093"/>
                  </a:lnTo>
                  <a:lnTo>
                    <a:pt x="150350" y="13712"/>
                  </a:lnTo>
                  <a:lnTo>
                    <a:pt x="151921" y="13284"/>
                  </a:lnTo>
                  <a:lnTo>
                    <a:pt x="153349" y="12855"/>
                  </a:lnTo>
                  <a:lnTo>
                    <a:pt x="154587" y="12379"/>
                  </a:lnTo>
                  <a:lnTo>
                    <a:pt x="155634" y="11951"/>
                  </a:lnTo>
                  <a:lnTo>
                    <a:pt x="156539" y="11475"/>
                  </a:lnTo>
                  <a:lnTo>
                    <a:pt x="157206" y="10999"/>
                  </a:lnTo>
                  <a:lnTo>
                    <a:pt x="157491" y="10760"/>
                  </a:lnTo>
                  <a:lnTo>
                    <a:pt x="157729" y="10522"/>
                  </a:lnTo>
                  <a:lnTo>
                    <a:pt x="157920" y="10284"/>
                  </a:lnTo>
                  <a:lnTo>
                    <a:pt x="158015" y="10046"/>
                  </a:lnTo>
                  <a:lnTo>
                    <a:pt x="158110" y="9808"/>
                  </a:lnTo>
                  <a:lnTo>
                    <a:pt x="158110" y="9570"/>
                  </a:lnTo>
                  <a:lnTo>
                    <a:pt x="158110" y="9332"/>
                  </a:lnTo>
                  <a:lnTo>
                    <a:pt x="158015" y="9047"/>
                  </a:lnTo>
                  <a:lnTo>
                    <a:pt x="157920" y="8808"/>
                  </a:lnTo>
                  <a:lnTo>
                    <a:pt x="157729" y="8570"/>
                  </a:lnTo>
                  <a:lnTo>
                    <a:pt x="157491" y="8332"/>
                  </a:lnTo>
                  <a:lnTo>
                    <a:pt x="157206" y="8094"/>
                  </a:lnTo>
                  <a:lnTo>
                    <a:pt x="156539" y="7618"/>
                  </a:lnTo>
                  <a:lnTo>
                    <a:pt x="155634" y="7190"/>
                  </a:lnTo>
                  <a:lnTo>
                    <a:pt x="154587" y="6714"/>
                  </a:lnTo>
                  <a:lnTo>
                    <a:pt x="153349" y="6285"/>
                  </a:lnTo>
                  <a:lnTo>
                    <a:pt x="151921" y="5857"/>
                  </a:lnTo>
                  <a:lnTo>
                    <a:pt x="150350" y="5428"/>
                  </a:lnTo>
                  <a:lnTo>
                    <a:pt x="148588" y="5000"/>
                  </a:lnTo>
                  <a:lnTo>
                    <a:pt x="146684" y="4619"/>
                  </a:lnTo>
                  <a:lnTo>
                    <a:pt x="144637" y="4238"/>
                  </a:lnTo>
                  <a:lnTo>
                    <a:pt x="142447" y="3857"/>
                  </a:lnTo>
                  <a:lnTo>
                    <a:pt x="140066" y="3476"/>
                  </a:lnTo>
                  <a:lnTo>
                    <a:pt x="137591" y="3143"/>
                  </a:lnTo>
                  <a:lnTo>
                    <a:pt x="134972" y="2810"/>
                  </a:lnTo>
                  <a:lnTo>
                    <a:pt x="132211" y="2477"/>
                  </a:lnTo>
                  <a:lnTo>
                    <a:pt x="129354" y="2191"/>
                  </a:lnTo>
                  <a:lnTo>
                    <a:pt x="123260" y="1667"/>
                  </a:lnTo>
                  <a:lnTo>
                    <a:pt x="116738" y="1143"/>
                  </a:lnTo>
                  <a:lnTo>
                    <a:pt x="109834" y="763"/>
                  </a:lnTo>
                  <a:lnTo>
                    <a:pt x="102598" y="429"/>
                  </a:lnTo>
                  <a:lnTo>
                    <a:pt x="95028" y="191"/>
                  </a:lnTo>
                  <a:lnTo>
                    <a:pt x="87173" y="48"/>
                  </a:lnTo>
                  <a:lnTo>
                    <a:pt x="7907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flipH="1">
              <a:off x="1462951" y="4194100"/>
              <a:ext cx="3594071" cy="434077"/>
            </a:xfrm>
            <a:custGeom>
              <a:avLst/>
              <a:gdLst/>
              <a:ahLst/>
              <a:cxnLst/>
              <a:rect l="l" t="t" r="r" b="b"/>
              <a:pathLst>
                <a:path w="158111" h="19092" fill="none" extrusionOk="0">
                  <a:moveTo>
                    <a:pt x="79079" y="1"/>
                  </a:moveTo>
                  <a:lnTo>
                    <a:pt x="79079" y="1"/>
                  </a:lnTo>
                  <a:lnTo>
                    <a:pt x="87173" y="48"/>
                  </a:lnTo>
                  <a:lnTo>
                    <a:pt x="95028" y="191"/>
                  </a:lnTo>
                  <a:lnTo>
                    <a:pt x="102598" y="429"/>
                  </a:lnTo>
                  <a:lnTo>
                    <a:pt x="109834" y="763"/>
                  </a:lnTo>
                  <a:lnTo>
                    <a:pt x="116738" y="1143"/>
                  </a:lnTo>
                  <a:lnTo>
                    <a:pt x="123260" y="1667"/>
                  </a:lnTo>
                  <a:lnTo>
                    <a:pt x="129354" y="2191"/>
                  </a:lnTo>
                  <a:lnTo>
                    <a:pt x="132211" y="2477"/>
                  </a:lnTo>
                  <a:lnTo>
                    <a:pt x="134972" y="2810"/>
                  </a:lnTo>
                  <a:lnTo>
                    <a:pt x="137591" y="3143"/>
                  </a:lnTo>
                  <a:lnTo>
                    <a:pt x="140066" y="3476"/>
                  </a:lnTo>
                  <a:lnTo>
                    <a:pt x="142447" y="3857"/>
                  </a:lnTo>
                  <a:lnTo>
                    <a:pt x="144637" y="4238"/>
                  </a:lnTo>
                  <a:lnTo>
                    <a:pt x="146684" y="4619"/>
                  </a:lnTo>
                  <a:lnTo>
                    <a:pt x="148588" y="5000"/>
                  </a:lnTo>
                  <a:lnTo>
                    <a:pt x="150350" y="5428"/>
                  </a:lnTo>
                  <a:lnTo>
                    <a:pt x="151921" y="5857"/>
                  </a:lnTo>
                  <a:lnTo>
                    <a:pt x="153349" y="6285"/>
                  </a:lnTo>
                  <a:lnTo>
                    <a:pt x="154587" y="6714"/>
                  </a:lnTo>
                  <a:lnTo>
                    <a:pt x="155634" y="7190"/>
                  </a:lnTo>
                  <a:lnTo>
                    <a:pt x="156539" y="7618"/>
                  </a:lnTo>
                  <a:lnTo>
                    <a:pt x="157206" y="8094"/>
                  </a:lnTo>
                  <a:lnTo>
                    <a:pt x="157491" y="8332"/>
                  </a:lnTo>
                  <a:lnTo>
                    <a:pt x="157729" y="8570"/>
                  </a:lnTo>
                  <a:lnTo>
                    <a:pt x="157920" y="8808"/>
                  </a:lnTo>
                  <a:lnTo>
                    <a:pt x="158015" y="9047"/>
                  </a:lnTo>
                  <a:lnTo>
                    <a:pt x="158110" y="9332"/>
                  </a:lnTo>
                  <a:lnTo>
                    <a:pt x="158110" y="9570"/>
                  </a:lnTo>
                  <a:lnTo>
                    <a:pt x="158110" y="9570"/>
                  </a:lnTo>
                  <a:lnTo>
                    <a:pt x="158110" y="9808"/>
                  </a:lnTo>
                  <a:lnTo>
                    <a:pt x="158015" y="10046"/>
                  </a:lnTo>
                  <a:lnTo>
                    <a:pt x="157920" y="10284"/>
                  </a:lnTo>
                  <a:lnTo>
                    <a:pt x="157729" y="10522"/>
                  </a:lnTo>
                  <a:lnTo>
                    <a:pt x="157491" y="10760"/>
                  </a:lnTo>
                  <a:lnTo>
                    <a:pt x="157206" y="10999"/>
                  </a:lnTo>
                  <a:lnTo>
                    <a:pt x="156539" y="11475"/>
                  </a:lnTo>
                  <a:lnTo>
                    <a:pt x="155634" y="11951"/>
                  </a:lnTo>
                  <a:lnTo>
                    <a:pt x="154587" y="12379"/>
                  </a:lnTo>
                  <a:lnTo>
                    <a:pt x="153349" y="12855"/>
                  </a:lnTo>
                  <a:lnTo>
                    <a:pt x="151921" y="13284"/>
                  </a:lnTo>
                  <a:lnTo>
                    <a:pt x="150350" y="13712"/>
                  </a:lnTo>
                  <a:lnTo>
                    <a:pt x="148588" y="14093"/>
                  </a:lnTo>
                  <a:lnTo>
                    <a:pt x="146684" y="14522"/>
                  </a:lnTo>
                  <a:lnTo>
                    <a:pt x="144637" y="14902"/>
                  </a:lnTo>
                  <a:lnTo>
                    <a:pt x="142447" y="15283"/>
                  </a:lnTo>
                  <a:lnTo>
                    <a:pt x="140066" y="15617"/>
                  </a:lnTo>
                  <a:lnTo>
                    <a:pt x="137591" y="15997"/>
                  </a:lnTo>
                  <a:lnTo>
                    <a:pt x="134972" y="16331"/>
                  </a:lnTo>
                  <a:lnTo>
                    <a:pt x="132211" y="16616"/>
                  </a:lnTo>
                  <a:lnTo>
                    <a:pt x="129354" y="16902"/>
                  </a:lnTo>
                  <a:lnTo>
                    <a:pt x="123260" y="17473"/>
                  </a:lnTo>
                  <a:lnTo>
                    <a:pt x="116738" y="17949"/>
                  </a:lnTo>
                  <a:lnTo>
                    <a:pt x="109834" y="18330"/>
                  </a:lnTo>
                  <a:lnTo>
                    <a:pt x="102598" y="18664"/>
                  </a:lnTo>
                  <a:lnTo>
                    <a:pt x="95028" y="18902"/>
                  </a:lnTo>
                  <a:lnTo>
                    <a:pt x="87173" y="19044"/>
                  </a:lnTo>
                  <a:lnTo>
                    <a:pt x="79079" y="19092"/>
                  </a:lnTo>
                  <a:lnTo>
                    <a:pt x="79079" y="19092"/>
                  </a:lnTo>
                  <a:lnTo>
                    <a:pt x="70985" y="19044"/>
                  </a:lnTo>
                  <a:lnTo>
                    <a:pt x="63130" y="18902"/>
                  </a:lnTo>
                  <a:lnTo>
                    <a:pt x="55560" y="18664"/>
                  </a:lnTo>
                  <a:lnTo>
                    <a:pt x="48323" y="18330"/>
                  </a:lnTo>
                  <a:lnTo>
                    <a:pt x="41373" y="17949"/>
                  </a:lnTo>
                  <a:lnTo>
                    <a:pt x="34850" y="17473"/>
                  </a:lnTo>
                  <a:lnTo>
                    <a:pt x="28804" y="16902"/>
                  </a:lnTo>
                  <a:lnTo>
                    <a:pt x="25900" y="16616"/>
                  </a:lnTo>
                  <a:lnTo>
                    <a:pt x="23186" y="16331"/>
                  </a:lnTo>
                  <a:lnTo>
                    <a:pt x="20567" y="15997"/>
                  </a:lnTo>
                  <a:lnTo>
                    <a:pt x="18092" y="15617"/>
                  </a:lnTo>
                  <a:lnTo>
                    <a:pt x="15711" y="15283"/>
                  </a:lnTo>
                  <a:lnTo>
                    <a:pt x="13521" y="14902"/>
                  </a:lnTo>
                  <a:lnTo>
                    <a:pt x="11474" y="14522"/>
                  </a:lnTo>
                  <a:lnTo>
                    <a:pt x="9570" y="14093"/>
                  </a:lnTo>
                  <a:lnTo>
                    <a:pt x="7808" y="13712"/>
                  </a:lnTo>
                  <a:lnTo>
                    <a:pt x="6237" y="13284"/>
                  </a:lnTo>
                  <a:lnTo>
                    <a:pt x="4809" y="12855"/>
                  </a:lnTo>
                  <a:lnTo>
                    <a:pt x="3571" y="12379"/>
                  </a:lnTo>
                  <a:lnTo>
                    <a:pt x="2524" y="11951"/>
                  </a:lnTo>
                  <a:lnTo>
                    <a:pt x="1619" y="11475"/>
                  </a:lnTo>
                  <a:lnTo>
                    <a:pt x="905" y="10999"/>
                  </a:lnTo>
                  <a:lnTo>
                    <a:pt x="667" y="10760"/>
                  </a:lnTo>
                  <a:lnTo>
                    <a:pt x="429" y="10522"/>
                  </a:lnTo>
                  <a:lnTo>
                    <a:pt x="238" y="10284"/>
                  </a:lnTo>
                  <a:lnTo>
                    <a:pt x="95" y="10046"/>
                  </a:lnTo>
                  <a:lnTo>
                    <a:pt x="48" y="9808"/>
                  </a:lnTo>
                  <a:lnTo>
                    <a:pt x="0" y="9570"/>
                  </a:lnTo>
                  <a:lnTo>
                    <a:pt x="0" y="9570"/>
                  </a:lnTo>
                  <a:lnTo>
                    <a:pt x="48" y="9332"/>
                  </a:lnTo>
                  <a:lnTo>
                    <a:pt x="95" y="9047"/>
                  </a:lnTo>
                  <a:lnTo>
                    <a:pt x="238" y="8808"/>
                  </a:lnTo>
                  <a:lnTo>
                    <a:pt x="429" y="8570"/>
                  </a:lnTo>
                  <a:lnTo>
                    <a:pt x="667" y="8332"/>
                  </a:lnTo>
                  <a:lnTo>
                    <a:pt x="905" y="8094"/>
                  </a:lnTo>
                  <a:lnTo>
                    <a:pt x="1619" y="7618"/>
                  </a:lnTo>
                  <a:lnTo>
                    <a:pt x="2524" y="7190"/>
                  </a:lnTo>
                  <a:lnTo>
                    <a:pt x="3571" y="6714"/>
                  </a:lnTo>
                  <a:lnTo>
                    <a:pt x="4809" y="6285"/>
                  </a:lnTo>
                  <a:lnTo>
                    <a:pt x="6237" y="5857"/>
                  </a:lnTo>
                  <a:lnTo>
                    <a:pt x="7808" y="5428"/>
                  </a:lnTo>
                  <a:lnTo>
                    <a:pt x="9570" y="5000"/>
                  </a:lnTo>
                  <a:lnTo>
                    <a:pt x="11474" y="4619"/>
                  </a:lnTo>
                  <a:lnTo>
                    <a:pt x="13521" y="4238"/>
                  </a:lnTo>
                  <a:lnTo>
                    <a:pt x="15711" y="3857"/>
                  </a:lnTo>
                  <a:lnTo>
                    <a:pt x="18092" y="3476"/>
                  </a:lnTo>
                  <a:lnTo>
                    <a:pt x="20567" y="3143"/>
                  </a:lnTo>
                  <a:lnTo>
                    <a:pt x="23186" y="2810"/>
                  </a:lnTo>
                  <a:lnTo>
                    <a:pt x="25900" y="2477"/>
                  </a:lnTo>
                  <a:lnTo>
                    <a:pt x="28804" y="2191"/>
                  </a:lnTo>
                  <a:lnTo>
                    <a:pt x="34850" y="1667"/>
                  </a:lnTo>
                  <a:lnTo>
                    <a:pt x="41373" y="1143"/>
                  </a:lnTo>
                  <a:lnTo>
                    <a:pt x="48323" y="763"/>
                  </a:lnTo>
                  <a:lnTo>
                    <a:pt x="55560" y="429"/>
                  </a:lnTo>
                  <a:lnTo>
                    <a:pt x="63130" y="191"/>
                  </a:lnTo>
                  <a:lnTo>
                    <a:pt x="70985" y="48"/>
                  </a:lnTo>
                  <a:lnTo>
                    <a:pt x="79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flipH="1">
              <a:off x="2404482" y="3928906"/>
              <a:ext cx="536800" cy="482800"/>
            </a:xfrm>
            <a:custGeom>
              <a:avLst/>
              <a:gdLst/>
              <a:ahLst/>
              <a:cxnLst/>
              <a:rect l="l" t="t" r="r" b="b"/>
              <a:pathLst>
                <a:path w="23615" h="21235" extrusionOk="0">
                  <a:moveTo>
                    <a:pt x="9855" y="1"/>
                  </a:moveTo>
                  <a:lnTo>
                    <a:pt x="9855" y="8285"/>
                  </a:lnTo>
                  <a:lnTo>
                    <a:pt x="9855" y="11284"/>
                  </a:lnTo>
                  <a:lnTo>
                    <a:pt x="9950" y="13760"/>
                  </a:lnTo>
                  <a:lnTo>
                    <a:pt x="5808" y="15664"/>
                  </a:lnTo>
                  <a:lnTo>
                    <a:pt x="2761" y="17140"/>
                  </a:lnTo>
                  <a:lnTo>
                    <a:pt x="1666" y="17711"/>
                  </a:lnTo>
                  <a:lnTo>
                    <a:pt x="1047" y="18044"/>
                  </a:lnTo>
                  <a:lnTo>
                    <a:pt x="762" y="18378"/>
                  </a:lnTo>
                  <a:lnTo>
                    <a:pt x="476" y="18759"/>
                  </a:lnTo>
                  <a:lnTo>
                    <a:pt x="238" y="19235"/>
                  </a:lnTo>
                  <a:lnTo>
                    <a:pt x="95" y="19711"/>
                  </a:lnTo>
                  <a:lnTo>
                    <a:pt x="0" y="20187"/>
                  </a:lnTo>
                  <a:lnTo>
                    <a:pt x="0" y="20615"/>
                  </a:lnTo>
                  <a:lnTo>
                    <a:pt x="48" y="20758"/>
                  </a:lnTo>
                  <a:lnTo>
                    <a:pt x="95" y="20901"/>
                  </a:lnTo>
                  <a:lnTo>
                    <a:pt x="191" y="20996"/>
                  </a:lnTo>
                  <a:lnTo>
                    <a:pt x="333" y="21091"/>
                  </a:lnTo>
                  <a:lnTo>
                    <a:pt x="714" y="21139"/>
                  </a:lnTo>
                  <a:lnTo>
                    <a:pt x="1476" y="21139"/>
                  </a:lnTo>
                  <a:lnTo>
                    <a:pt x="4047" y="21187"/>
                  </a:lnTo>
                  <a:lnTo>
                    <a:pt x="7618" y="21234"/>
                  </a:lnTo>
                  <a:lnTo>
                    <a:pt x="11617" y="21187"/>
                  </a:lnTo>
                  <a:lnTo>
                    <a:pt x="15663" y="21139"/>
                  </a:lnTo>
                  <a:lnTo>
                    <a:pt x="19187" y="21044"/>
                  </a:lnTo>
                  <a:lnTo>
                    <a:pt x="21805" y="20949"/>
                  </a:lnTo>
                  <a:lnTo>
                    <a:pt x="22614" y="20853"/>
                  </a:lnTo>
                  <a:lnTo>
                    <a:pt x="22852" y="20806"/>
                  </a:lnTo>
                  <a:lnTo>
                    <a:pt x="22995" y="20758"/>
                  </a:lnTo>
                  <a:lnTo>
                    <a:pt x="23043" y="20711"/>
                  </a:lnTo>
                  <a:lnTo>
                    <a:pt x="23091" y="20568"/>
                  </a:lnTo>
                  <a:lnTo>
                    <a:pt x="23186" y="20092"/>
                  </a:lnTo>
                  <a:lnTo>
                    <a:pt x="23281" y="19425"/>
                  </a:lnTo>
                  <a:lnTo>
                    <a:pt x="23329" y="18568"/>
                  </a:lnTo>
                  <a:lnTo>
                    <a:pt x="23471" y="16426"/>
                  </a:lnTo>
                  <a:lnTo>
                    <a:pt x="23567" y="13760"/>
                  </a:lnTo>
                  <a:lnTo>
                    <a:pt x="23614" y="11284"/>
                  </a:lnTo>
                  <a:lnTo>
                    <a:pt x="23614" y="8285"/>
                  </a:lnTo>
                  <a:lnTo>
                    <a:pt x="23614" y="2524"/>
                  </a:lnTo>
                  <a:lnTo>
                    <a:pt x="23614"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flipH="1">
              <a:off x="2404482" y="4117252"/>
              <a:ext cx="536800" cy="294455"/>
            </a:xfrm>
            <a:custGeom>
              <a:avLst/>
              <a:gdLst/>
              <a:ahLst/>
              <a:cxnLst/>
              <a:rect l="l" t="t" r="r" b="b"/>
              <a:pathLst>
                <a:path w="23615" h="12951" extrusionOk="0">
                  <a:moveTo>
                    <a:pt x="9855" y="1"/>
                  </a:moveTo>
                  <a:lnTo>
                    <a:pt x="9855" y="3000"/>
                  </a:lnTo>
                  <a:lnTo>
                    <a:pt x="9950" y="5476"/>
                  </a:lnTo>
                  <a:lnTo>
                    <a:pt x="5808" y="7380"/>
                  </a:lnTo>
                  <a:lnTo>
                    <a:pt x="2761" y="8856"/>
                  </a:lnTo>
                  <a:lnTo>
                    <a:pt x="1666" y="9427"/>
                  </a:lnTo>
                  <a:lnTo>
                    <a:pt x="1047" y="9760"/>
                  </a:lnTo>
                  <a:lnTo>
                    <a:pt x="762" y="10094"/>
                  </a:lnTo>
                  <a:lnTo>
                    <a:pt x="476" y="10475"/>
                  </a:lnTo>
                  <a:lnTo>
                    <a:pt x="286" y="10951"/>
                  </a:lnTo>
                  <a:lnTo>
                    <a:pt x="95" y="11427"/>
                  </a:lnTo>
                  <a:lnTo>
                    <a:pt x="0" y="11903"/>
                  </a:lnTo>
                  <a:lnTo>
                    <a:pt x="0" y="12331"/>
                  </a:lnTo>
                  <a:lnTo>
                    <a:pt x="48" y="12474"/>
                  </a:lnTo>
                  <a:lnTo>
                    <a:pt x="95" y="12617"/>
                  </a:lnTo>
                  <a:lnTo>
                    <a:pt x="191" y="12712"/>
                  </a:lnTo>
                  <a:lnTo>
                    <a:pt x="333" y="12807"/>
                  </a:lnTo>
                  <a:lnTo>
                    <a:pt x="714" y="12855"/>
                  </a:lnTo>
                  <a:lnTo>
                    <a:pt x="1476" y="12855"/>
                  </a:lnTo>
                  <a:lnTo>
                    <a:pt x="4047" y="12903"/>
                  </a:lnTo>
                  <a:lnTo>
                    <a:pt x="7618" y="12950"/>
                  </a:lnTo>
                  <a:lnTo>
                    <a:pt x="11617" y="12903"/>
                  </a:lnTo>
                  <a:lnTo>
                    <a:pt x="15663" y="12855"/>
                  </a:lnTo>
                  <a:lnTo>
                    <a:pt x="19187" y="12760"/>
                  </a:lnTo>
                  <a:lnTo>
                    <a:pt x="21805" y="12665"/>
                  </a:lnTo>
                  <a:lnTo>
                    <a:pt x="22614" y="12569"/>
                  </a:lnTo>
                  <a:lnTo>
                    <a:pt x="22852" y="12522"/>
                  </a:lnTo>
                  <a:lnTo>
                    <a:pt x="22995" y="12474"/>
                  </a:lnTo>
                  <a:lnTo>
                    <a:pt x="23043" y="12427"/>
                  </a:lnTo>
                  <a:lnTo>
                    <a:pt x="23091" y="12284"/>
                  </a:lnTo>
                  <a:lnTo>
                    <a:pt x="23186" y="11808"/>
                  </a:lnTo>
                  <a:lnTo>
                    <a:pt x="23281" y="11141"/>
                  </a:lnTo>
                  <a:lnTo>
                    <a:pt x="23329" y="10284"/>
                  </a:lnTo>
                  <a:lnTo>
                    <a:pt x="23471" y="8142"/>
                  </a:lnTo>
                  <a:lnTo>
                    <a:pt x="23567" y="5476"/>
                  </a:lnTo>
                  <a:lnTo>
                    <a:pt x="23614" y="3000"/>
                  </a:lnTo>
                  <a:lnTo>
                    <a:pt x="23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flipH="1">
              <a:off x="2403413" y="4185438"/>
              <a:ext cx="538959" cy="226269"/>
            </a:xfrm>
            <a:custGeom>
              <a:avLst/>
              <a:gdLst/>
              <a:ahLst/>
              <a:cxnLst/>
              <a:rect l="l" t="t" r="r" b="b"/>
              <a:pathLst>
                <a:path w="23710" h="9952" extrusionOk="0">
                  <a:moveTo>
                    <a:pt x="9903" y="1"/>
                  </a:moveTo>
                  <a:lnTo>
                    <a:pt x="9998" y="2477"/>
                  </a:lnTo>
                  <a:lnTo>
                    <a:pt x="5809" y="4381"/>
                  </a:lnTo>
                  <a:lnTo>
                    <a:pt x="2762" y="5857"/>
                  </a:lnTo>
                  <a:lnTo>
                    <a:pt x="1667" y="6428"/>
                  </a:lnTo>
                  <a:lnTo>
                    <a:pt x="1048" y="6809"/>
                  </a:lnTo>
                  <a:lnTo>
                    <a:pt x="762" y="7095"/>
                  </a:lnTo>
                  <a:lnTo>
                    <a:pt x="477" y="7523"/>
                  </a:lnTo>
                  <a:lnTo>
                    <a:pt x="239" y="7999"/>
                  </a:lnTo>
                  <a:lnTo>
                    <a:pt x="96" y="8475"/>
                  </a:lnTo>
                  <a:lnTo>
                    <a:pt x="0" y="8951"/>
                  </a:lnTo>
                  <a:lnTo>
                    <a:pt x="0" y="9332"/>
                  </a:lnTo>
                  <a:lnTo>
                    <a:pt x="48" y="9523"/>
                  </a:lnTo>
                  <a:lnTo>
                    <a:pt x="96" y="9666"/>
                  </a:lnTo>
                  <a:lnTo>
                    <a:pt x="191" y="9761"/>
                  </a:lnTo>
                  <a:lnTo>
                    <a:pt x="286" y="9856"/>
                  </a:lnTo>
                  <a:lnTo>
                    <a:pt x="857" y="9904"/>
                  </a:lnTo>
                  <a:lnTo>
                    <a:pt x="2095" y="9904"/>
                  </a:lnTo>
                  <a:lnTo>
                    <a:pt x="6047" y="9951"/>
                  </a:lnTo>
                  <a:lnTo>
                    <a:pt x="11141" y="9951"/>
                  </a:lnTo>
                  <a:lnTo>
                    <a:pt x="16330" y="9904"/>
                  </a:lnTo>
                  <a:lnTo>
                    <a:pt x="20330" y="9761"/>
                  </a:lnTo>
                  <a:lnTo>
                    <a:pt x="22234" y="9666"/>
                  </a:lnTo>
                  <a:lnTo>
                    <a:pt x="22805" y="9570"/>
                  </a:lnTo>
                  <a:lnTo>
                    <a:pt x="23091" y="9523"/>
                  </a:lnTo>
                  <a:lnTo>
                    <a:pt x="23139" y="9428"/>
                  </a:lnTo>
                  <a:lnTo>
                    <a:pt x="23234" y="9237"/>
                  </a:lnTo>
                  <a:lnTo>
                    <a:pt x="23329" y="8571"/>
                  </a:lnTo>
                  <a:lnTo>
                    <a:pt x="23424" y="7666"/>
                  </a:lnTo>
                  <a:lnTo>
                    <a:pt x="23519" y="6428"/>
                  </a:lnTo>
                  <a:lnTo>
                    <a:pt x="23662" y="3429"/>
                  </a:lnTo>
                  <a:lnTo>
                    <a:pt x="23710"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flipH="1">
              <a:off x="2441284" y="4387857"/>
              <a:ext cx="488109" cy="5434"/>
            </a:xfrm>
            <a:custGeom>
              <a:avLst/>
              <a:gdLst/>
              <a:ahLst/>
              <a:cxnLst/>
              <a:rect l="l" t="t" r="r" b="b"/>
              <a:pathLst>
                <a:path w="21473" h="239" extrusionOk="0">
                  <a:moveTo>
                    <a:pt x="4381" y="1"/>
                  </a:moveTo>
                  <a:lnTo>
                    <a:pt x="48" y="96"/>
                  </a:lnTo>
                  <a:lnTo>
                    <a:pt x="1" y="96"/>
                  </a:lnTo>
                  <a:lnTo>
                    <a:pt x="48" y="144"/>
                  </a:lnTo>
                  <a:lnTo>
                    <a:pt x="4381" y="191"/>
                  </a:lnTo>
                  <a:lnTo>
                    <a:pt x="10760" y="239"/>
                  </a:lnTo>
                  <a:lnTo>
                    <a:pt x="17140" y="191"/>
                  </a:lnTo>
                  <a:lnTo>
                    <a:pt x="19711" y="191"/>
                  </a:lnTo>
                  <a:lnTo>
                    <a:pt x="21472" y="96"/>
                  </a:lnTo>
                  <a:lnTo>
                    <a:pt x="19711" y="48"/>
                  </a:lnTo>
                  <a:lnTo>
                    <a:pt x="1714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flipH="1">
              <a:off x="2631749" y="4221179"/>
              <a:ext cx="96335" cy="25987"/>
            </a:xfrm>
            <a:custGeom>
              <a:avLst/>
              <a:gdLst/>
              <a:ahLst/>
              <a:cxnLst/>
              <a:rect l="l" t="t" r="r" b="b"/>
              <a:pathLst>
                <a:path w="4238" h="1143" extrusionOk="0">
                  <a:moveTo>
                    <a:pt x="1143" y="0"/>
                  </a:moveTo>
                  <a:lnTo>
                    <a:pt x="571" y="48"/>
                  </a:lnTo>
                  <a:lnTo>
                    <a:pt x="48" y="95"/>
                  </a:lnTo>
                  <a:lnTo>
                    <a:pt x="0" y="143"/>
                  </a:lnTo>
                  <a:lnTo>
                    <a:pt x="0" y="191"/>
                  </a:lnTo>
                  <a:lnTo>
                    <a:pt x="0" y="238"/>
                  </a:lnTo>
                  <a:lnTo>
                    <a:pt x="48" y="286"/>
                  </a:lnTo>
                  <a:lnTo>
                    <a:pt x="1095" y="429"/>
                  </a:lnTo>
                  <a:lnTo>
                    <a:pt x="2142" y="619"/>
                  </a:lnTo>
                  <a:lnTo>
                    <a:pt x="3142" y="857"/>
                  </a:lnTo>
                  <a:lnTo>
                    <a:pt x="4190" y="1143"/>
                  </a:lnTo>
                  <a:lnTo>
                    <a:pt x="4237" y="1095"/>
                  </a:lnTo>
                  <a:lnTo>
                    <a:pt x="4237" y="1047"/>
                  </a:lnTo>
                  <a:lnTo>
                    <a:pt x="3809" y="714"/>
                  </a:lnTo>
                  <a:lnTo>
                    <a:pt x="3333" y="429"/>
                  </a:lnTo>
                  <a:lnTo>
                    <a:pt x="2809" y="238"/>
                  </a:lnTo>
                  <a:lnTo>
                    <a:pt x="2285" y="95"/>
                  </a:lnTo>
                  <a:lnTo>
                    <a:pt x="1714" y="48"/>
                  </a:lnTo>
                  <a:lnTo>
                    <a:pt x="1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6"/>
            <p:cNvSpPr/>
            <p:nvPr/>
          </p:nvSpPr>
          <p:spPr>
            <a:xfrm flipH="1">
              <a:off x="2654481" y="4235230"/>
              <a:ext cx="97426" cy="26010"/>
            </a:xfrm>
            <a:custGeom>
              <a:avLst/>
              <a:gdLst/>
              <a:ahLst/>
              <a:cxnLst/>
              <a:rect l="l" t="t" r="r" b="b"/>
              <a:pathLst>
                <a:path w="4286" h="1144" extrusionOk="0">
                  <a:moveTo>
                    <a:pt x="1191" y="1"/>
                  </a:moveTo>
                  <a:lnTo>
                    <a:pt x="620" y="49"/>
                  </a:lnTo>
                  <a:lnTo>
                    <a:pt x="96" y="96"/>
                  </a:lnTo>
                  <a:lnTo>
                    <a:pt x="48" y="144"/>
                  </a:lnTo>
                  <a:lnTo>
                    <a:pt x="1" y="191"/>
                  </a:lnTo>
                  <a:lnTo>
                    <a:pt x="48" y="239"/>
                  </a:lnTo>
                  <a:lnTo>
                    <a:pt x="96" y="287"/>
                  </a:lnTo>
                  <a:lnTo>
                    <a:pt x="1143" y="429"/>
                  </a:lnTo>
                  <a:lnTo>
                    <a:pt x="2191" y="620"/>
                  </a:lnTo>
                  <a:lnTo>
                    <a:pt x="3190" y="858"/>
                  </a:lnTo>
                  <a:lnTo>
                    <a:pt x="4190" y="1144"/>
                  </a:lnTo>
                  <a:lnTo>
                    <a:pt x="4285" y="1096"/>
                  </a:lnTo>
                  <a:lnTo>
                    <a:pt x="4285" y="1048"/>
                  </a:lnTo>
                  <a:lnTo>
                    <a:pt x="3857" y="715"/>
                  </a:lnTo>
                  <a:lnTo>
                    <a:pt x="3381" y="429"/>
                  </a:lnTo>
                  <a:lnTo>
                    <a:pt x="2857" y="239"/>
                  </a:lnTo>
                  <a:lnTo>
                    <a:pt x="2286" y="96"/>
                  </a:lnTo>
                  <a:lnTo>
                    <a:pt x="1762" y="49"/>
                  </a:lnTo>
                  <a:lnTo>
                    <a:pt x="119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6"/>
            <p:cNvSpPr/>
            <p:nvPr/>
          </p:nvSpPr>
          <p:spPr>
            <a:xfrm flipH="1">
              <a:off x="2677212" y="4249303"/>
              <a:ext cx="97426" cy="26010"/>
            </a:xfrm>
            <a:custGeom>
              <a:avLst/>
              <a:gdLst/>
              <a:ahLst/>
              <a:cxnLst/>
              <a:rect l="l" t="t" r="r" b="b"/>
              <a:pathLst>
                <a:path w="4286" h="1144" extrusionOk="0">
                  <a:moveTo>
                    <a:pt x="1191" y="1"/>
                  </a:moveTo>
                  <a:lnTo>
                    <a:pt x="620" y="49"/>
                  </a:lnTo>
                  <a:lnTo>
                    <a:pt x="96" y="96"/>
                  </a:lnTo>
                  <a:lnTo>
                    <a:pt x="48" y="144"/>
                  </a:lnTo>
                  <a:lnTo>
                    <a:pt x="1" y="191"/>
                  </a:lnTo>
                  <a:lnTo>
                    <a:pt x="48" y="239"/>
                  </a:lnTo>
                  <a:lnTo>
                    <a:pt x="96" y="287"/>
                  </a:lnTo>
                  <a:lnTo>
                    <a:pt x="1143" y="429"/>
                  </a:lnTo>
                  <a:lnTo>
                    <a:pt x="2143" y="572"/>
                  </a:lnTo>
                  <a:lnTo>
                    <a:pt x="3191" y="810"/>
                  </a:lnTo>
                  <a:lnTo>
                    <a:pt x="4190" y="1144"/>
                  </a:lnTo>
                  <a:lnTo>
                    <a:pt x="4286" y="1096"/>
                  </a:lnTo>
                  <a:lnTo>
                    <a:pt x="4286" y="1048"/>
                  </a:lnTo>
                  <a:lnTo>
                    <a:pt x="3810" y="715"/>
                  </a:lnTo>
                  <a:lnTo>
                    <a:pt x="3334" y="429"/>
                  </a:lnTo>
                  <a:lnTo>
                    <a:pt x="2857" y="239"/>
                  </a:lnTo>
                  <a:lnTo>
                    <a:pt x="2286" y="96"/>
                  </a:lnTo>
                  <a:lnTo>
                    <a:pt x="171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6"/>
            <p:cNvSpPr/>
            <p:nvPr/>
          </p:nvSpPr>
          <p:spPr>
            <a:xfrm flipH="1">
              <a:off x="2701012" y="4263377"/>
              <a:ext cx="96335" cy="24919"/>
            </a:xfrm>
            <a:custGeom>
              <a:avLst/>
              <a:gdLst/>
              <a:ahLst/>
              <a:cxnLst/>
              <a:rect l="l" t="t" r="r" b="b"/>
              <a:pathLst>
                <a:path w="4238" h="1096" extrusionOk="0">
                  <a:moveTo>
                    <a:pt x="619" y="1"/>
                  </a:moveTo>
                  <a:lnTo>
                    <a:pt x="48" y="96"/>
                  </a:lnTo>
                  <a:lnTo>
                    <a:pt x="0" y="144"/>
                  </a:lnTo>
                  <a:lnTo>
                    <a:pt x="0" y="191"/>
                  </a:lnTo>
                  <a:lnTo>
                    <a:pt x="0" y="239"/>
                  </a:lnTo>
                  <a:lnTo>
                    <a:pt x="95" y="286"/>
                  </a:lnTo>
                  <a:lnTo>
                    <a:pt x="1143" y="382"/>
                  </a:lnTo>
                  <a:lnTo>
                    <a:pt x="2142" y="572"/>
                  </a:lnTo>
                  <a:lnTo>
                    <a:pt x="3190" y="810"/>
                  </a:lnTo>
                  <a:lnTo>
                    <a:pt x="4190" y="1096"/>
                  </a:lnTo>
                  <a:lnTo>
                    <a:pt x="4237" y="1096"/>
                  </a:lnTo>
                  <a:lnTo>
                    <a:pt x="4237" y="1048"/>
                  </a:lnTo>
                  <a:lnTo>
                    <a:pt x="3809" y="715"/>
                  </a:lnTo>
                  <a:lnTo>
                    <a:pt x="3333" y="429"/>
                  </a:lnTo>
                  <a:lnTo>
                    <a:pt x="2809" y="239"/>
                  </a:lnTo>
                  <a:lnTo>
                    <a:pt x="2285" y="96"/>
                  </a:lnTo>
                  <a:lnTo>
                    <a:pt x="171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6"/>
            <p:cNvSpPr/>
            <p:nvPr/>
          </p:nvSpPr>
          <p:spPr>
            <a:xfrm flipH="1">
              <a:off x="2688032" y="4139988"/>
              <a:ext cx="102836" cy="89853"/>
            </a:xfrm>
            <a:custGeom>
              <a:avLst/>
              <a:gdLst/>
              <a:ahLst/>
              <a:cxnLst/>
              <a:rect l="l" t="t" r="r" b="b"/>
              <a:pathLst>
                <a:path w="4524" h="3952" extrusionOk="0">
                  <a:moveTo>
                    <a:pt x="1143" y="429"/>
                  </a:moveTo>
                  <a:lnTo>
                    <a:pt x="1477" y="524"/>
                  </a:lnTo>
                  <a:lnTo>
                    <a:pt x="1810" y="667"/>
                  </a:lnTo>
                  <a:lnTo>
                    <a:pt x="2096" y="810"/>
                  </a:lnTo>
                  <a:lnTo>
                    <a:pt x="2286" y="953"/>
                  </a:lnTo>
                  <a:lnTo>
                    <a:pt x="2667" y="1333"/>
                  </a:lnTo>
                  <a:lnTo>
                    <a:pt x="3048" y="1762"/>
                  </a:lnTo>
                  <a:lnTo>
                    <a:pt x="3714" y="2667"/>
                  </a:lnTo>
                  <a:lnTo>
                    <a:pt x="4333" y="3619"/>
                  </a:lnTo>
                  <a:lnTo>
                    <a:pt x="4333" y="3619"/>
                  </a:lnTo>
                  <a:lnTo>
                    <a:pt x="3524" y="3238"/>
                  </a:lnTo>
                  <a:lnTo>
                    <a:pt x="2667" y="2952"/>
                  </a:lnTo>
                  <a:lnTo>
                    <a:pt x="2048" y="2714"/>
                  </a:lnTo>
                  <a:lnTo>
                    <a:pt x="1715" y="2524"/>
                  </a:lnTo>
                  <a:lnTo>
                    <a:pt x="1381" y="2333"/>
                  </a:lnTo>
                  <a:lnTo>
                    <a:pt x="1048" y="2143"/>
                  </a:lnTo>
                  <a:lnTo>
                    <a:pt x="810" y="1905"/>
                  </a:lnTo>
                  <a:lnTo>
                    <a:pt x="572" y="1619"/>
                  </a:lnTo>
                  <a:lnTo>
                    <a:pt x="477" y="1333"/>
                  </a:lnTo>
                  <a:lnTo>
                    <a:pt x="477" y="1048"/>
                  </a:lnTo>
                  <a:lnTo>
                    <a:pt x="477" y="857"/>
                  </a:lnTo>
                  <a:lnTo>
                    <a:pt x="524" y="667"/>
                  </a:lnTo>
                  <a:lnTo>
                    <a:pt x="620" y="572"/>
                  </a:lnTo>
                  <a:lnTo>
                    <a:pt x="715" y="477"/>
                  </a:lnTo>
                  <a:lnTo>
                    <a:pt x="858" y="429"/>
                  </a:lnTo>
                  <a:close/>
                  <a:moveTo>
                    <a:pt x="1001" y="0"/>
                  </a:moveTo>
                  <a:lnTo>
                    <a:pt x="715" y="96"/>
                  </a:lnTo>
                  <a:lnTo>
                    <a:pt x="429" y="238"/>
                  </a:lnTo>
                  <a:lnTo>
                    <a:pt x="191" y="477"/>
                  </a:lnTo>
                  <a:lnTo>
                    <a:pt x="48" y="762"/>
                  </a:lnTo>
                  <a:lnTo>
                    <a:pt x="1" y="1048"/>
                  </a:lnTo>
                  <a:lnTo>
                    <a:pt x="1" y="1286"/>
                  </a:lnTo>
                  <a:lnTo>
                    <a:pt x="96" y="1572"/>
                  </a:lnTo>
                  <a:lnTo>
                    <a:pt x="239" y="1810"/>
                  </a:lnTo>
                  <a:lnTo>
                    <a:pt x="429" y="2048"/>
                  </a:lnTo>
                  <a:lnTo>
                    <a:pt x="620" y="2286"/>
                  </a:lnTo>
                  <a:lnTo>
                    <a:pt x="858" y="2428"/>
                  </a:lnTo>
                  <a:lnTo>
                    <a:pt x="1239" y="2714"/>
                  </a:lnTo>
                  <a:lnTo>
                    <a:pt x="1619" y="2952"/>
                  </a:lnTo>
                  <a:lnTo>
                    <a:pt x="2048" y="3143"/>
                  </a:lnTo>
                  <a:lnTo>
                    <a:pt x="2524" y="3333"/>
                  </a:lnTo>
                  <a:lnTo>
                    <a:pt x="4286" y="3952"/>
                  </a:lnTo>
                  <a:lnTo>
                    <a:pt x="4428" y="3952"/>
                  </a:lnTo>
                  <a:lnTo>
                    <a:pt x="4476" y="3809"/>
                  </a:lnTo>
                  <a:lnTo>
                    <a:pt x="4524" y="3762"/>
                  </a:lnTo>
                  <a:lnTo>
                    <a:pt x="4524" y="3714"/>
                  </a:lnTo>
                  <a:lnTo>
                    <a:pt x="4381" y="3285"/>
                  </a:lnTo>
                  <a:lnTo>
                    <a:pt x="4143" y="2809"/>
                  </a:lnTo>
                  <a:lnTo>
                    <a:pt x="3905" y="2381"/>
                  </a:lnTo>
                  <a:lnTo>
                    <a:pt x="3667" y="2000"/>
                  </a:lnTo>
                  <a:lnTo>
                    <a:pt x="3381" y="1572"/>
                  </a:lnTo>
                  <a:lnTo>
                    <a:pt x="3048" y="1191"/>
                  </a:lnTo>
                  <a:lnTo>
                    <a:pt x="2714" y="857"/>
                  </a:lnTo>
                  <a:lnTo>
                    <a:pt x="2381" y="524"/>
                  </a:lnTo>
                  <a:lnTo>
                    <a:pt x="2143" y="334"/>
                  </a:lnTo>
                  <a:lnTo>
                    <a:pt x="1857" y="191"/>
                  </a:lnTo>
                  <a:lnTo>
                    <a:pt x="1572" y="96"/>
                  </a:lnTo>
                  <a:lnTo>
                    <a:pt x="128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flipH="1">
              <a:off x="2579808" y="4160542"/>
              <a:ext cx="115816" cy="69300"/>
            </a:xfrm>
            <a:custGeom>
              <a:avLst/>
              <a:gdLst/>
              <a:ahLst/>
              <a:cxnLst/>
              <a:rect l="l" t="t" r="r" b="b"/>
              <a:pathLst>
                <a:path w="5095" h="3048" extrusionOk="0">
                  <a:moveTo>
                    <a:pt x="4142" y="429"/>
                  </a:moveTo>
                  <a:lnTo>
                    <a:pt x="4428" y="477"/>
                  </a:lnTo>
                  <a:lnTo>
                    <a:pt x="4523" y="572"/>
                  </a:lnTo>
                  <a:lnTo>
                    <a:pt x="4618" y="668"/>
                  </a:lnTo>
                  <a:lnTo>
                    <a:pt x="4666" y="810"/>
                  </a:lnTo>
                  <a:lnTo>
                    <a:pt x="4666" y="1001"/>
                  </a:lnTo>
                  <a:lnTo>
                    <a:pt x="4618" y="1191"/>
                  </a:lnTo>
                  <a:lnTo>
                    <a:pt x="4523" y="1429"/>
                  </a:lnTo>
                  <a:lnTo>
                    <a:pt x="4380" y="1715"/>
                  </a:lnTo>
                  <a:lnTo>
                    <a:pt x="4095" y="1905"/>
                  </a:lnTo>
                  <a:lnTo>
                    <a:pt x="3761" y="2096"/>
                  </a:lnTo>
                  <a:lnTo>
                    <a:pt x="3428" y="2239"/>
                  </a:lnTo>
                  <a:lnTo>
                    <a:pt x="3047" y="2334"/>
                  </a:lnTo>
                  <a:lnTo>
                    <a:pt x="2666" y="2381"/>
                  </a:lnTo>
                  <a:lnTo>
                    <a:pt x="2000" y="2477"/>
                  </a:lnTo>
                  <a:lnTo>
                    <a:pt x="1095" y="2572"/>
                  </a:lnTo>
                  <a:lnTo>
                    <a:pt x="238" y="2715"/>
                  </a:lnTo>
                  <a:lnTo>
                    <a:pt x="1048" y="1953"/>
                  </a:lnTo>
                  <a:lnTo>
                    <a:pt x="1476" y="1572"/>
                  </a:lnTo>
                  <a:lnTo>
                    <a:pt x="1952" y="1239"/>
                  </a:lnTo>
                  <a:lnTo>
                    <a:pt x="2381" y="906"/>
                  </a:lnTo>
                  <a:lnTo>
                    <a:pt x="2857" y="668"/>
                  </a:lnTo>
                  <a:lnTo>
                    <a:pt x="3095" y="572"/>
                  </a:lnTo>
                  <a:lnTo>
                    <a:pt x="3428" y="477"/>
                  </a:lnTo>
                  <a:lnTo>
                    <a:pt x="3761" y="429"/>
                  </a:lnTo>
                  <a:close/>
                  <a:moveTo>
                    <a:pt x="3476" y="1"/>
                  </a:moveTo>
                  <a:lnTo>
                    <a:pt x="3190" y="96"/>
                  </a:lnTo>
                  <a:lnTo>
                    <a:pt x="2905" y="191"/>
                  </a:lnTo>
                  <a:lnTo>
                    <a:pt x="2476" y="429"/>
                  </a:lnTo>
                  <a:lnTo>
                    <a:pt x="2048" y="715"/>
                  </a:lnTo>
                  <a:lnTo>
                    <a:pt x="1667" y="1001"/>
                  </a:lnTo>
                  <a:lnTo>
                    <a:pt x="1286" y="1286"/>
                  </a:lnTo>
                  <a:lnTo>
                    <a:pt x="953" y="1620"/>
                  </a:lnTo>
                  <a:lnTo>
                    <a:pt x="619" y="2001"/>
                  </a:lnTo>
                  <a:lnTo>
                    <a:pt x="286" y="2381"/>
                  </a:lnTo>
                  <a:lnTo>
                    <a:pt x="0" y="2762"/>
                  </a:lnTo>
                  <a:lnTo>
                    <a:pt x="0" y="2810"/>
                  </a:lnTo>
                  <a:lnTo>
                    <a:pt x="48" y="2810"/>
                  </a:lnTo>
                  <a:lnTo>
                    <a:pt x="48" y="2953"/>
                  </a:lnTo>
                  <a:lnTo>
                    <a:pt x="143" y="3048"/>
                  </a:lnTo>
                  <a:lnTo>
                    <a:pt x="191" y="3048"/>
                  </a:lnTo>
                  <a:lnTo>
                    <a:pt x="2095" y="2905"/>
                  </a:lnTo>
                  <a:lnTo>
                    <a:pt x="2571" y="2810"/>
                  </a:lnTo>
                  <a:lnTo>
                    <a:pt x="3000" y="2715"/>
                  </a:lnTo>
                  <a:lnTo>
                    <a:pt x="3476" y="2619"/>
                  </a:lnTo>
                  <a:lnTo>
                    <a:pt x="3904" y="2429"/>
                  </a:lnTo>
                  <a:lnTo>
                    <a:pt x="4142" y="2334"/>
                  </a:lnTo>
                  <a:lnTo>
                    <a:pt x="4428" y="2143"/>
                  </a:lnTo>
                  <a:lnTo>
                    <a:pt x="4618" y="1953"/>
                  </a:lnTo>
                  <a:lnTo>
                    <a:pt x="4856" y="1763"/>
                  </a:lnTo>
                  <a:lnTo>
                    <a:pt x="4999" y="1524"/>
                  </a:lnTo>
                  <a:lnTo>
                    <a:pt x="5095" y="1239"/>
                  </a:lnTo>
                  <a:lnTo>
                    <a:pt x="5095" y="1001"/>
                  </a:lnTo>
                  <a:lnTo>
                    <a:pt x="4999" y="668"/>
                  </a:lnTo>
                  <a:lnTo>
                    <a:pt x="4856" y="382"/>
                  </a:lnTo>
                  <a:lnTo>
                    <a:pt x="4618" y="191"/>
                  </a:lnTo>
                  <a:lnTo>
                    <a:pt x="4380" y="49"/>
                  </a:lnTo>
                  <a:lnTo>
                    <a:pt x="409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flipH="1">
              <a:off x="2300600" y="2597505"/>
              <a:ext cx="448057" cy="1481892"/>
            </a:xfrm>
            <a:custGeom>
              <a:avLst/>
              <a:gdLst/>
              <a:ahLst/>
              <a:cxnLst/>
              <a:rect l="l" t="t" r="r" b="b"/>
              <a:pathLst>
                <a:path w="19711" h="65178" extrusionOk="0">
                  <a:moveTo>
                    <a:pt x="6856" y="1"/>
                  </a:moveTo>
                  <a:lnTo>
                    <a:pt x="6094" y="4714"/>
                  </a:lnTo>
                  <a:lnTo>
                    <a:pt x="4476" y="15569"/>
                  </a:lnTo>
                  <a:lnTo>
                    <a:pt x="2667" y="27757"/>
                  </a:lnTo>
                  <a:lnTo>
                    <a:pt x="2000" y="32803"/>
                  </a:lnTo>
                  <a:lnTo>
                    <a:pt x="1572" y="36374"/>
                  </a:lnTo>
                  <a:lnTo>
                    <a:pt x="1334" y="39183"/>
                  </a:lnTo>
                  <a:lnTo>
                    <a:pt x="1048" y="43182"/>
                  </a:lnTo>
                  <a:lnTo>
                    <a:pt x="572" y="52799"/>
                  </a:lnTo>
                  <a:lnTo>
                    <a:pt x="143" y="61416"/>
                  </a:lnTo>
                  <a:lnTo>
                    <a:pt x="0" y="65177"/>
                  </a:lnTo>
                  <a:lnTo>
                    <a:pt x="15140" y="65177"/>
                  </a:lnTo>
                  <a:lnTo>
                    <a:pt x="15426" y="54513"/>
                  </a:lnTo>
                  <a:lnTo>
                    <a:pt x="15854" y="39135"/>
                  </a:lnTo>
                  <a:lnTo>
                    <a:pt x="15902" y="37231"/>
                  </a:lnTo>
                  <a:lnTo>
                    <a:pt x="17854" y="18425"/>
                  </a:lnTo>
                  <a:lnTo>
                    <a:pt x="1971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flipH="1">
              <a:off x="2337402" y="2627812"/>
              <a:ext cx="111474" cy="1397450"/>
            </a:xfrm>
            <a:custGeom>
              <a:avLst/>
              <a:gdLst/>
              <a:ahLst/>
              <a:cxnLst/>
              <a:rect l="l" t="t" r="r" b="b"/>
              <a:pathLst>
                <a:path w="4904" h="61464" extrusionOk="0">
                  <a:moveTo>
                    <a:pt x="4809" y="1"/>
                  </a:moveTo>
                  <a:lnTo>
                    <a:pt x="3904" y="6666"/>
                  </a:lnTo>
                  <a:lnTo>
                    <a:pt x="3428" y="9999"/>
                  </a:lnTo>
                  <a:lnTo>
                    <a:pt x="3000" y="13379"/>
                  </a:lnTo>
                  <a:lnTo>
                    <a:pt x="2381" y="19282"/>
                  </a:lnTo>
                  <a:lnTo>
                    <a:pt x="1809" y="25234"/>
                  </a:lnTo>
                  <a:lnTo>
                    <a:pt x="1286" y="31232"/>
                  </a:lnTo>
                  <a:lnTo>
                    <a:pt x="905" y="37183"/>
                  </a:lnTo>
                  <a:lnTo>
                    <a:pt x="619" y="43230"/>
                  </a:lnTo>
                  <a:lnTo>
                    <a:pt x="333" y="49276"/>
                  </a:lnTo>
                  <a:lnTo>
                    <a:pt x="143" y="55322"/>
                  </a:lnTo>
                  <a:lnTo>
                    <a:pt x="0" y="61369"/>
                  </a:lnTo>
                  <a:lnTo>
                    <a:pt x="0" y="61416"/>
                  </a:lnTo>
                  <a:lnTo>
                    <a:pt x="95" y="61464"/>
                  </a:lnTo>
                  <a:lnTo>
                    <a:pt x="143" y="61416"/>
                  </a:lnTo>
                  <a:lnTo>
                    <a:pt x="143" y="61369"/>
                  </a:lnTo>
                  <a:lnTo>
                    <a:pt x="381" y="54608"/>
                  </a:lnTo>
                  <a:lnTo>
                    <a:pt x="619" y="47800"/>
                  </a:lnTo>
                  <a:lnTo>
                    <a:pt x="905" y="41801"/>
                  </a:lnTo>
                  <a:lnTo>
                    <a:pt x="1238" y="35850"/>
                  </a:lnTo>
                  <a:lnTo>
                    <a:pt x="1667" y="29852"/>
                  </a:lnTo>
                  <a:lnTo>
                    <a:pt x="2190" y="23853"/>
                  </a:lnTo>
                  <a:lnTo>
                    <a:pt x="2714" y="17902"/>
                  </a:lnTo>
                  <a:lnTo>
                    <a:pt x="3380" y="11903"/>
                  </a:lnTo>
                  <a:lnTo>
                    <a:pt x="4047" y="5952"/>
                  </a:lnTo>
                  <a:lnTo>
                    <a:pt x="4475" y="3000"/>
                  </a:lnTo>
                  <a:lnTo>
                    <a:pt x="490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6"/>
            <p:cNvSpPr/>
            <p:nvPr/>
          </p:nvSpPr>
          <p:spPr>
            <a:xfrm flipH="1">
              <a:off x="2418552" y="4019828"/>
              <a:ext cx="309532" cy="8685"/>
            </a:xfrm>
            <a:custGeom>
              <a:avLst/>
              <a:gdLst/>
              <a:ahLst/>
              <a:cxnLst/>
              <a:rect l="l" t="t" r="r" b="b"/>
              <a:pathLst>
                <a:path w="13617" h="382" extrusionOk="0">
                  <a:moveTo>
                    <a:pt x="5285" y="1"/>
                  </a:moveTo>
                  <a:lnTo>
                    <a:pt x="2619" y="96"/>
                  </a:lnTo>
                  <a:lnTo>
                    <a:pt x="1286" y="144"/>
                  </a:lnTo>
                  <a:lnTo>
                    <a:pt x="667" y="144"/>
                  </a:lnTo>
                  <a:lnTo>
                    <a:pt x="48" y="191"/>
                  </a:lnTo>
                  <a:lnTo>
                    <a:pt x="0" y="191"/>
                  </a:lnTo>
                  <a:lnTo>
                    <a:pt x="0" y="239"/>
                  </a:lnTo>
                  <a:lnTo>
                    <a:pt x="714" y="239"/>
                  </a:lnTo>
                  <a:lnTo>
                    <a:pt x="1524" y="286"/>
                  </a:lnTo>
                  <a:lnTo>
                    <a:pt x="2999" y="334"/>
                  </a:lnTo>
                  <a:lnTo>
                    <a:pt x="5618" y="382"/>
                  </a:lnTo>
                  <a:lnTo>
                    <a:pt x="8284" y="382"/>
                  </a:lnTo>
                  <a:lnTo>
                    <a:pt x="10903" y="334"/>
                  </a:lnTo>
                  <a:lnTo>
                    <a:pt x="12283" y="239"/>
                  </a:lnTo>
                  <a:lnTo>
                    <a:pt x="13616" y="191"/>
                  </a:lnTo>
                  <a:lnTo>
                    <a:pt x="13616" y="144"/>
                  </a:lnTo>
                  <a:lnTo>
                    <a:pt x="12807" y="144"/>
                  </a:lnTo>
                  <a:lnTo>
                    <a:pt x="12045" y="96"/>
                  </a:lnTo>
                  <a:lnTo>
                    <a:pt x="10569" y="48"/>
                  </a:lnTo>
                  <a:lnTo>
                    <a:pt x="790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6"/>
            <p:cNvSpPr/>
            <p:nvPr/>
          </p:nvSpPr>
          <p:spPr>
            <a:xfrm flipH="1">
              <a:off x="2300600" y="2597505"/>
              <a:ext cx="250022" cy="889799"/>
            </a:xfrm>
            <a:custGeom>
              <a:avLst/>
              <a:gdLst/>
              <a:ahLst/>
              <a:cxnLst/>
              <a:rect l="l" t="t" r="r" b="b"/>
              <a:pathLst>
                <a:path w="10999" h="39136" extrusionOk="0">
                  <a:moveTo>
                    <a:pt x="1" y="1"/>
                  </a:moveTo>
                  <a:lnTo>
                    <a:pt x="7142" y="39135"/>
                  </a:lnTo>
                  <a:lnTo>
                    <a:pt x="7190" y="37231"/>
                  </a:lnTo>
                  <a:lnTo>
                    <a:pt x="9142" y="18425"/>
                  </a:lnTo>
                  <a:lnTo>
                    <a:pt x="1099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flipH="1">
              <a:off x="1573357" y="3744903"/>
              <a:ext cx="484836" cy="648387"/>
            </a:xfrm>
            <a:custGeom>
              <a:avLst/>
              <a:gdLst/>
              <a:ahLst/>
              <a:cxnLst/>
              <a:rect l="l" t="t" r="r" b="b"/>
              <a:pathLst>
                <a:path w="21329" h="28518" extrusionOk="0">
                  <a:moveTo>
                    <a:pt x="12664" y="0"/>
                  </a:moveTo>
                  <a:lnTo>
                    <a:pt x="476" y="5523"/>
                  </a:lnTo>
                  <a:lnTo>
                    <a:pt x="3999" y="12712"/>
                  </a:lnTo>
                  <a:lnTo>
                    <a:pt x="5475" y="15664"/>
                  </a:lnTo>
                  <a:lnTo>
                    <a:pt x="6570" y="17901"/>
                  </a:lnTo>
                  <a:lnTo>
                    <a:pt x="3571" y="21329"/>
                  </a:lnTo>
                  <a:lnTo>
                    <a:pt x="1428" y="23900"/>
                  </a:lnTo>
                  <a:lnTo>
                    <a:pt x="619" y="24852"/>
                  </a:lnTo>
                  <a:lnTo>
                    <a:pt x="238" y="25471"/>
                  </a:lnTo>
                  <a:lnTo>
                    <a:pt x="95" y="25852"/>
                  </a:lnTo>
                  <a:lnTo>
                    <a:pt x="0" y="26328"/>
                  </a:lnTo>
                  <a:lnTo>
                    <a:pt x="0" y="26852"/>
                  </a:lnTo>
                  <a:lnTo>
                    <a:pt x="48" y="27375"/>
                  </a:lnTo>
                  <a:lnTo>
                    <a:pt x="143" y="27851"/>
                  </a:lnTo>
                  <a:lnTo>
                    <a:pt x="333" y="28232"/>
                  </a:lnTo>
                  <a:lnTo>
                    <a:pt x="429" y="28327"/>
                  </a:lnTo>
                  <a:lnTo>
                    <a:pt x="524" y="28470"/>
                  </a:lnTo>
                  <a:lnTo>
                    <a:pt x="667" y="28518"/>
                  </a:lnTo>
                  <a:lnTo>
                    <a:pt x="809" y="28518"/>
                  </a:lnTo>
                  <a:lnTo>
                    <a:pt x="1143" y="28423"/>
                  </a:lnTo>
                  <a:lnTo>
                    <a:pt x="1904" y="28137"/>
                  </a:lnTo>
                  <a:lnTo>
                    <a:pt x="4237" y="27090"/>
                  </a:lnTo>
                  <a:lnTo>
                    <a:pt x="7475" y="25661"/>
                  </a:lnTo>
                  <a:lnTo>
                    <a:pt x="11141" y="23947"/>
                  </a:lnTo>
                  <a:lnTo>
                    <a:pt x="14807" y="22281"/>
                  </a:lnTo>
                  <a:lnTo>
                    <a:pt x="17996" y="20710"/>
                  </a:lnTo>
                  <a:lnTo>
                    <a:pt x="20282" y="19520"/>
                  </a:lnTo>
                  <a:lnTo>
                    <a:pt x="20996" y="19139"/>
                  </a:lnTo>
                  <a:lnTo>
                    <a:pt x="21186" y="18996"/>
                  </a:lnTo>
                  <a:lnTo>
                    <a:pt x="21281" y="18901"/>
                  </a:lnTo>
                  <a:lnTo>
                    <a:pt x="21329" y="18806"/>
                  </a:lnTo>
                  <a:lnTo>
                    <a:pt x="21329" y="18663"/>
                  </a:lnTo>
                  <a:lnTo>
                    <a:pt x="21234" y="18187"/>
                  </a:lnTo>
                  <a:lnTo>
                    <a:pt x="20996" y="17568"/>
                  </a:lnTo>
                  <a:lnTo>
                    <a:pt x="20710" y="16759"/>
                  </a:lnTo>
                  <a:lnTo>
                    <a:pt x="19948" y="14711"/>
                  </a:lnTo>
                  <a:lnTo>
                    <a:pt x="18949" y="12283"/>
                  </a:lnTo>
                  <a:lnTo>
                    <a:pt x="18472" y="11141"/>
                  </a:lnTo>
                  <a:lnTo>
                    <a:pt x="17949" y="9998"/>
                  </a:lnTo>
                  <a:lnTo>
                    <a:pt x="16568" y="7189"/>
                  </a:lnTo>
                  <a:lnTo>
                    <a:pt x="15092" y="4428"/>
                  </a:lnTo>
                  <a:lnTo>
                    <a:pt x="13854" y="2143"/>
                  </a:lnTo>
                  <a:lnTo>
                    <a:pt x="12664"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flipH="1">
              <a:off x="1573357" y="3908353"/>
              <a:ext cx="484836" cy="484938"/>
            </a:xfrm>
            <a:custGeom>
              <a:avLst/>
              <a:gdLst/>
              <a:ahLst/>
              <a:cxnLst/>
              <a:rect l="l" t="t" r="r" b="b"/>
              <a:pathLst>
                <a:path w="21329" h="21329" extrusionOk="0">
                  <a:moveTo>
                    <a:pt x="16568" y="0"/>
                  </a:moveTo>
                  <a:lnTo>
                    <a:pt x="10141" y="2857"/>
                  </a:lnTo>
                  <a:lnTo>
                    <a:pt x="3999" y="5523"/>
                  </a:lnTo>
                  <a:lnTo>
                    <a:pt x="5475" y="8475"/>
                  </a:lnTo>
                  <a:lnTo>
                    <a:pt x="6523" y="10712"/>
                  </a:lnTo>
                  <a:lnTo>
                    <a:pt x="3571" y="14140"/>
                  </a:lnTo>
                  <a:lnTo>
                    <a:pt x="1428" y="16711"/>
                  </a:lnTo>
                  <a:lnTo>
                    <a:pt x="619" y="17663"/>
                  </a:lnTo>
                  <a:lnTo>
                    <a:pt x="238" y="18282"/>
                  </a:lnTo>
                  <a:lnTo>
                    <a:pt x="95" y="18663"/>
                  </a:lnTo>
                  <a:lnTo>
                    <a:pt x="0" y="19139"/>
                  </a:lnTo>
                  <a:lnTo>
                    <a:pt x="0" y="19663"/>
                  </a:lnTo>
                  <a:lnTo>
                    <a:pt x="48" y="20186"/>
                  </a:lnTo>
                  <a:lnTo>
                    <a:pt x="143" y="20662"/>
                  </a:lnTo>
                  <a:lnTo>
                    <a:pt x="333" y="21043"/>
                  </a:lnTo>
                  <a:lnTo>
                    <a:pt x="429" y="21138"/>
                  </a:lnTo>
                  <a:lnTo>
                    <a:pt x="524" y="21281"/>
                  </a:lnTo>
                  <a:lnTo>
                    <a:pt x="667" y="21329"/>
                  </a:lnTo>
                  <a:lnTo>
                    <a:pt x="809" y="21329"/>
                  </a:lnTo>
                  <a:lnTo>
                    <a:pt x="1143" y="21234"/>
                  </a:lnTo>
                  <a:lnTo>
                    <a:pt x="1904" y="20948"/>
                  </a:lnTo>
                  <a:lnTo>
                    <a:pt x="4237" y="19901"/>
                  </a:lnTo>
                  <a:lnTo>
                    <a:pt x="7475" y="18472"/>
                  </a:lnTo>
                  <a:lnTo>
                    <a:pt x="11141" y="16758"/>
                  </a:lnTo>
                  <a:lnTo>
                    <a:pt x="14807" y="15092"/>
                  </a:lnTo>
                  <a:lnTo>
                    <a:pt x="17996" y="13521"/>
                  </a:lnTo>
                  <a:lnTo>
                    <a:pt x="20282" y="12331"/>
                  </a:lnTo>
                  <a:lnTo>
                    <a:pt x="20996" y="11950"/>
                  </a:lnTo>
                  <a:lnTo>
                    <a:pt x="21186" y="11807"/>
                  </a:lnTo>
                  <a:lnTo>
                    <a:pt x="21281" y="11712"/>
                  </a:lnTo>
                  <a:lnTo>
                    <a:pt x="21329" y="11617"/>
                  </a:lnTo>
                  <a:lnTo>
                    <a:pt x="21329" y="11474"/>
                  </a:lnTo>
                  <a:lnTo>
                    <a:pt x="21234" y="10998"/>
                  </a:lnTo>
                  <a:lnTo>
                    <a:pt x="20996" y="10379"/>
                  </a:lnTo>
                  <a:lnTo>
                    <a:pt x="20710" y="9570"/>
                  </a:lnTo>
                  <a:lnTo>
                    <a:pt x="19948" y="7522"/>
                  </a:lnTo>
                  <a:lnTo>
                    <a:pt x="18949" y="5094"/>
                  </a:lnTo>
                  <a:lnTo>
                    <a:pt x="18472" y="3952"/>
                  </a:lnTo>
                  <a:lnTo>
                    <a:pt x="17949" y="2809"/>
                  </a:lnTo>
                  <a:lnTo>
                    <a:pt x="16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flipH="1">
              <a:off x="1572266" y="3971127"/>
              <a:ext cx="487018" cy="423255"/>
            </a:xfrm>
            <a:custGeom>
              <a:avLst/>
              <a:gdLst/>
              <a:ahLst/>
              <a:cxnLst/>
              <a:rect l="l" t="t" r="r" b="b"/>
              <a:pathLst>
                <a:path w="21425" h="18616" extrusionOk="0">
                  <a:moveTo>
                    <a:pt x="18044" y="0"/>
                  </a:moveTo>
                  <a:lnTo>
                    <a:pt x="5476" y="5714"/>
                  </a:lnTo>
                  <a:lnTo>
                    <a:pt x="6571" y="7951"/>
                  </a:lnTo>
                  <a:lnTo>
                    <a:pt x="3571" y="11379"/>
                  </a:lnTo>
                  <a:lnTo>
                    <a:pt x="1429" y="13950"/>
                  </a:lnTo>
                  <a:lnTo>
                    <a:pt x="619" y="14950"/>
                  </a:lnTo>
                  <a:lnTo>
                    <a:pt x="239" y="15569"/>
                  </a:lnTo>
                  <a:lnTo>
                    <a:pt x="96" y="15949"/>
                  </a:lnTo>
                  <a:lnTo>
                    <a:pt x="1" y="16473"/>
                  </a:lnTo>
                  <a:lnTo>
                    <a:pt x="1" y="16949"/>
                  </a:lnTo>
                  <a:lnTo>
                    <a:pt x="48" y="17473"/>
                  </a:lnTo>
                  <a:lnTo>
                    <a:pt x="143" y="17949"/>
                  </a:lnTo>
                  <a:lnTo>
                    <a:pt x="334" y="18330"/>
                  </a:lnTo>
                  <a:lnTo>
                    <a:pt x="429" y="18473"/>
                  </a:lnTo>
                  <a:lnTo>
                    <a:pt x="524" y="18568"/>
                  </a:lnTo>
                  <a:lnTo>
                    <a:pt x="667" y="18615"/>
                  </a:lnTo>
                  <a:lnTo>
                    <a:pt x="810" y="18615"/>
                  </a:lnTo>
                  <a:lnTo>
                    <a:pt x="1143" y="18520"/>
                  </a:lnTo>
                  <a:lnTo>
                    <a:pt x="1905" y="18235"/>
                  </a:lnTo>
                  <a:lnTo>
                    <a:pt x="4285" y="17187"/>
                  </a:lnTo>
                  <a:lnTo>
                    <a:pt x="7523" y="15711"/>
                  </a:lnTo>
                  <a:lnTo>
                    <a:pt x="11189" y="14045"/>
                  </a:lnTo>
                  <a:lnTo>
                    <a:pt x="14855" y="12331"/>
                  </a:lnTo>
                  <a:lnTo>
                    <a:pt x="18092" y="10760"/>
                  </a:lnTo>
                  <a:lnTo>
                    <a:pt x="20425" y="9570"/>
                  </a:lnTo>
                  <a:lnTo>
                    <a:pt x="21091" y="9189"/>
                  </a:lnTo>
                  <a:lnTo>
                    <a:pt x="21329" y="9046"/>
                  </a:lnTo>
                  <a:lnTo>
                    <a:pt x="21425" y="8951"/>
                  </a:lnTo>
                  <a:lnTo>
                    <a:pt x="21425" y="8808"/>
                  </a:lnTo>
                  <a:lnTo>
                    <a:pt x="21425" y="8618"/>
                  </a:lnTo>
                  <a:lnTo>
                    <a:pt x="21234" y="7999"/>
                  </a:lnTo>
                  <a:lnTo>
                    <a:pt x="20949" y="7094"/>
                  </a:lnTo>
                  <a:lnTo>
                    <a:pt x="20520" y="5952"/>
                  </a:lnTo>
                  <a:lnTo>
                    <a:pt x="19425" y="3190"/>
                  </a:lnTo>
                  <a:lnTo>
                    <a:pt x="18044"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
            <p:cNvSpPr/>
            <p:nvPr/>
          </p:nvSpPr>
          <p:spPr>
            <a:xfrm flipH="1">
              <a:off x="1598248" y="4173547"/>
              <a:ext cx="445875" cy="201351"/>
            </a:xfrm>
            <a:custGeom>
              <a:avLst/>
              <a:gdLst/>
              <a:ahLst/>
              <a:cxnLst/>
              <a:rect l="l" t="t" r="r" b="b"/>
              <a:pathLst>
                <a:path w="19615" h="8856" extrusionOk="0">
                  <a:moveTo>
                    <a:pt x="19615" y="0"/>
                  </a:moveTo>
                  <a:lnTo>
                    <a:pt x="17949" y="667"/>
                  </a:lnTo>
                  <a:lnTo>
                    <a:pt x="15616" y="1714"/>
                  </a:lnTo>
                  <a:lnTo>
                    <a:pt x="9808" y="4285"/>
                  </a:lnTo>
                  <a:lnTo>
                    <a:pt x="3999" y="6951"/>
                  </a:lnTo>
                  <a:lnTo>
                    <a:pt x="48" y="8808"/>
                  </a:lnTo>
                  <a:lnTo>
                    <a:pt x="0" y="8856"/>
                  </a:lnTo>
                  <a:lnTo>
                    <a:pt x="95" y="8856"/>
                  </a:lnTo>
                  <a:lnTo>
                    <a:pt x="4047" y="7094"/>
                  </a:lnTo>
                  <a:lnTo>
                    <a:pt x="9903" y="4523"/>
                  </a:lnTo>
                  <a:lnTo>
                    <a:pt x="15663" y="1857"/>
                  </a:lnTo>
                  <a:lnTo>
                    <a:pt x="17996" y="762"/>
                  </a:lnTo>
                  <a:lnTo>
                    <a:pt x="1961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
            <p:cNvSpPr/>
            <p:nvPr/>
          </p:nvSpPr>
          <p:spPr>
            <a:xfrm flipH="1">
              <a:off x="1831994" y="4116183"/>
              <a:ext cx="96335" cy="27079"/>
            </a:xfrm>
            <a:custGeom>
              <a:avLst/>
              <a:gdLst/>
              <a:ahLst/>
              <a:cxnLst/>
              <a:rect l="l" t="t" r="r" b="b"/>
              <a:pathLst>
                <a:path w="4238" h="1191" extrusionOk="0">
                  <a:moveTo>
                    <a:pt x="3142" y="0"/>
                  </a:moveTo>
                  <a:lnTo>
                    <a:pt x="2619" y="48"/>
                  </a:lnTo>
                  <a:lnTo>
                    <a:pt x="2047" y="143"/>
                  </a:lnTo>
                  <a:lnTo>
                    <a:pt x="1524" y="286"/>
                  </a:lnTo>
                  <a:lnTo>
                    <a:pt x="1000" y="476"/>
                  </a:lnTo>
                  <a:lnTo>
                    <a:pt x="476" y="762"/>
                  </a:lnTo>
                  <a:lnTo>
                    <a:pt x="48" y="1047"/>
                  </a:lnTo>
                  <a:lnTo>
                    <a:pt x="0" y="1143"/>
                  </a:lnTo>
                  <a:lnTo>
                    <a:pt x="48" y="1190"/>
                  </a:lnTo>
                  <a:lnTo>
                    <a:pt x="95" y="1190"/>
                  </a:lnTo>
                  <a:lnTo>
                    <a:pt x="1095" y="905"/>
                  </a:lnTo>
                  <a:lnTo>
                    <a:pt x="2143" y="619"/>
                  </a:lnTo>
                  <a:lnTo>
                    <a:pt x="3142" y="429"/>
                  </a:lnTo>
                  <a:lnTo>
                    <a:pt x="4190" y="286"/>
                  </a:lnTo>
                  <a:lnTo>
                    <a:pt x="4237" y="238"/>
                  </a:lnTo>
                  <a:lnTo>
                    <a:pt x="4237" y="190"/>
                  </a:lnTo>
                  <a:lnTo>
                    <a:pt x="3714" y="48"/>
                  </a:lnTo>
                  <a:lnTo>
                    <a:pt x="314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flipH="1">
              <a:off x="1847155" y="4137828"/>
              <a:ext cx="96335" cy="28170"/>
            </a:xfrm>
            <a:custGeom>
              <a:avLst/>
              <a:gdLst/>
              <a:ahLst/>
              <a:cxnLst/>
              <a:rect l="l" t="t" r="r" b="b"/>
              <a:pathLst>
                <a:path w="4238" h="1239" extrusionOk="0">
                  <a:moveTo>
                    <a:pt x="3143" y="0"/>
                  </a:moveTo>
                  <a:lnTo>
                    <a:pt x="2619" y="48"/>
                  </a:lnTo>
                  <a:lnTo>
                    <a:pt x="2048" y="143"/>
                  </a:lnTo>
                  <a:lnTo>
                    <a:pt x="1524" y="286"/>
                  </a:lnTo>
                  <a:lnTo>
                    <a:pt x="1000" y="524"/>
                  </a:lnTo>
                  <a:lnTo>
                    <a:pt x="477" y="762"/>
                  </a:lnTo>
                  <a:lnTo>
                    <a:pt x="48" y="1048"/>
                  </a:lnTo>
                  <a:lnTo>
                    <a:pt x="1" y="1143"/>
                  </a:lnTo>
                  <a:lnTo>
                    <a:pt x="48" y="1190"/>
                  </a:lnTo>
                  <a:lnTo>
                    <a:pt x="96" y="1238"/>
                  </a:lnTo>
                  <a:lnTo>
                    <a:pt x="1096" y="905"/>
                  </a:lnTo>
                  <a:lnTo>
                    <a:pt x="2143" y="667"/>
                  </a:lnTo>
                  <a:lnTo>
                    <a:pt x="3191" y="429"/>
                  </a:lnTo>
                  <a:lnTo>
                    <a:pt x="4190" y="286"/>
                  </a:lnTo>
                  <a:lnTo>
                    <a:pt x="4238" y="238"/>
                  </a:lnTo>
                  <a:lnTo>
                    <a:pt x="4238" y="191"/>
                  </a:lnTo>
                  <a:lnTo>
                    <a:pt x="3714" y="48"/>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flipH="1">
              <a:off x="1861226" y="4160542"/>
              <a:ext cx="97404" cy="27101"/>
            </a:xfrm>
            <a:custGeom>
              <a:avLst/>
              <a:gdLst/>
              <a:ahLst/>
              <a:cxnLst/>
              <a:rect l="l" t="t" r="r" b="b"/>
              <a:pathLst>
                <a:path w="4285" h="1192" extrusionOk="0">
                  <a:moveTo>
                    <a:pt x="3142" y="1"/>
                  </a:moveTo>
                  <a:lnTo>
                    <a:pt x="2619" y="49"/>
                  </a:lnTo>
                  <a:lnTo>
                    <a:pt x="2047" y="144"/>
                  </a:lnTo>
                  <a:lnTo>
                    <a:pt x="1524" y="287"/>
                  </a:lnTo>
                  <a:lnTo>
                    <a:pt x="1000" y="477"/>
                  </a:lnTo>
                  <a:lnTo>
                    <a:pt x="476" y="763"/>
                  </a:lnTo>
                  <a:lnTo>
                    <a:pt x="48" y="1048"/>
                  </a:lnTo>
                  <a:lnTo>
                    <a:pt x="0" y="1144"/>
                  </a:lnTo>
                  <a:lnTo>
                    <a:pt x="48" y="1191"/>
                  </a:lnTo>
                  <a:lnTo>
                    <a:pt x="95" y="1191"/>
                  </a:lnTo>
                  <a:lnTo>
                    <a:pt x="1143" y="906"/>
                  </a:lnTo>
                  <a:lnTo>
                    <a:pt x="2143" y="620"/>
                  </a:lnTo>
                  <a:lnTo>
                    <a:pt x="3190" y="429"/>
                  </a:lnTo>
                  <a:lnTo>
                    <a:pt x="4190" y="287"/>
                  </a:lnTo>
                  <a:lnTo>
                    <a:pt x="4285" y="239"/>
                  </a:lnTo>
                  <a:lnTo>
                    <a:pt x="4237" y="191"/>
                  </a:lnTo>
                  <a:lnTo>
                    <a:pt x="3714" y="49"/>
                  </a:lnTo>
                  <a:lnTo>
                    <a:pt x="314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flipH="1">
              <a:off x="1877456" y="4182209"/>
              <a:ext cx="96335" cy="28147"/>
            </a:xfrm>
            <a:custGeom>
              <a:avLst/>
              <a:gdLst/>
              <a:ahLst/>
              <a:cxnLst/>
              <a:rect l="l" t="t" r="r" b="b"/>
              <a:pathLst>
                <a:path w="4238" h="1238" extrusionOk="0">
                  <a:moveTo>
                    <a:pt x="3143" y="0"/>
                  </a:moveTo>
                  <a:lnTo>
                    <a:pt x="2619" y="48"/>
                  </a:lnTo>
                  <a:lnTo>
                    <a:pt x="2048" y="143"/>
                  </a:lnTo>
                  <a:lnTo>
                    <a:pt x="1524" y="286"/>
                  </a:lnTo>
                  <a:lnTo>
                    <a:pt x="1000" y="524"/>
                  </a:lnTo>
                  <a:lnTo>
                    <a:pt x="477" y="762"/>
                  </a:lnTo>
                  <a:lnTo>
                    <a:pt x="48" y="1048"/>
                  </a:lnTo>
                  <a:lnTo>
                    <a:pt x="1" y="1143"/>
                  </a:lnTo>
                  <a:lnTo>
                    <a:pt x="48" y="1190"/>
                  </a:lnTo>
                  <a:lnTo>
                    <a:pt x="96" y="1238"/>
                  </a:lnTo>
                  <a:lnTo>
                    <a:pt x="1096" y="905"/>
                  </a:lnTo>
                  <a:lnTo>
                    <a:pt x="2143" y="667"/>
                  </a:lnTo>
                  <a:lnTo>
                    <a:pt x="3143" y="429"/>
                  </a:lnTo>
                  <a:lnTo>
                    <a:pt x="4190" y="286"/>
                  </a:lnTo>
                  <a:lnTo>
                    <a:pt x="4238" y="238"/>
                  </a:lnTo>
                  <a:lnTo>
                    <a:pt x="4238" y="191"/>
                  </a:lnTo>
                  <a:lnTo>
                    <a:pt x="3714" y="48"/>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flipH="1">
              <a:off x="1891527" y="4076123"/>
              <a:ext cx="121226" cy="59546"/>
            </a:xfrm>
            <a:custGeom>
              <a:avLst/>
              <a:gdLst/>
              <a:ahLst/>
              <a:cxnLst/>
              <a:rect l="l" t="t" r="r" b="b"/>
              <a:pathLst>
                <a:path w="5333" h="2619" extrusionOk="0">
                  <a:moveTo>
                    <a:pt x="1572" y="429"/>
                  </a:moveTo>
                  <a:lnTo>
                    <a:pt x="1905" y="477"/>
                  </a:lnTo>
                  <a:lnTo>
                    <a:pt x="2191" y="524"/>
                  </a:lnTo>
                  <a:lnTo>
                    <a:pt x="2667" y="715"/>
                  </a:lnTo>
                  <a:lnTo>
                    <a:pt x="3191" y="953"/>
                  </a:lnTo>
                  <a:lnTo>
                    <a:pt x="3667" y="1238"/>
                  </a:lnTo>
                  <a:lnTo>
                    <a:pt x="4190" y="1524"/>
                  </a:lnTo>
                  <a:lnTo>
                    <a:pt x="5143" y="2095"/>
                  </a:lnTo>
                  <a:lnTo>
                    <a:pt x="4238" y="2143"/>
                  </a:lnTo>
                  <a:lnTo>
                    <a:pt x="3333" y="2191"/>
                  </a:lnTo>
                  <a:lnTo>
                    <a:pt x="2667" y="2238"/>
                  </a:lnTo>
                  <a:lnTo>
                    <a:pt x="1905" y="2191"/>
                  </a:lnTo>
                  <a:lnTo>
                    <a:pt x="1524" y="2143"/>
                  </a:lnTo>
                  <a:lnTo>
                    <a:pt x="1191" y="2000"/>
                  </a:lnTo>
                  <a:lnTo>
                    <a:pt x="858" y="1857"/>
                  </a:lnTo>
                  <a:lnTo>
                    <a:pt x="667" y="1619"/>
                  </a:lnTo>
                  <a:lnTo>
                    <a:pt x="524" y="1381"/>
                  </a:lnTo>
                  <a:lnTo>
                    <a:pt x="477" y="1191"/>
                  </a:lnTo>
                  <a:lnTo>
                    <a:pt x="429" y="1000"/>
                  </a:lnTo>
                  <a:lnTo>
                    <a:pt x="477" y="857"/>
                  </a:lnTo>
                  <a:lnTo>
                    <a:pt x="524" y="762"/>
                  </a:lnTo>
                  <a:lnTo>
                    <a:pt x="620" y="667"/>
                  </a:lnTo>
                  <a:lnTo>
                    <a:pt x="905" y="524"/>
                  </a:lnTo>
                  <a:lnTo>
                    <a:pt x="1239" y="477"/>
                  </a:lnTo>
                  <a:lnTo>
                    <a:pt x="1572" y="429"/>
                  </a:lnTo>
                  <a:close/>
                  <a:moveTo>
                    <a:pt x="1429" y="0"/>
                  </a:moveTo>
                  <a:lnTo>
                    <a:pt x="1143" y="48"/>
                  </a:lnTo>
                  <a:lnTo>
                    <a:pt x="810" y="96"/>
                  </a:lnTo>
                  <a:lnTo>
                    <a:pt x="572" y="239"/>
                  </a:lnTo>
                  <a:lnTo>
                    <a:pt x="334" y="381"/>
                  </a:lnTo>
                  <a:lnTo>
                    <a:pt x="144" y="619"/>
                  </a:lnTo>
                  <a:lnTo>
                    <a:pt x="48" y="953"/>
                  </a:lnTo>
                  <a:lnTo>
                    <a:pt x="1" y="1238"/>
                  </a:lnTo>
                  <a:lnTo>
                    <a:pt x="96" y="1524"/>
                  </a:lnTo>
                  <a:lnTo>
                    <a:pt x="239" y="1762"/>
                  </a:lnTo>
                  <a:lnTo>
                    <a:pt x="429" y="2000"/>
                  </a:lnTo>
                  <a:lnTo>
                    <a:pt x="620" y="2143"/>
                  </a:lnTo>
                  <a:lnTo>
                    <a:pt x="905" y="2286"/>
                  </a:lnTo>
                  <a:lnTo>
                    <a:pt x="1191" y="2429"/>
                  </a:lnTo>
                  <a:lnTo>
                    <a:pt x="1429" y="2476"/>
                  </a:lnTo>
                  <a:lnTo>
                    <a:pt x="1905" y="2571"/>
                  </a:lnTo>
                  <a:lnTo>
                    <a:pt x="2381" y="2619"/>
                  </a:lnTo>
                  <a:lnTo>
                    <a:pt x="3333" y="2619"/>
                  </a:lnTo>
                  <a:lnTo>
                    <a:pt x="5190" y="2429"/>
                  </a:lnTo>
                  <a:lnTo>
                    <a:pt x="5285" y="2429"/>
                  </a:lnTo>
                  <a:lnTo>
                    <a:pt x="5333" y="2333"/>
                  </a:lnTo>
                  <a:lnTo>
                    <a:pt x="5333" y="2286"/>
                  </a:lnTo>
                  <a:lnTo>
                    <a:pt x="5333" y="2191"/>
                  </a:lnTo>
                  <a:lnTo>
                    <a:pt x="5333" y="2143"/>
                  </a:lnTo>
                  <a:lnTo>
                    <a:pt x="5000" y="1762"/>
                  </a:lnTo>
                  <a:lnTo>
                    <a:pt x="4619" y="1476"/>
                  </a:lnTo>
                  <a:lnTo>
                    <a:pt x="4238" y="1191"/>
                  </a:lnTo>
                  <a:lnTo>
                    <a:pt x="3809" y="905"/>
                  </a:lnTo>
                  <a:lnTo>
                    <a:pt x="3381" y="667"/>
                  </a:lnTo>
                  <a:lnTo>
                    <a:pt x="2952" y="429"/>
                  </a:lnTo>
                  <a:lnTo>
                    <a:pt x="2524" y="239"/>
                  </a:lnTo>
                  <a:lnTo>
                    <a:pt x="2048" y="96"/>
                  </a:lnTo>
                  <a:lnTo>
                    <a:pt x="1762" y="48"/>
                  </a:lnTo>
                  <a:lnTo>
                    <a:pt x="142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
            <p:cNvSpPr/>
            <p:nvPr/>
          </p:nvSpPr>
          <p:spPr>
            <a:xfrm flipH="1">
              <a:off x="1808194" y="4029582"/>
              <a:ext cx="90925" cy="101767"/>
            </a:xfrm>
            <a:custGeom>
              <a:avLst/>
              <a:gdLst/>
              <a:ahLst/>
              <a:cxnLst/>
              <a:rect l="l" t="t" r="r" b="b"/>
              <a:pathLst>
                <a:path w="4000" h="4476" extrusionOk="0">
                  <a:moveTo>
                    <a:pt x="3095" y="381"/>
                  </a:moveTo>
                  <a:lnTo>
                    <a:pt x="3238" y="429"/>
                  </a:lnTo>
                  <a:lnTo>
                    <a:pt x="3333" y="476"/>
                  </a:lnTo>
                  <a:lnTo>
                    <a:pt x="3476" y="572"/>
                  </a:lnTo>
                  <a:lnTo>
                    <a:pt x="3524" y="714"/>
                  </a:lnTo>
                  <a:lnTo>
                    <a:pt x="3571" y="952"/>
                  </a:lnTo>
                  <a:lnTo>
                    <a:pt x="3619" y="1191"/>
                  </a:lnTo>
                  <a:lnTo>
                    <a:pt x="3524" y="1524"/>
                  </a:lnTo>
                  <a:lnTo>
                    <a:pt x="3381" y="1809"/>
                  </a:lnTo>
                  <a:lnTo>
                    <a:pt x="3143" y="2095"/>
                  </a:lnTo>
                  <a:lnTo>
                    <a:pt x="2905" y="2381"/>
                  </a:lnTo>
                  <a:lnTo>
                    <a:pt x="2286" y="2809"/>
                  </a:lnTo>
                  <a:lnTo>
                    <a:pt x="1715" y="3190"/>
                  </a:lnTo>
                  <a:lnTo>
                    <a:pt x="953" y="3619"/>
                  </a:lnTo>
                  <a:lnTo>
                    <a:pt x="191" y="4095"/>
                  </a:lnTo>
                  <a:lnTo>
                    <a:pt x="667" y="3095"/>
                  </a:lnTo>
                  <a:lnTo>
                    <a:pt x="1143" y="2095"/>
                  </a:lnTo>
                  <a:lnTo>
                    <a:pt x="1429" y="1619"/>
                  </a:lnTo>
                  <a:lnTo>
                    <a:pt x="1762" y="1143"/>
                  </a:lnTo>
                  <a:lnTo>
                    <a:pt x="1905" y="952"/>
                  </a:lnTo>
                  <a:lnTo>
                    <a:pt x="2191" y="762"/>
                  </a:lnTo>
                  <a:lnTo>
                    <a:pt x="2476" y="572"/>
                  </a:lnTo>
                  <a:lnTo>
                    <a:pt x="2810" y="429"/>
                  </a:lnTo>
                  <a:lnTo>
                    <a:pt x="3095" y="381"/>
                  </a:lnTo>
                  <a:close/>
                  <a:moveTo>
                    <a:pt x="2857" y="0"/>
                  </a:moveTo>
                  <a:lnTo>
                    <a:pt x="2572" y="48"/>
                  </a:lnTo>
                  <a:lnTo>
                    <a:pt x="2286" y="143"/>
                  </a:lnTo>
                  <a:lnTo>
                    <a:pt x="2048" y="334"/>
                  </a:lnTo>
                  <a:lnTo>
                    <a:pt x="1810" y="524"/>
                  </a:lnTo>
                  <a:lnTo>
                    <a:pt x="1572" y="714"/>
                  </a:lnTo>
                  <a:lnTo>
                    <a:pt x="1286" y="1143"/>
                  </a:lnTo>
                  <a:lnTo>
                    <a:pt x="1000" y="1524"/>
                  </a:lnTo>
                  <a:lnTo>
                    <a:pt x="762" y="1952"/>
                  </a:lnTo>
                  <a:lnTo>
                    <a:pt x="572" y="2381"/>
                  </a:lnTo>
                  <a:lnTo>
                    <a:pt x="382" y="2857"/>
                  </a:lnTo>
                  <a:lnTo>
                    <a:pt x="239" y="3333"/>
                  </a:lnTo>
                  <a:lnTo>
                    <a:pt x="96" y="3761"/>
                  </a:lnTo>
                  <a:lnTo>
                    <a:pt x="1" y="4285"/>
                  </a:lnTo>
                  <a:lnTo>
                    <a:pt x="48" y="4333"/>
                  </a:lnTo>
                  <a:lnTo>
                    <a:pt x="144" y="4428"/>
                  </a:lnTo>
                  <a:lnTo>
                    <a:pt x="239" y="4476"/>
                  </a:lnTo>
                  <a:lnTo>
                    <a:pt x="286" y="4428"/>
                  </a:lnTo>
                  <a:lnTo>
                    <a:pt x="1953" y="3523"/>
                  </a:lnTo>
                  <a:lnTo>
                    <a:pt x="2762" y="3000"/>
                  </a:lnTo>
                  <a:lnTo>
                    <a:pt x="3095" y="2714"/>
                  </a:lnTo>
                  <a:lnTo>
                    <a:pt x="3429" y="2381"/>
                  </a:lnTo>
                  <a:lnTo>
                    <a:pt x="3619" y="2143"/>
                  </a:lnTo>
                  <a:lnTo>
                    <a:pt x="3762" y="1905"/>
                  </a:lnTo>
                  <a:lnTo>
                    <a:pt x="3905" y="1619"/>
                  </a:lnTo>
                  <a:lnTo>
                    <a:pt x="4000" y="1381"/>
                  </a:lnTo>
                  <a:lnTo>
                    <a:pt x="4000" y="1095"/>
                  </a:lnTo>
                  <a:lnTo>
                    <a:pt x="4000" y="810"/>
                  </a:lnTo>
                  <a:lnTo>
                    <a:pt x="3905" y="524"/>
                  </a:lnTo>
                  <a:lnTo>
                    <a:pt x="3714" y="286"/>
                  </a:lnTo>
                  <a:lnTo>
                    <a:pt x="3429" y="96"/>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
            <p:cNvSpPr/>
            <p:nvPr/>
          </p:nvSpPr>
          <p:spPr>
            <a:xfrm flipH="1">
              <a:off x="1667510" y="2597505"/>
              <a:ext cx="926392" cy="1412615"/>
            </a:xfrm>
            <a:custGeom>
              <a:avLst/>
              <a:gdLst/>
              <a:ahLst/>
              <a:cxnLst/>
              <a:rect l="l" t="t" r="r" b="b"/>
              <a:pathLst>
                <a:path w="40754" h="62131" extrusionOk="0">
                  <a:moveTo>
                    <a:pt x="1" y="1"/>
                  </a:moveTo>
                  <a:lnTo>
                    <a:pt x="239" y="905"/>
                  </a:lnTo>
                  <a:lnTo>
                    <a:pt x="524" y="1858"/>
                  </a:lnTo>
                  <a:lnTo>
                    <a:pt x="1000" y="3000"/>
                  </a:lnTo>
                  <a:lnTo>
                    <a:pt x="1286" y="3667"/>
                  </a:lnTo>
                  <a:lnTo>
                    <a:pt x="1619" y="4286"/>
                  </a:lnTo>
                  <a:lnTo>
                    <a:pt x="2000" y="4952"/>
                  </a:lnTo>
                  <a:lnTo>
                    <a:pt x="2429" y="5619"/>
                  </a:lnTo>
                  <a:lnTo>
                    <a:pt x="2905" y="6285"/>
                  </a:lnTo>
                  <a:lnTo>
                    <a:pt x="3476" y="6904"/>
                  </a:lnTo>
                  <a:lnTo>
                    <a:pt x="4047" y="7475"/>
                  </a:lnTo>
                  <a:lnTo>
                    <a:pt x="4714" y="8047"/>
                  </a:lnTo>
                  <a:lnTo>
                    <a:pt x="8951" y="22091"/>
                  </a:lnTo>
                  <a:lnTo>
                    <a:pt x="12046" y="32375"/>
                  </a:lnTo>
                  <a:lnTo>
                    <a:pt x="13236" y="36279"/>
                  </a:lnTo>
                  <a:lnTo>
                    <a:pt x="13950" y="38469"/>
                  </a:lnTo>
                  <a:lnTo>
                    <a:pt x="14379" y="39611"/>
                  </a:lnTo>
                  <a:lnTo>
                    <a:pt x="14997" y="41040"/>
                  </a:lnTo>
                  <a:lnTo>
                    <a:pt x="15712" y="42658"/>
                  </a:lnTo>
                  <a:lnTo>
                    <a:pt x="16521" y="44420"/>
                  </a:lnTo>
                  <a:lnTo>
                    <a:pt x="18425" y="48324"/>
                  </a:lnTo>
                  <a:lnTo>
                    <a:pt x="20473" y="52323"/>
                  </a:lnTo>
                  <a:lnTo>
                    <a:pt x="22377" y="56084"/>
                  </a:lnTo>
                  <a:lnTo>
                    <a:pt x="24043" y="59226"/>
                  </a:lnTo>
                  <a:lnTo>
                    <a:pt x="25614" y="62130"/>
                  </a:lnTo>
                  <a:lnTo>
                    <a:pt x="40754" y="55656"/>
                  </a:lnTo>
                  <a:lnTo>
                    <a:pt x="34803" y="45277"/>
                  </a:lnTo>
                  <a:lnTo>
                    <a:pt x="30470" y="37802"/>
                  </a:lnTo>
                  <a:lnTo>
                    <a:pt x="28852" y="35089"/>
                  </a:lnTo>
                  <a:lnTo>
                    <a:pt x="28280" y="34184"/>
                  </a:lnTo>
                  <a:lnTo>
                    <a:pt x="27947" y="33708"/>
                  </a:lnTo>
                  <a:lnTo>
                    <a:pt x="27757" y="33279"/>
                  </a:lnTo>
                  <a:lnTo>
                    <a:pt x="27423" y="32422"/>
                  </a:lnTo>
                  <a:lnTo>
                    <a:pt x="26519" y="29614"/>
                  </a:lnTo>
                  <a:lnTo>
                    <a:pt x="25376" y="25900"/>
                  </a:lnTo>
                  <a:lnTo>
                    <a:pt x="24138" y="21663"/>
                  </a:lnTo>
                  <a:lnTo>
                    <a:pt x="22901" y="17426"/>
                  </a:lnTo>
                  <a:lnTo>
                    <a:pt x="21901" y="13760"/>
                  </a:lnTo>
                  <a:lnTo>
                    <a:pt x="21234" y="11094"/>
                  </a:lnTo>
                  <a:lnTo>
                    <a:pt x="21044" y="10284"/>
                  </a:lnTo>
                  <a:lnTo>
                    <a:pt x="20949" y="9951"/>
                  </a:lnTo>
                  <a:lnTo>
                    <a:pt x="21091" y="8713"/>
                  </a:lnTo>
                  <a:lnTo>
                    <a:pt x="21139" y="7571"/>
                  </a:lnTo>
                  <a:lnTo>
                    <a:pt x="21091" y="6523"/>
                  </a:lnTo>
                  <a:lnTo>
                    <a:pt x="20996" y="5523"/>
                  </a:lnTo>
                  <a:lnTo>
                    <a:pt x="20853" y="4619"/>
                  </a:lnTo>
                  <a:lnTo>
                    <a:pt x="20663" y="3810"/>
                  </a:lnTo>
                  <a:lnTo>
                    <a:pt x="20425" y="3095"/>
                  </a:lnTo>
                  <a:lnTo>
                    <a:pt x="20139" y="2429"/>
                  </a:lnTo>
                  <a:lnTo>
                    <a:pt x="19901" y="1858"/>
                  </a:lnTo>
                  <a:lnTo>
                    <a:pt x="19616" y="1334"/>
                  </a:lnTo>
                  <a:lnTo>
                    <a:pt x="19139" y="572"/>
                  </a:lnTo>
                  <a:lnTo>
                    <a:pt x="18806" y="144"/>
                  </a:lnTo>
                  <a:lnTo>
                    <a:pt x="1866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
            <p:cNvSpPr/>
            <p:nvPr/>
          </p:nvSpPr>
          <p:spPr>
            <a:xfrm flipH="1">
              <a:off x="2193467" y="2640817"/>
              <a:ext cx="123386" cy="95264"/>
            </a:xfrm>
            <a:custGeom>
              <a:avLst/>
              <a:gdLst/>
              <a:ahLst/>
              <a:cxnLst/>
              <a:rect l="l" t="t" r="r" b="b"/>
              <a:pathLst>
                <a:path w="5428" h="4190" extrusionOk="0">
                  <a:moveTo>
                    <a:pt x="1" y="0"/>
                  </a:moveTo>
                  <a:lnTo>
                    <a:pt x="1" y="48"/>
                  </a:lnTo>
                  <a:lnTo>
                    <a:pt x="96" y="524"/>
                  </a:lnTo>
                  <a:lnTo>
                    <a:pt x="239" y="952"/>
                  </a:lnTo>
                  <a:lnTo>
                    <a:pt x="381" y="1381"/>
                  </a:lnTo>
                  <a:lnTo>
                    <a:pt x="619" y="1762"/>
                  </a:lnTo>
                  <a:lnTo>
                    <a:pt x="905" y="2143"/>
                  </a:lnTo>
                  <a:lnTo>
                    <a:pt x="1191" y="2476"/>
                  </a:lnTo>
                  <a:lnTo>
                    <a:pt x="1524" y="2809"/>
                  </a:lnTo>
                  <a:lnTo>
                    <a:pt x="1857" y="3095"/>
                  </a:lnTo>
                  <a:lnTo>
                    <a:pt x="2238" y="3333"/>
                  </a:lnTo>
                  <a:lnTo>
                    <a:pt x="2619" y="3571"/>
                  </a:lnTo>
                  <a:lnTo>
                    <a:pt x="3048" y="3761"/>
                  </a:lnTo>
                  <a:lnTo>
                    <a:pt x="3476" y="3904"/>
                  </a:lnTo>
                  <a:lnTo>
                    <a:pt x="3952" y="3999"/>
                  </a:lnTo>
                  <a:lnTo>
                    <a:pt x="4381" y="4095"/>
                  </a:lnTo>
                  <a:lnTo>
                    <a:pt x="4857" y="4142"/>
                  </a:lnTo>
                  <a:lnTo>
                    <a:pt x="5333" y="4190"/>
                  </a:lnTo>
                  <a:lnTo>
                    <a:pt x="5380" y="4142"/>
                  </a:lnTo>
                  <a:lnTo>
                    <a:pt x="5428" y="4047"/>
                  </a:lnTo>
                  <a:lnTo>
                    <a:pt x="5428" y="3904"/>
                  </a:lnTo>
                  <a:lnTo>
                    <a:pt x="5333" y="3856"/>
                  </a:lnTo>
                  <a:lnTo>
                    <a:pt x="4857" y="3809"/>
                  </a:lnTo>
                  <a:lnTo>
                    <a:pt x="4428" y="3761"/>
                  </a:lnTo>
                  <a:lnTo>
                    <a:pt x="3952" y="3666"/>
                  </a:lnTo>
                  <a:lnTo>
                    <a:pt x="3524" y="3523"/>
                  </a:lnTo>
                  <a:lnTo>
                    <a:pt x="3143" y="3380"/>
                  </a:lnTo>
                  <a:lnTo>
                    <a:pt x="2714" y="3190"/>
                  </a:lnTo>
                  <a:lnTo>
                    <a:pt x="2333" y="2952"/>
                  </a:lnTo>
                  <a:lnTo>
                    <a:pt x="1953" y="2714"/>
                  </a:lnTo>
                  <a:lnTo>
                    <a:pt x="1619" y="2428"/>
                  </a:lnTo>
                  <a:lnTo>
                    <a:pt x="1334" y="2143"/>
                  </a:lnTo>
                  <a:lnTo>
                    <a:pt x="1048" y="1857"/>
                  </a:lnTo>
                  <a:lnTo>
                    <a:pt x="810" y="1524"/>
                  </a:lnTo>
                  <a:lnTo>
                    <a:pt x="572" y="1190"/>
                  </a:lnTo>
                  <a:lnTo>
                    <a:pt x="381" y="810"/>
                  </a:lnTo>
                  <a:lnTo>
                    <a:pt x="239" y="429"/>
                  </a:lnTo>
                  <a:lnTo>
                    <a:pt x="96" y="48"/>
                  </a:lnTo>
                  <a:lnTo>
                    <a:pt x="9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
            <p:cNvSpPr/>
            <p:nvPr/>
          </p:nvSpPr>
          <p:spPr>
            <a:xfrm flipH="1">
              <a:off x="2426122" y="2741470"/>
              <a:ext cx="115839" cy="71459"/>
            </a:xfrm>
            <a:custGeom>
              <a:avLst/>
              <a:gdLst/>
              <a:ahLst/>
              <a:cxnLst/>
              <a:rect l="l" t="t" r="r" b="b"/>
              <a:pathLst>
                <a:path w="5096" h="3143" extrusionOk="0">
                  <a:moveTo>
                    <a:pt x="48" y="1"/>
                  </a:moveTo>
                  <a:lnTo>
                    <a:pt x="1" y="48"/>
                  </a:lnTo>
                  <a:lnTo>
                    <a:pt x="48" y="96"/>
                  </a:lnTo>
                  <a:lnTo>
                    <a:pt x="620" y="524"/>
                  </a:lnTo>
                  <a:lnTo>
                    <a:pt x="1191" y="953"/>
                  </a:lnTo>
                  <a:lnTo>
                    <a:pt x="1810" y="1334"/>
                  </a:lnTo>
                  <a:lnTo>
                    <a:pt x="2429" y="1715"/>
                  </a:lnTo>
                  <a:lnTo>
                    <a:pt x="3714" y="2429"/>
                  </a:lnTo>
                  <a:lnTo>
                    <a:pt x="5047" y="3143"/>
                  </a:lnTo>
                  <a:lnTo>
                    <a:pt x="5095" y="3095"/>
                  </a:lnTo>
                  <a:lnTo>
                    <a:pt x="5047" y="3048"/>
                  </a:lnTo>
                  <a:lnTo>
                    <a:pt x="3857" y="2191"/>
                  </a:lnTo>
                  <a:lnTo>
                    <a:pt x="3238" y="1762"/>
                  </a:lnTo>
                  <a:lnTo>
                    <a:pt x="2619" y="1381"/>
                  </a:lnTo>
                  <a:lnTo>
                    <a:pt x="2000" y="1001"/>
                  </a:lnTo>
                  <a:lnTo>
                    <a:pt x="1382" y="620"/>
                  </a:lnTo>
                  <a:lnTo>
                    <a:pt x="715" y="286"/>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6"/>
            <p:cNvSpPr/>
            <p:nvPr/>
          </p:nvSpPr>
          <p:spPr>
            <a:xfrm flipH="1">
              <a:off x="2474835" y="2624584"/>
              <a:ext cx="74695" cy="155878"/>
            </a:xfrm>
            <a:custGeom>
              <a:avLst/>
              <a:gdLst/>
              <a:ahLst/>
              <a:cxnLst/>
              <a:rect l="l" t="t" r="r" b="b"/>
              <a:pathLst>
                <a:path w="3286" h="6856" extrusionOk="0">
                  <a:moveTo>
                    <a:pt x="1" y="0"/>
                  </a:moveTo>
                  <a:lnTo>
                    <a:pt x="286" y="1952"/>
                  </a:lnTo>
                  <a:lnTo>
                    <a:pt x="429" y="2761"/>
                  </a:lnTo>
                  <a:lnTo>
                    <a:pt x="619" y="3571"/>
                  </a:lnTo>
                  <a:lnTo>
                    <a:pt x="762" y="3904"/>
                  </a:lnTo>
                  <a:lnTo>
                    <a:pt x="1000" y="4237"/>
                  </a:lnTo>
                  <a:lnTo>
                    <a:pt x="1238" y="4523"/>
                  </a:lnTo>
                  <a:lnTo>
                    <a:pt x="1524" y="4809"/>
                  </a:lnTo>
                  <a:lnTo>
                    <a:pt x="2191" y="5285"/>
                  </a:lnTo>
                  <a:lnTo>
                    <a:pt x="2524" y="5475"/>
                  </a:lnTo>
                  <a:lnTo>
                    <a:pt x="2857" y="5713"/>
                  </a:lnTo>
                  <a:lnTo>
                    <a:pt x="2905" y="5856"/>
                  </a:lnTo>
                  <a:lnTo>
                    <a:pt x="3048" y="6380"/>
                  </a:lnTo>
                  <a:lnTo>
                    <a:pt x="3095" y="6618"/>
                  </a:lnTo>
                  <a:lnTo>
                    <a:pt x="3190" y="6856"/>
                  </a:lnTo>
                  <a:lnTo>
                    <a:pt x="3286" y="6856"/>
                  </a:lnTo>
                  <a:lnTo>
                    <a:pt x="3286" y="6570"/>
                  </a:lnTo>
                  <a:lnTo>
                    <a:pt x="3238" y="6332"/>
                  </a:lnTo>
                  <a:lnTo>
                    <a:pt x="3190" y="5856"/>
                  </a:lnTo>
                  <a:lnTo>
                    <a:pt x="2905" y="4523"/>
                  </a:lnTo>
                  <a:lnTo>
                    <a:pt x="2571" y="2952"/>
                  </a:lnTo>
                  <a:lnTo>
                    <a:pt x="2191" y="1619"/>
                  </a:lnTo>
                  <a:lnTo>
                    <a:pt x="1762" y="238"/>
                  </a:lnTo>
                  <a:lnTo>
                    <a:pt x="1715" y="190"/>
                  </a:lnTo>
                  <a:lnTo>
                    <a:pt x="1715" y="238"/>
                  </a:lnTo>
                  <a:lnTo>
                    <a:pt x="2000" y="1619"/>
                  </a:lnTo>
                  <a:lnTo>
                    <a:pt x="2286" y="3047"/>
                  </a:lnTo>
                  <a:lnTo>
                    <a:pt x="2619" y="4475"/>
                  </a:lnTo>
                  <a:lnTo>
                    <a:pt x="2762" y="5142"/>
                  </a:lnTo>
                  <a:lnTo>
                    <a:pt x="2810" y="5332"/>
                  </a:lnTo>
                  <a:lnTo>
                    <a:pt x="2381" y="5094"/>
                  </a:lnTo>
                  <a:lnTo>
                    <a:pt x="1715" y="4570"/>
                  </a:lnTo>
                  <a:lnTo>
                    <a:pt x="1429" y="4285"/>
                  </a:lnTo>
                  <a:lnTo>
                    <a:pt x="1238" y="3952"/>
                  </a:lnTo>
                  <a:lnTo>
                    <a:pt x="1048" y="3618"/>
                  </a:lnTo>
                  <a:lnTo>
                    <a:pt x="905" y="3237"/>
                  </a:lnTo>
                  <a:lnTo>
                    <a:pt x="715" y="2476"/>
                  </a:lnTo>
                  <a:lnTo>
                    <a:pt x="477" y="1714"/>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6"/>
            <p:cNvSpPr/>
            <p:nvPr/>
          </p:nvSpPr>
          <p:spPr>
            <a:xfrm flipH="1">
              <a:off x="1728112" y="3816340"/>
              <a:ext cx="285710" cy="125571"/>
            </a:xfrm>
            <a:custGeom>
              <a:avLst/>
              <a:gdLst/>
              <a:ahLst/>
              <a:cxnLst/>
              <a:rect l="l" t="t" r="r" b="b"/>
              <a:pathLst>
                <a:path w="12569" h="5523" extrusionOk="0">
                  <a:moveTo>
                    <a:pt x="12521" y="0"/>
                  </a:moveTo>
                  <a:lnTo>
                    <a:pt x="12426" y="48"/>
                  </a:lnTo>
                  <a:lnTo>
                    <a:pt x="8998" y="1429"/>
                  </a:lnTo>
                  <a:lnTo>
                    <a:pt x="6523" y="2428"/>
                  </a:lnTo>
                  <a:lnTo>
                    <a:pt x="4761" y="3238"/>
                  </a:lnTo>
                  <a:lnTo>
                    <a:pt x="2238" y="4428"/>
                  </a:lnTo>
                  <a:lnTo>
                    <a:pt x="48" y="5475"/>
                  </a:lnTo>
                  <a:lnTo>
                    <a:pt x="0" y="5523"/>
                  </a:lnTo>
                  <a:lnTo>
                    <a:pt x="48" y="5523"/>
                  </a:lnTo>
                  <a:lnTo>
                    <a:pt x="3333" y="4190"/>
                  </a:lnTo>
                  <a:lnTo>
                    <a:pt x="5808" y="3143"/>
                  </a:lnTo>
                  <a:lnTo>
                    <a:pt x="7665" y="2381"/>
                  </a:lnTo>
                  <a:lnTo>
                    <a:pt x="12474" y="143"/>
                  </a:lnTo>
                  <a:lnTo>
                    <a:pt x="12569" y="96"/>
                  </a:lnTo>
                  <a:lnTo>
                    <a:pt x="12569" y="48"/>
                  </a:lnTo>
                  <a:lnTo>
                    <a:pt x="1252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
            <p:cNvSpPr/>
            <p:nvPr/>
          </p:nvSpPr>
          <p:spPr>
            <a:xfrm flipH="1">
              <a:off x="1746501" y="2611579"/>
              <a:ext cx="445897" cy="1203693"/>
            </a:xfrm>
            <a:custGeom>
              <a:avLst/>
              <a:gdLst/>
              <a:ahLst/>
              <a:cxnLst/>
              <a:rect l="l" t="t" r="r" b="b"/>
              <a:pathLst>
                <a:path w="19616" h="52942" extrusionOk="0">
                  <a:moveTo>
                    <a:pt x="1" y="1"/>
                  </a:moveTo>
                  <a:lnTo>
                    <a:pt x="429" y="810"/>
                  </a:lnTo>
                  <a:lnTo>
                    <a:pt x="858" y="1619"/>
                  </a:lnTo>
                  <a:lnTo>
                    <a:pt x="1191" y="2429"/>
                  </a:lnTo>
                  <a:lnTo>
                    <a:pt x="1429" y="3286"/>
                  </a:lnTo>
                  <a:lnTo>
                    <a:pt x="1667" y="4143"/>
                  </a:lnTo>
                  <a:lnTo>
                    <a:pt x="1810" y="5000"/>
                  </a:lnTo>
                  <a:lnTo>
                    <a:pt x="1905" y="5904"/>
                  </a:lnTo>
                  <a:lnTo>
                    <a:pt x="1905" y="6761"/>
                  </a:lnTo>
                  <a:lnTo>
                    <a:pt x="1857" y="7666"/>
                  </a:lnTo>
                  <a:lnTo>
                    <a:pt x="1762" y="8523"/>
                  </a:lnTo>
                  <a:lnTo>
                    <a:pt x="1667" y="8951"/>
                  </a:lnTo>
                  <a:lnTo>
                    <a:pt x="1619" y="9189"/>
                  </a:lnTo>
                  <a:lnTo>
                    <a:pt x="1619" y="9427"/>
                  </a:lnTo>
                  <a:lnTo>
                    <a:pt x="1762" y="10332"/>
                  </a:lnTo>
                  <a:lnTo>
                    <a:pt x="2143" y="12093"/>
                  </a:lnTo>
                  <a:lnTo>
                    <a:pt x="2571" y="13807"/>
                  </a:lnTo>
                  <a:lnTo>
                    <a:pt x="3476" y="17283"/>
                  </a:lnTo>
                  <a:lnTo>
                    <a:pt x="4381" y="20711"/>
                  </a:lnTo>
                  <a:lnTo>
                    <a:pt x="6285" y="27614"/>
                  </a:lnTo>
                  <a:lnTo>
                    <a:pt x="7285" y="31042"/>
                  </a:lnTo>
                  <a:lnTo>
                    <a:pt x="7856" y="32756"/>
                  </a:lnTo>
                  <a:lnTo>
                    <a:pt x="7951" y="33184"/>
                  </a:lnTo>
                  <a:lnTo>
                    <a:pt x="8142" y="33613"/>
                  </a:lnTo>
                  <a:lnTo>
                    <a:pt x="8570" y="34422"/>
                  </a:lnTo>
                  <a:lnTo>
                    <a:pt x="10284" y="37517"/>
                  </a:lnTo>
                  <a:lnTo>
                    <a:pt x="12093" y="40611"/>
                  </a:lnTo>
                  <a:lnTo>
                    <a:pt x="16331" y="47752"/>
                  </a:lnTo>
                  <a:lnTo>
                    <a:pt x="18235" y="50942"/>
                  </a:lnTo>
                  <a:lnTo>
                    <a:pt x="18997" y="52085"/>
                  </a:lnTo>
                  <a:lnTo>
                    <a:pt x="19520" y="52847"/>
                  </a:lnTo>
                  <a:lnTo>
                    <a:pt x="19568" y="52942"/>
                  </a:lnTo>
                  <a:lnTo>
                    <a:pt x="19616" y="52942"/>
                  </a:lnTo>
                  <a:lnTo>
                    <a:pt x="19568" y="52799"/>
                  </a:lnTo>
                  <a:lnTo>
                    <a:pt x="17949" y="49895"/>
                  </a:lnTo>
                  <a:lnTo>
                    <a:pt x="15521" y="45753"/>
                  </a:lnTo>
                  <a:lnTo>
                    <a:pt x="12379" y="40468"/>
                  </a:lnTo>
                  <a:lnTo>
                    <a:pt x="10617" y="37374"/>
                  </a:lnTo>
                  <a:lnTo>
                    <a:pt x="9713" y="35803"/>
                  </a:lnTo>
                  <a:lnTo>
                    <a:pt x="8856" y="34231"/>
                  </a:lnTo>
                  <a:lnTo>
                    <a:pt x="8665" y="33851"/>
                  </a:lnTo>
                  <a:lnTo>
                    <a:pt x="8475" y="33470"/>
                  </a:lnTo>
                  <a:lnTo>
                    <a:pt x="8189" y="32660"/>
                  </a:lnTo>
                  <a:lnTo>
                    <a:pt x="7666" y="30946"/>
                  </a:lnTo>
                  <a:lnTo>
                    <a:pt x="6666" y="27519"/>
                  </a:lnTo>
                  <a:lnTo>
                    <a:pt x="4762" y="20615"/>
                  </a:lnTo>
                  <a:lnTo>
                    <a:pt x="2857" y="13760"/>
                  </a:lnTo>
                  <a:lnTo>
                    <a:pt x="2429" y="11998"/>
                  </a:lnTo>
                  <a:lnTo>
                    <a:pt x="2000" y="10284"/>
                  </a:lnTo>
                  <a:lnTo>
                    <a:pt x="1905" y="9856"/>
                  </a:lnTo>
                  <a:lnTo>
                    <a:pt x="1810" y="9427"/>
                  </a:lnTo>
                  <a:lnTo>
                    <a:pt x="1857" y="9237"/>
                  </a:lnTo>
                  <a:lnTo>
                    <a:pt x="1905" y="8999"/>
                  </a:lnTo>
                  <a:lnTo>
                    <a:pt x="1953" y="8570"/>
                  </a:lnTo>
                  <a:lnTo>
                    <a:pt x="2095" y="7666"/>
                  </a:lnTo>
                  <a:lnTo>
                    <a:pt x="2095" y="6761"/>
                  </a:lnTo>
                  <a:lnTo>
                    <a:pt x="2048" y="5857"/>
                  </a:lnTo>
                  <a:lnTo>
                    <a:pt x="1953" y="5000"/>
                  </a:lnTo>
                  <a:lnTo>
                    <a:pt x="1762" y="4095"/>
                  </a:lnTo>
                  <a:lnTo>
                    <a:pt x="1524" y="3238"/>
                  </a:lnTo>
                  <a:lnTo>
                    <a:pt x="1238" y="2429"/>
                  </a:lnTo>
                  <a:lnTo>
                    <a:pt x="905" y="1572"/>
                  </a:lnTo>
                  <a:lnTo>
                    <a:pt x="477" y="810"/>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flipH="1">
              <a:off x="2219426" y="1747790"/>
              <a:ext cx="445897" cy="667895"/>
            </a:xfrm>
            <a:custGeom>
              <a:avLst/>
              <a:gdLst/>
              <a:ahLst/>
              <a:cxnLst/>
              <a:rect l="l" t="t" r="r" b="b"/>
              <a:pathLst>
                <a:path w="19616" h="29376" extrusionOk="0">
                  <a:moveTo>
                    <a:pt x="10474" y="1"/>
                  </a:moveTo>
                  <a:lnTo>
                    <a:pt x="9665" y="48"/>
                  </a:lnTo>
                  <a:lnTo>
                    <a:pt x="8856" y="144"/>
                  </a:lnTo>
                  <a:lnTo>
                    <a:pt x="8094" y="287"/>
                  </a:lnTo>
                  <a:lnTo>
                    <a:pt x="7380" y="525"/>
                  </a:lnTo>
                  <a:lnTo>
                    <a:pt x="6713" y="858"/>
                  </a:lnTo>
                  <a:lnTo>
                    <a:pt x="6094" y="1286"/>
                  </a:lnTo>
                  <a:lnTo>
                    <a:pt x="5809" y="1524"/>
                  </a:lnTo>
                  <a:lnTo>
                    <a:pt x="5571" y="1762"/>
                  </a:lnTo>
                  <a:lnTo>
                    <a:pt x="5333" y="2048"/>
                  </a:lnTo>
                  <a:lnTo>
                    <a:pt x="5142" y="2334"/>
                  </a:lnTo>
                  <a:lnTo>
                    <a:pt x="4952" y="2667"/>
                  </a:lnTo>
                  <a:lnTo>
                    <a:pt x="4809" y="3095"/>
                  </a:lnTo>
                  <a:lnTo>
                    <a:pt x="4761" y="3476"/>
                  </a:lnTo>
                  <a:lnTo>
                    <a:pt x="4714" y="3952"/>
                  </a:lnTo>
                  <a:lnTo>
                    <a:pt x="4666" y="4429"/>
                  </a:lnTo>
                  <a:lnTo>
                    <a:pt x="4666" y="4905"/>
                  </a:lnTo>
                  <a:lnTo>
                    <a:pt x="4761" y="5904"/>
                  </a:lnTo>
                  <a:lnTo>
                    <a:pt x="4999" y="7904"/>
                  </a:lnTo>
                  <a:lnTo>
                    <a:pt x="5047" y="8904"/>
                  </a:lnTo>
                  <a:lnTo>
                    <a:pt x="5047" y="9332"/>
                  </a:lnTo>
                  <a:lnTo>
                    <a:pt x="4999" y="9761"/>
                  </a:lnTo>
                  <a:lnTo>
                    <a:pt x="4857" y="10237"/>
                  </a:lnTo>
                  <a:lnTo>
                    <a:pt x="4618" y="10760"/>
                  </a:lnTo>
                  <a:lnTo>
                    <a:pt x="4333" y="11379"/>
                  </a:lnTo>
                  <a:lnTo>
                    <a:pt x="3904" y="12094"/>
                  </a:lnTo>
                  <a:lnTo>
                    <a:pt x="3000" y="13617"/>
                  </a:lnTo>
                  <a:lnTo>
                    <a:pt x="2000" y="15379"/>
                  </a:lnTo>
                  <a:lnTo>
                    <a:pt x="1524" y="16331"/>
                  </a:lnTo>
                  <a:lnTo>
                    <a:pt x="1048" y="17283"/>
                  </a:lnTo>
                  <a:lnTo>
                    <a:pt x="667" y="18283"/>
                  </a:lnTo>
                  <a:lnTo>
                    <a:pt x="334" y="19282"/>
                  </a:lnTo>
                  <a:lnTo>
                    <a:pt x="143" y="20282"/>
                  </a:lnTo>
                  <a:lnTo>
                    <a:pt x="48" y="20758"/>
                  </a:lnTo>
                  <a:lnTo>
                    <a:pt x="0" y="21282"/>
                  </a:lnTo>
                  <a:lnTo>
                    <a:pt x="0" y="21806"/>
                  </a:lnTo>
                  <a:lnTo>
                    <a:pt x="0" y="22282"/>
                  </a:lnTo>
                  <a:lnTo>
                    <a:pt x="48" y="22806"/>
                  </a:lnTo>
                  <a:lnTo>
                    <a:pt x="143" y="23282"/>
                  </a:lnTo>
                  <a:lnTo>
                    <a:pt x="286" y="23901"/>
                  </a:lnTo>
                  <a:lnTo>
                    <a:pt x="524" y="24472"/>
                  </a:lnTo>
                  <a:lnTo>
                    <a:pt x="810" y="24996"/>
                  </a:lnTo>
                  <a:lnTo>
                    <a:pt x="1143" y="25519"/>
                  </a:lnTo>
                  <a:lnTo>
                    <a:pt x="1476" y="25995"/>
                  </a:lnTo>
                  <a:lnTo>
                    <a:pt x="1905" y="26424"/>
                  </a:lnTo>
                  <a:lnTo>
                    <a:pt x="2333" y="26852"/>
                  </a:lnTo>
                  <a:lnTo>
                    <a:pt x="2809" y="27233"/>
                  </a:lnTo>
                  <a:lnTo>
                    <a:pt x="3333" y="27566"/>
                  </a:lnTo>
                  <a:lnTo>
                    <a:pt x="3857" y="27900"/>
                  </a:lnTo>
                  <a:lnTo>
                    <a:pt x="4428" y="28185"/>
                  </a:lnTo>
                  <a:lnTo>
                    <a:pt x="4999" y="28471"/>
                  </a:lnTo>
                  <a:lnTo>
                    <a:pt x="5618" y="28661"/>
                  </a:lnTo>
                  <a:lnTo>
                    <a:pt x="6285" y="28852"/>
                  </a:lnTo>
                  <a:lnTo>
                    <a:pt x="6904" y="29042"/>
                  </a:lnTo>
                  <a:lnTo>
                    <a:pt x="7570" y="29137"/>
                  </a:lnTo>
                  <a:lnTo>
                    <a:pt x="8237" y="29233"/>
                  </a:lnTo>
                  <a:lnTo>
                    <a:pt x="8903" y="29328"/>
                  </a:lnTo>
                  <a:lnTo>
                    <a:pt x="9570" y="29376"/>
                  </a:lnTo>
                  <a:lnTo>
                    <a:pt x="10236" y="29376"/>
                  </a:lnTo>
                  <a:lnTo>
                    <a:pt x="10903" y="29328"/>
                  </a:lnTo>
                  <a:lnTo>
                    <a:pt x="11569" y="29280"/>
                  </a:lnTo>
                  <a:lnTo>
                    <a:pt x="12236" y="29185"/>
                  </a:lnTo>
                  <a:lnTo>
                    <a:pt x="12902" y="29042"/>
                  </a:lnTo>
                  <a:lnTo>
                    <a:pt x="13521" y="28899"/>
                  </a:lnTo>
                  <a:lnTo>
                    <a:pt x="14140" y="28709"/>
                  </a:lnTo>
                  <a:lnTo>
                    <a:pt x="14759" y="28519"/>
                  </a:lnTo>
                  <a:lnTo>
                    <a:pt x="15331" y="28233"/>
                  </a:lnTo>
                  <a:lnTo>
                    <a:pt x="15854" y="27995"/>
                  </a:lnTo>
                  <a:lnTo>
                    <a:pt x="16378" y="27662"/>
                  </a:lnTo>
                  <a:lnTo>
                    <a:pt x="16854" y="27328"/>
                  </a:lnTo>
                  <a:lnTo>
                    <a:pt x="17330" y="26947"/>
                  </a:lnTo>
                  <a:lnTo>
                    <a:pt x="17759" y="26519"/>
                  </a:lnTo>
                  <a:lnTo>
                    <a:pt x="18139" y="26043"/>
                  </a:lnTo>
                  <a:lnTo>
                    <a:pt x="18520" y="25614"/>
                  </a:lnTo>
                  <a:lnTo>
                    <a:pt x="18806" y="25138"/>
                  </a:lnTo>
                  <a:lnTo>
                    <a:pt x="19044" y="24662"/>
                  </a:lnTo>
                  <a:lnTo>
                    <a:pt x="19234" y="24186"/>
                  </a:lnTo>
                  <a:lnTo>
                    <a:pt x="19377" y="23662"/>
                  </a:lnTo>
                  <a:lnTo>
                    <a:pt x="19520" y="23186"/>
                  </a:lnTo>
                  <a:lnTo>
                    <a:pt x="19568" y="22663"/>
                  </a:lnTo>
                  <a:lnTo>
                    <a:pt x="19615" y="22187"/>
                  </a:lnTo>
                  <a:lnTo>
                    <a:pt x="19615" y="21663"/>
                  </a:lnTo>
                  <a:lnTo>
                    <a:pt x="19615" y="21139"/>
                  </a:lnTo>
                  <a:lnTo>
                    <a:pt x="19473" y="20139"/>
                  </a:lnTo>
                  <a:lnTo>
                    <a:pt x="19282" y="19140"/>
                  </a:lnTo>
                  <a:lnTo>
                    <a:pt x="18996" y="18140"/>
                  </a:lnTo>
                  <a:lnTo>
                    <a:pt x="18663" y="17188"/>
                  </a:lnTo>
                  <a:lnTo>
                    <a:pt x="17997" y="15426"/>
                  </a:lnTo>
                  <a:lnTo>
                    <a:pt x="17378" y="13807"/>
                  </a:lnTo>
                  <a:lnTo>
                    <a:pt x="17140" y="13141"/>
                  </a:lnTo>
                  <a:lnTo>
                    <a:pt x="16997" y="12522"/>
                  </a:lnTo>
                  <a:lnTo>
                    <a:pt x="16806" y="11379"/>
                  </a:lnTo>
                  <a:lnTo>
                    <a:pt x="16711" y="10284"/>
                  </a:lnTo>
                  <a:lnTo>
                    <a:pt x="16616" y="8094"/>
                  </a:lnTo>
                  <a:lnTo>
                    <a:pt x="16568" y="7047"/>
                  </a:lnTo>
                  <a:lnTo>
                    <a:pt x="16473" y="6000"/>
                  </a:lnTo>
                  <a:lnTo>
                    <a:pt x="16378" y="5000"/>
                  </a:lnTo>
                  <a:lnTo>
                    <a:pt x="16140" y="3952"/>
                  </a:lnTo>
                  <a:lnTo>
                    <a:pt x="15997" y="3381"/>
                  </a:lnTo>
                  <a:lnTo>
                    <a:pt x="15759" y="2857"/>
                  </a:lnTo>
                  <a:lnTo>
                    <a:pt x="15521" y="2381"/>
                  </a:lnTo>
                  <a:lnTo>
                    <a:pt x="15235" y="1953"/>
                  </a:lnTo>
                  <a:lnTo>
                    <a:pt x="14902" y="1572"/>
                  </a:lnTo>
                  <a:lnTo>
                    <a:pt x="14569" y="1286"/>
                  </a:lnTo>
                  <a:lnTo>
                    <a:pt x="14188" y="1001"/>
                  </a:lnTo>
                  <a:lnTo>
                    <a:pt x="13807" y="763"/>
                  </a:lnTo>
                  <a:lnTo>
                    <a:pt x="13426" y="572"/>
                  </a:lnTo>
                  <a:lnTo>
                    <a:pt x="12998" y="429"/>
                  </a:lnTo>
                  <a:lnTo>
                    <a:pt x="12569" y="287"/>
                  </a:lnTo>
                  <a:lnTo>
                    <a:pt x="12141" y="191"/>
                  </a:lnTo>
                  <a:lnTo>
                    <a:pt x="11284" y="48"/>
                  </a:lnTo>
                  <a:lnTo>
                    <a:pt x="1047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
            <p:cNvSpPr/>
            <p:nvPr/>
          </p:nvSpPr>
          <p:spPr>
            <a:xfrm flipH="1">
              <a:off x="2553827" y="1872270"/>
              <a:ext cx="116907" cy="399450"/>
            </a:xfrm>
            <a:custGeom>
              <a:avLst/>
              <a:gdLst/>
              <a:ahLst/>
              <a:cxnLst/>
              <a:rect l="l" t="t" r="r" b="b"/>
              <a:pathLst>
                <a:path w="5143" h="17569" extrusionOk="0">
                  <a:moveTo>
                    <a:pt x="4952" y="1"/>
                  </a:moveTo>
                  <a:lnTo>
                    <a:pt x="4952" y="1144"/>
                  </a:lnTo>
                  <a:lnTo>
                    <a:pt x="4904" y="2286"/>
                  </a:lnTo>
                  <a:lnTo>
                    <a:pt x="4856" y="2857"/>
                  </a:lnTo>
                  <a:lnTo>
                    <a:pt x="4761" y="3429"/>
                  </a:lnTo>
                  <a:lnTo>
                    <a:pt x="4666" y="4000"/>
                  </a:lnTo>
                  <a:lnTo>
                    <a:pt x="4476" y="4571"/>
                  </a:lnTo>
                  <a:lnTo>
                    <a:pt x="4285" y="5095"/>
                  </a:lnTo>
                  <a:lnTo>
                    <a:pt x="4000" y="5619"/>
                  </a:lnTo>
                  <a:lnTo>
                    <a:pt x="3714" y="6095"/>
                  </a:lnTo>
                  <a:lnTo>
                    <a:pt x="3333" y="6571"/>
                  </a:lnTo>
                  <a:lnTo>
                    <a:pt x="2666" y="7571"/>
                  </a:lnTo>
                  <a:lnTo>
                    <a:pt x="2048" y="8570"/>
                  </a:lnTo>
                  <a:lnTo>
                    <a:pt x="1429" y="9618"/>
                  </a:lnTo>
                  <a:lnTo>
                    <a:pt x="953" y="10665"/>
                  </a:lnTo>
                  <a:lnTo>
                    <a:pt x="524" y="11808"/>
                  </a:lnTo>
                  <a:lnTo>
                    <a:pt x="238" y="12951"/>
                  </a:lnTo>
                  <a:lnTo>
                    <a:pt x="143" y="13522"/>
                  </a:lnTo>
                  <a:lnTo>
                    <a:pt x="48" y="14093"/>
                  </a:lnTo>
                  <a:lnTo>
                    <a:pt x="0" y="14712"/>
                  </a:lnTo>
                  <a:lnTo>
                    <a:pt x="0" y="15283"/>
                  </a:lnTo>
                  <a:lnTo>
                    <a:pt x="48" y="15855"/>
                  </a:lnTo>
                  <a:lnTo>
                    <a:pt x="96" y="16426"/>
                  </a:lnTo>
                  <a:lnTo>
                    <a:pt x="191" y="16997"/>
                  </a:lnTo>
                  <a:lnTo>
                    <a:pt x="334" y="17569"/>
                  </a:lnTo>
                  <a:lnTo>
                    <a:pt x="238" y="16426"/>
                  </a:lnTo>
                  <a:lnTo>
                    <a:pt x="238" y="15283"/>
                  </a:lnTo>
                  <a:lnTo>
                    <a:pt x="334" y="14141"/>
                  </a:lnTo>
                  <a:lnTo>
                    <a:pt x="572" y="13046"/>
                  </a:lnTo>
                  <a:lnTo>
                    <a:pt x="905" y="11903"/>
                  </a:lnTo>
                  <a:lnTo>
                    <a:pt x="1333" y="10856"/>
                  </a:lnTo>
                  <a:lnTo>
                    <a:pt x="1857" y="9808"/>
                  </a:lnTo>
                  <a:lnTo>
                    <a:pt x="2428" y="8809"/>
                  </a:lnTo>
                  <a:lnTo>
                    <a:pt x="3047" y="7809"/>
                  </a:lnTo>
                  <a:lnTo>
                    <a:pt x="3714" y="6809"/>
                  </a:lnTo>
                  <a:lnTo>
                    <a:pt x="4333" y="5762"/>
                  </a:lnTo>
                  <a:lnTo>
                    <a:pt x="4618" y="5238"/>
                  </a:lnTo>
                  <a:lnTo>
                    <a:pt x="4809" y="4667"/>
                  </a:lnTo>
                  <a:lnTo>
                    <a:pt x="4952" y="4095"/>
                  </a:lnTo>
                  <a:lnTo>
                    <a:pt x="5047" y="3524"/>
                  </a:lnTo>
                  <a:lnTo>
                    <a:pt x="5095" y="2905"/>
                  </a:lnTo>
                  <a:lnTo>
                    <a:pt x="5142" y="2334"/>
                  </a:lnTo>
                  <a:lnTo>
                    <a:pt x="5142" y="1762"/>
                  </a:lnTo>
                  <a:lnTo>
                    <a:pt x="5095" y="1191"/>
                  </a:lnTo>
                  <a:lnTo>
                    <a:pt x="5047" y="572"/>
                  </a:lnTo>
                  <a:lnTo>
                    <a:pt x="495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flipH="1">
              <a:off x="2205355" y="1890686"/>
              <a:ext cx="86606" cy="412432"/>
            </a:xfrm>
            <a:custGeom>
              <a:avLst/>
              <a:gdLst/>
              <a:ahLst/>
              <a:cxnLst/>
              <a:rect l="l" t="t" r="r" b="b"/>
              <a:pathLst>
                <a:path w="3810" h="18140" extrusionOk="0">
                  <a:moveTo>
                    <a:pt x="1" y="0"/>
                  </a:moveTo>
                  <a:lnTo>
                    <a:pt x="48" y="1190"/>
                  </a:lnTo>
                  <a:lnTo>
                    <a:pt x="96" y="2333"/>
                  </a:lnTo>
                  <a:lnTo>
                    <a:pt x="239" y="3523"/>
                  </a:lnTo>
                  <a:lnTo>
                    <a:pt x="381" y="4714"/>
                  </a:lnTo>
                  <a:lnTo>
                    <a:pt x="619" y="5856"/>
                  </a:lnTo>
                  <a:lnTo>
                    <a:pt x="905" y="6999"/>
                  </a:lnTo>
                  <a:lnTo>
                    <a:pt x="1334" y="8141"/>
                  </a:lnTo>
                  <a:lnTo>
                    <a:pt x="1857" y="9236"/>
                  </a:lnTo>
                  <a:lnTo>
                    <a:pt x="2333" y="10284"/>
                  </a:lnTo>
                  <a:lnTo>
                    <a:pt x="2762" y="11379"/>
                  </a:lnTo>
                  <a:lnTo>
                    <a:pt x="3095" y="12474"/>
                  </a:lnTo>
                  <a:lnTo>
                    <a:pt x="3381" y="13616"/>
                  </a:lnTo>
                  <a:lnTo>
                    <a:pt x="3476" y="14188"/>
                  </a:lnTo>
                  <a:lnTo>
                    <a:pt x="3524" y="14759"/>
                  </a:lnTo>
                  <a:lnTo>
                    <a:pt x="3524" y="15330"/>
                  </a:lnTo>
                  <a:lnTo>
                    <a:pt x="3476" y="15949"/>
                  </a:lnTo>
                  <a:lnTo>
                    <a:pt x="3381" y="16521"/>
                  </a:lnTo>
                  <a:lnTo>
                    <a:pt x="3190" y="17092"/>
                  </a:lnTo>
                  <a:lnTo>
                    <a:pt x="3000" y="17616"/>
                  </a:lnTo>
                  <a:lnTo>
                    <a:pt x="2714" y="18139"/>
                  </a:lnTo>
                  <a:lnTo>
                    <a:pt x="3048" y="17663"/>
                  </a:lnTo>
                  <a:lnTo>
                    <a:pt x="3333" y="17092"/>
                  </a:lnTo>
                  <a:lnTo>
                    <a:pt x="3524" y="16521"/>
                  </a:lnTo>
                  <a:lnTo>
                    <a:pt x="3714" y="15949"/>
                  </a:lnTo>
                  <a:lnTo>
                    <a:pt x="3762" y="15378"/>
                  </a:lnTo>
                  <a:lnTo>
                    <a:pt x="3809" y="14759"/>
                  </a:lnTo>
                  <a:lnTo>
                    <a:pt x="3809" y="14188"/>
                  </a:lnTo>
                  <a:lnTo>
                    <a:pt x="3762" y="13569"/>
                  </a:lnTo>
                  <a:lnTo>
                    <a:pt x="3524" y="12379"/>
                  </a:lnTo>
                  <a:lnTo>
                    <a:pt x="3190" y="11236"/>
                  </a:lnTo>
                  <a:lnTo>
                    <a:pt x="2762" y="10141"/>
                  </a:lnTo>
                  <a:lnTo>
                    <a:pt x="2286" y="9046"/>
                  </a:lnTo>
                  <a:lnTo>
                    <a:pt x="1762" y="7951"/>
                  </a:lnTo>
                  <a:lnTo>
                    <a:pt x="1524" y="7427"/>
                  </a:lnTo>
                  <a:lnTo>
                    <a:pt x="1334" y="6904"/>
                  </a:lnTo>
                  <a:lnTo>
                    <a:pt x="1000" y="5761"/>
                  </a:lnTo>
                  <a:lnTo>
                    <a:pt x="715" y="4666"/>
                  </a:lnTo>
                  <a:lnTo>
                    <a:pt x="477" y="3476"/>
                  </a:lnTo>
                  <a:lnTo>
                    <a:pt x="334" y="2333"/>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flipH="1">
              <a:off x="2436965" y="1790011"/>
              <a:ext cx="554098" cy="587796"/>
            </a:xfrm>
            <a:custGeom>
              <a:avLst/>
              <a:gdLst/>
              <a:ahLst/>
              <a:cxnLst/>
              <a:rect l="l" t="t" r="r" b="b"/>
              <a:pathLst>
                <a:path w="24376" h="25853" extrusionOk="0">
                  <a:moveTo>
                    <a:pt x="571" y="1"/>
                  </a:moveTo>
                  <a:lnTo>
                    <a:pt x="0" y="16188"/>
                  </a:lnTo>
                  <a:lnTo>
                    <a:pt x="333" y="17235"/>
                  </a:lnTo>
                  <a:lnTo>
                    <a:pt x="762" y="18616"/>
                  </a:lnTo>
                  <a:lnTo>
                    <a:pt x="1333" y="20139"/>
                  </a:lnTo>
                  <a:lnTo>
                    <a:pt x="1666" y="20901"/>
                  </a:lnTo>
                  <a:lnTo>
                    <a:pt x="2000" y="21710"/>
                  </a:lnTo>
                  <a:lnTo>
                    <a:pt x="2428" y="22472"/>
                  </a:lnTo>
                  <a:lnTo>
                    <a:pt x="2809" y="23186"/>
                  </a:lnTo>
                  <a:lnTo>
                    <a:pt x="3285" y="23853"/>
                  </a:lnTo>
                  <a:lnTo>
                    <a:pt x="3761" y="24424"/>
                  </a:lnTo>
                  <a:lnTo>
                    <a:pt x="4237" y="24948"/>
                  </a:lnTo>
                  <a:lnTo>
                    <a:pt x="4809" y="25329"/>
                  </a:lnTo>
                  <a:lnTo>
                    <a:pt x="5094" y="25519"/>
                  </a:lnTo>
                  <a:lnTo>
                    <a:pt x="5380" y="25614"/>
                  </a:lnTo>
                  <a:lnTo>
                    <a:pt x="5666" y="25709"/>
                  </a:lnTo>
                  <a:lnTo>
                    <a:pt x="5951" y="25805"/>
                  </a:lnTo>
                  <a:lnTo>
                    <a:pt x="6523" y="25852"/>
                  </a:lnTo>
                  <a:lnTo>
                    <a:pt x="7141" y="25852"/>
                  </a:lnTo>
                  <a:lnTo>
                    <a:pt x="7713" y="25805"/>
                  </a:lnTo>
                  <a:lnTo>
                    <a:pt x="8379" y="25709"/>
                  </a:lnTo>
                  <a:lnTo>
                    <a:pt x="8998" y="25567"/>
                  </a:lnTo>
                  <a:lnTo>
                    <a:pt x="9665" y="25424"/>
                  </a:lnTo>
                  <a:lnTo>
                    <a:pt x="10331" y="25186"/>
                  </a:lnTo>
                  <a:lnTo>
                    <a:pt x="10998" y="24948"/>
                  </a:lnTo>
                  <a:lnTo>
                    <a:pt x="12378" y="24376"/>
                  </a:lnTo>
                  <a:lnTo>
                    <a:pt x="13759" y="23710"/>
                  </a:lnTo>
                  <a:lnTo>
                    <a:pt x="15092" y="22948"/>
                  </a:lnTo>
                  <a:lnTo>
                    <a:pt x="16425" y="22139"/>
                  </a:lnTo>
                  <a:lnTo>
                    <a:pt x="17711" y="21282"/>
                  </a:lnTo>
                  <a:lnTo>
                    <a:pt x="18901" y="20425"/>
                  </a:lnTo>
                  <a:lnTo>
                    <a:pt x="20043" y="19568"/>
                  </a:lnTo>
                  <a:lnTo>
                    <a:pt x="21043" y="18759"/>
                  </a:lnTo>
                  <a:lnTo>
                    <a:pt x="21948" y="17949"/>
                  </a:lnTo>
                  <a:lnTo>
                    <a:pt x="22662" y="17235"/>
                  </a:lnTo>
                  <a:lnTo>
                    <a:pt x="23233" y="16664"/>
                  </a:lnTo>
                  <a:lnTo>
                    <a:pt x="23662" y="16140"/>
                  </a:lnTo>
                  <a:lnTo>
                    <a:pt x="23852" y="15854"/>
                  </a:lnTo>
                  <a:lnTo>
                    <a:pt x="24043" y="15521"/>
                  </a:lnTo>
                  <a:lnTo>
                    <a:pt x="24185" y="15188"/>
                  </a:lnTo>
                  <a:lnTo>
                    <a:pt x="24281" y="14902"/>
                  </a:lnTo>
                  <a:lnTo>
                    <a:pt x="24376" y="14617"/>
                  </a:lnTo>
                  <a:lnTo>
                    <a:pt x="24376" y="14378"/>
                  </a:lnTo>
                  <a:lnTo>
                    <a:pt x="24328" y="14093"/>
                  </a:lnTo>
                  <a:lnTo>
                    <a:pt x="24281" y="13902"/>
                  </a:lnTo>
                  <a:lnTo>
                    <a:pt x="24138" y="13712"/>
                  </a:lnTo>
                  <a:lnTo>
                    <a:pt x="23947" y="13522"/>
                  </a:lnTo>
                  <a:lnTo>
                    <a:pt x="23709" y="13379"/>
                  </a:lnTo>
                  <a:lnTo>
                    <a:pt x="23424" y="13283"/>
                  </a:lnTo>
                  <a:lnTo>
                    <a:pt x="23090" y="13236"/>
                  </a:lnTo>
                  <a:lnTo>
                    <a:pt x="22281" y="13236"/>
                  </a:lnTo>
                  <a:lnTo>
                    <a:pt x="21757" y="13331"/>
                  </a:lnTo>
                  <a:lnTo>
                    <a:pt x="19710" y="13760"/>
                  </a:lnTo>
                  <a:lnTo>
                    <a:pt x="17853" y="14236"/>
                  </a:lnTo>
                  <a:lnTo>
                    <a:pt x="16092" y="14759"/>
                  </a:lnTo>
                  <a:lnTo>
                    <a:pt x="14521" y="15235"/>
                  </a:lnTo>
                  <a:lnTo>
                    <a:pt x="13045" y="15664"/>
                  </a:lnTo>
                  <a:lnTo>
                    <a:pt x="11712" y="15997"/>
                  </a:lnTo>
                  <a:lnTo>
                    <a:pt x="10522" y="16235"/>
                  </a:lnTo>
                  <a:lnTo>
                    <a:pt x="9950" y="16283"/>
                  </a:lnTo>
                  <a:lnTo>
                    <a:pt x="9427" y="16330"/>
                  </a:lnTo>
                  <a:lnTo>
                    <a:pt x="9331" y="16283"/>
                  </a:lnTo>
                  <a:lnTo>
                    <a:pt x="9236" y="16140"/>
                  </a:lnTo>
                  <a:lnTo>
                    <a:pt x="8903" y="15712"/>
                  </a:lnTo>
                  <a:lnTo>
                    <a:pt x="8522" y="15045"/>
                  </a:lnTo>
                  <a:lnTo>
                    <a:pt x="7998" y="14140"/>
                  </a:lnTo>
                  <a:lnTo>
                    <a:pt x="6903" y="11855"/>
                  </a:lnTo>
                  <a:lnTo>
                    <a:pt x="5570" y="9189"/>
                  </a:lnTo>
                  <a:lnTo>
                    <a:pt x="4237" y="6333"/>
                  </a:lnTo>
                  <a:lnTo>
                    <a:pt x="2857" y="3714"/>
                  </a:lnTo>
                  <a:lnTo>
                    <a:pt x="2238" y="2524"/>
                  </a:lnTo>
                  <a:lnTo>
                    <a:pt x="1619" y="1476"/>
                  </a:lnTo>
                  <a:lnTo>
                    <a:pt x="1047" y="620"/>
                  </a:lnTo>
                  <a:lnTo>
                    <a:pt x="571"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flipH="1">
              <a:off x="2422894" y="2084443"/>
              <a:ext cx="310601" cy="264125"/>
            </a:xfrm>
            <a:custGeom>
              <a:avLst/>
              <a:gdLst/>
              <a:ahLst/>
              <a:cxnLst/>
              <a:rect l="l" t="t" r="r" b="b"/>
              <a:pathLst>
                <a:path w="13664" h="11617" extrusionOk="0">
                  <a:moveTo>
                    <a:pt x="11521" y="0"/>
                  </a:moveTo>
                  <a:lnTo>
                    <a:pt x="10807" y="48"/>
                  </a:lnTo>
                  <a:lnTo>
                    <a:pt x="10093" y="191"/>
                  </a:lnTo>
                  <a:lnTo>
                    <a:pt x="8522" y="524"/>
                  </a:lnTo>
                  <a:lnTo>
                    <a:pt x="6856" y="905"/>
                  </a:lnTo>
                  <a:lnTo>
                    <a:pt x="3571" y="1809"/>
                  </a:lnTo>
                  <a:lnTo>
                    <a:pt x="1047" y="2524"/>
                  </a:lnTo>
                  <a:lnTo>
                    <a:pt x="0" y="2809"/>
                  </a:lnTo>
                  <a:lnTo>
                    <a:pt x="2952" y="9570"/>
                  </a:lnTo>
                  <a:lnTo>
                    <a:pt x="3856" y="11617"/>
                  </a:lnTo>
                  <a:lnTo>
                    <a:pt x="4904" y="10807"/>
                  </a:lnTo>
                  <a:lnTo>
                    <a:pt x="6046" y="9950"/>
                  </a:lnTo>
                  <a:lnTo>
                    <a:pt x="7427" y="8855"/>
                  </a:lnTo>
                  <a:lnTo>
                    <a:pt x="8903" y="7665"/>
                  </a:lnTo>
                  <a:lnTo>
                    <a:pt x="10331" y="6380"/>
                  </a:lnTo>
                  <a:lnTo>
                    <a:pt x="10998" y="5761"/>
                  </a:lnTo>
                  <a:lnTo>
                    <a:pt x="11569" y="5142"/>
                  </a:lnTo>
                  <a:lnTo>
                    <a:pt x="12093" y="4523"/>
                  </a:lnTo>
                  <a:lnTo>
                    <a:pt x="12521" y="3952"/>
                  </a:lnTo>
                  <a:lnTo>
                    <a:pt x="13093" y="3047"/>
                  </a:lnTo>
                  <a:lnTo>
                    <a:pt x="13283" y="2666"/>
                  </a:lnTo>
                  <a:lnTo>
                    <a:pt x="13473" y="2285"/>
                  </a:lnTo>
                  <a:lnTo>
                    <a:pt x="13569" y="1905"/>
                  </a:lnTo>
                  <a:lnTo>
                    <a:pt x="13664" y="1571"/>
                  </a:lnTo>
                  <a:lnTo>
                    <a:pt x="13664" y="1286"/>
                  </a:lnTo>
                  <a:lnTo>
                    <a:pt x="13664" y="1000"/>
                  </a:lnTo>
                  <a:lnTo>
                    <a:pt x="13569" y="762"/>
                  </a:lnTo>
                  <a:lnTo>
                    <a:pt x="13426" y="524"/>
                  </a:lnTo>
                  <a:lnTo>
                    <a:pt x="13235" y="381"/>
                  </a:lnTo>
                  <a:lnTo>
                    <a:pt x="12997" y="191"/>
                  </a:lnTo>
                  <a:lnTo>
                    <a:pt x="12712" y="95"/>
                  </a:lnTo>
                  <a:lnTo>
                    <a:pt x="12378" y="48"/>
                  </a:lnTo>
                  <a:lnTo>
                    <a:pt x="11998"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6"/>
            <p:cNvSpPr/>
            <p:nvPr/>
          </p:nvSpPr>
          <p:spPr>
            <a:xfrm flipH="1">
              <a:off x="2729153" y="2148308"/>
              <a:ext cx="3273" cy="5434"/>
            </a:xfrm>
            <a:custGeom>
              <a:avLst/>
              <a:gdLst/>
              <a:ahLst/>
              <a:cxnLst/>
              <a:rect l="l" t="t" r="r" b="b"/>
              <a:pathLst>
                <a:path w="144" h="239" extrusionOk="0">
                  <a:moveTo>
                    <a:pt x="1" y="0"/>
                  </a:moveTo>
                  <a:lnTo>
                    <a:pt x="96" y="238"/>
                  </a:lnTo>
                  <a:lnTo>
                    <a:pt x="143" y="191"/>
                  </a:lnTo>
                  <a:lnTo>
                    <a:pt x="143" y="143"/>
                  </a:lnTo>
                  <a:lnTo>
                    <a:pt x="96" y="4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6"/>
            <p:cNvSpPr/>
            <p:nvPr/>
          </p:nvSpPr>
          <p:spPr>
            <a:xfrm flipH="1">
              <a:off x="2673961" y="2148308"/>
              <a:ext cx="6524" cy="5434"/>
            </a:xfrm>
            <a:custGeom>
              <a:avLst/>
              <a:gdLst/>
              <a:ahLst/>
              <a:cxnLst/>
              <a:rect l="l" t="t" r="r" b="b"/>
              <a:pathLst>
                <a:path w="287" h="239" extrusionOk="0">
                  <a:moveTo>
                    <a:pt x="48" y="0"/>
                  </a:moveTo>
                  <a:lnTo>
                    <a:pt x="1" y="143"/>
                  </a:lnTo>
                  <a:lnTo>
                    <a:pt x="48" y="238"/>
                  </a:lnTo>
                  <a:lnTo>
                    <a:pt x="239" y="238"/>
                  </a:lnTo>
                  <a:lnTo>
                    <a:pt x="287"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6"/>
            <p:cNvSpPr/>
            <p:nvPr/>
          </p:nvSpPr>
          <p:spPr>
            <a:xfrm flipH="1">
              <a:off x="2619861" y="2148308"/>
              <a:ext cx="5433" cy="5434"/>
            </a:xfrm>
            <a:custGeom>
              <a:avLst/>
              <a:gdLst/>
              <a:ahLst/>
              <a:cxnLst/>
              <a:rect l="l" t="t" r="r" b="b"/>
              <a:pathLst>
                <a:path w="239" h="239" extrusionOk="0">
                  <a:moveTo>
                    <a:pt x="49" y="0"/>
                  </a:moveTo>
                  <a:lnTo>
                    <a:pt x="1" y="143"/>
                  </a:lnTo>
                  <a:lnTo>
                    <a:pt x="49"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
            <p:cNvSpPr/>
            <p:nvPr/>
          </p:nvSpPr>
          <p:spPr>
            <a:xfrm flipH="1">
              <a:off x="2564647" y="2148308"/>
              <a:ext cx="6524" cy="5434"/>
            </a:xfrm>
            <a:custGeom>
              <a:avLst/>
              <a:gdLst/>
              <a:ahLst/>
              <a:cxnLst/>
              <a:rect l="l" t="t" r="r" b="b"/>
              <a:pathLst>
                <a:path w="287"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
            <p:cNvSpPr/>
            <p:nvPr/>
          </p:nvSpPr>
          <p:spPr>
            <a:xfrm flipH="1">
              <a:off x="2509455" y="2148308"/>
              <a:ext cx="6524" cy="5434"/>
            </a:xfrm>
            <a:custGeom>
              <a:avLst/>
              <a:gdLst/>
              <a:ahLst/>
              <a:cxnLst/>
              <a:rect l="l" t="t" r="r" b="b"/>
              <a:pathLst>
                <a:path w="287" h="239" extrusionOk="0">
                  <a:moveTo>
                    <a:pt x="48" y="0"/>
                  </a:moveTo>
                  <a:lnTo>
                    <a:pt x="0" y="143"/>
                  </a:lnTo>
                  <a:lnTo>
                    <a:pt x="48" y="238"/>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
            <p:cNvSpPr/>
            <p:nvPr/>
          </p:nvSpPr>
          <p:spPr>
            <a:xfrm flipH="1">
              <a:off x="2455354" y="2148308"/>
              <a:ext cx="5433" cy="5434"/>
            </a:xfrm>
            <a:custGeom>
              <a:avLst/>
              <a:gdLst/>
              <a:ahLst/>
              <a:cxnLst/>
              <a:rect l="l" t="t" r="r" b="b"/>
              <a:pathLst>
                <a:path w="239" h="239" extrusionOk="0">
                  <a:moveTo>
                    <a:pt x="1" y="0"/>
                  </a:moveTo>
                  <a:lnTo>
                    <a:pt x="1" y="143"/>
                  </a:lnTo>
                  <a:lnTo>
                    <a:pt x="1"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flipH="1">
              <a:off x="2591720" y="2109339"/>
              <a:ext cx="6501" cy="5434"/>
            </a:xfrm>
            <a:custGeom>
              <a:avLst/>
              <a:gdLst/>
              <a:ahLst/>
              <a:cxnLst/>
              <a:rect l="l" t="t" r="r" b="b"/>
              <a:pathLst>
                <a:path w="286" h="239" extrusionOk="0">
                  <a:moveTo>
                    <a:pt x="238" y="0"/>
                  </a:moveTo>
                  <a:lnTo>
                    <a:pt x="0" y="48"/>
                  </a:lnTo>
                  <a:lnTo>
                    <a:pt x="0" y="95"/>
                  </a:lnTo>
                  <a:lnTo>
                    <a:pt x="48" y="191"/>
                  </a:lnTo>
                  <a:lnTo>
                    <a:pt x="143" y="238"/>
                  </a:lnTo>
                  <a:lnTo>
                    <a:pt x="238" y="191"/>
                  </a:lnTo>
                  <a:lnTo>
                    <a:pt x="286" y="95"/>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
            <p:cNvSpPr/>
            <p:nvPr/>
          </p:nvSpPr>
          <p:spPr>
            <a:xfrm flipH="1">
              <a:off x="2537596" y="2108247"/>
              <a:ext cx="5433" cy="6525"/>
            </a:xfrm>
            <a:custGeom>
              <a:avLst/>
              <a:gdLst/>
              <a:ahLst/>
              <a:cxnLst/>
              <a:rect l="l" t="t" r="r" b="b"/>
              <a:pathLst>
                <a:path w="239" h="287" extrusionOk="0">
                  <a:moveTo>
                    <a:pt x="143" y="1"/>
                  </a:moveTo>
                  <a:lnTo>
                    <a:pt x="0" y="48"/>
                  </a:lnTo>
                  <a:lnTo>
                    <a:pt x="0" y="143"/>
                  </a:lnTo>
                  <a:lnTo>
                    <a:pt x="0" y="239"/>
                  </a:lnTo>
                  <a:lnTo>
                    <a:pt x="143" y="286"/>
                  </a:lnTo>
                  <a:lnTo>
                    <a:pt x="238" y="239"/>
                  </a:lnTo>
                  <a:lnTo>
                    <a:pt x="238"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6"/>
            <p:cNvSpPr/>
            <p:nvPr/>
          </p:nvSpPr>
          <p:spPr>
            <a:xfrm flipH="1">
              <a:off x="2482405"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flipH="1">
              <a:off x="2427213"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flipH="1">
              <a:off x="2673961" y="2227316"/>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flipH="1">
              <a:off x="2619861" y="2227316"/>
              <a:ext cx="5433" cy="6525"/>
            </a:xfrm>
            <a:custGeom>
              <a:avLst/>
              <a:gdLst/>
              <a:ahLst/>
              <a:cxnLst/>
              <a:rect l="l" t="t" r="r" b="b"/>
              <a:pathLst>
                <a:path w="239" h="287" extrusionOk="0">
                  <a:moveTo>
                    <a:pt x="144" y="1"/>
                  </a:moveTo>
                  <a:lnTo>
                    <a:pt x="49" y="48"/>
                  </a:lnTo>
                  <a:lnTo>
                    <a:pt x="1" y="143"/>
                  </a:lnTo>
                  <a:lnTo>
                    <a:pt x="49" y="239"/>
                  </a:lnTo>
                  <a:lnTo>
                    <a:pt x="144" y="286"/>
                  </a:lnTo>
                  <a:lnTo>
                    <a:pt x="239" y="239"/>
                  </a:lnTo>
                  <a:lnTo>
                    <a:pt x="239"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flipH="1">
              <a:off x="2564647" y="2227316"/>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6"/>
            <p:cNvSpPr/>
            <p:nvPr/>
          </p:nvSpPr>
          <p:spPr>
            <a:xfrm flipH="1">
              <a:off x="2509455" y="2227316"/>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6"/>
            <p:cNvSpPr/>
            <p:nvPr/>
          </p:nvSpPr>
          <p:spPr>
            <a:xfrm flipH="1">
              <a:off x="2702103" y="2188347"/>
              <a:ext cx="5433" cy="5434"/>
            </a:xfrm>
            <a:custGeom>
              <a:avLst/>
              <a:gdLst/>
              <a:ahLst/>
              <a:cxnLst/>
              <a:rect l="l" t="t" r="r" b="b"/>
              <a:pathLst>
                <a:path w="239" h="239" extrusionOk="0">
                  <a:moveTo>
                    <a:pt x="48" y="1"/>
                  </a:moveTo>
                  <a:lnTo>
                    <a:pt x="1" y="96"/>
                  </a:lnTo>
                  <a:lnTo>
                    <a:pt x="48" y="191"/>
                  </a:lnTo>
                  <a:lnTo>
                    <a:pt x="143" y="239"/>
                  </a:lnTo>
                  <a:lnTo>
                    <a:pt x="239" y="239"/>
                  </a:lnTo>
                  <a:lnTo>
                    <a:pt x="239"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
            <p:cNvSpPr/>
            <p:nvPr/>
          </p:nvSpPr>
          <p:spPr>
            <a:xfrm flipH="1">
              <a:off x="2646911" y="2188347"/>
              <a:ext cx="6501" cy="5434"/>
            </a:xfrm>
            <a:custGeom>
              <a:avLst/>
              <a:gdLst/>
              <a:ahLst/>
              <a:cxnLst/>
              <a:rect l="l" t="t" r="r" b="b"/>
              <a:pathLst>
                <a:path w="286" h="239" extrusionOk="0">
                  <a:moveTo>
                    <a:pt x="48" y="1"/>
                  </a:moveTo>
                  <a:lnTo>
                    <a:pt x="0" y="96"/>
                  </a:lnTo>
                  <a:lnTo>
                    <a:pt x="48" y="191"/>
                  </a:lnTo>
                  <a:lnTo>
                    <a:pt x="143"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
            <p:cNvSpPr/>
            <p:nvPr/>
          </p:nvSpPr>
          <p:spPr>
            <a:xfrm flipH="1">
              <a:off x="2591720"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6"/>
            <p:cNvSpPr/>
            <p:nvPr/>
          </p:nvSpPr>
          <p:spPr>
            <a:xfrm flipH="1">
              <a:off x="2537596" y="2188347"/>
              <a:ext cx="5433" cy="5434"/>
            </a:xfrm>
            <a:custGeom>
              <a:avLst/>
              <a:gdLst/>
              <a:ahLst/>
              <a:cxnLst/>
              <a:rect l="l" t="t" r="r" b="b"/>
              <a:pathLst>
                <a:path w="239" h="239" extrusionOk="0">
                  <a:moveTo>
                    <a:pt x="0" y="1"/>
                  </a:moveTo>
                  <a:lnTo>
                    <a:pt x="0" y="96"/>
                  </a:lnTo>
                  <a:lnTo>
                    <a:pt x="0" y="239"/>
                  </a:lnTo>
                  <a:lnTo>
                    <a:pt x="238" y="239"/>
                  </a:lnTo>
                  <a:lnTo>
                    <a:pt x="238"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6"/>
            <p:cNvSpPr/>
            <p:nvPr/>
          </p:nvSpPr>
          <p:spPr>
            <a:xfrm flipH="1">
              <a:off x="2482405"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
            <p:cNvSpPr/>
            <p:nvPr/>
          </p:nvSpPr>
          <p:spPr>
            <a:xfrm flipH="1">
              <a:off x="2619861" y="2307415"/>
              <a:ext cx="5433" cy="6525"/>
            </a:xfrm>
            <a:custGeom>
              <a:avLst/>
              <a:gdLst/>
              <a:ahLst/>
              <a:cxnLst/>
              <a:rect l="l" t="t" r="r" b="b"/>
              <a:pathLst>
                <a:path w="239" h="287" extrusionOk="0">
                  <a:moveTo>
                    <a:pt x="144" y="1"/>
                  </a:moveTo>
                  <a:lnTo>
                    <a:pt x="49" y="48"/>
                  </a:lnTo>
                  <a:lnTo>
                    <a:pt x="1" y="143"/>
                  </a:lnTo>
                  <a:lnTo>
                    <a:pt x="49" y="239"/>
                  </a:lnTo>
                  <a:lnTo>
                    <a:pt x="144" y="286"/>
                  </a:lnTo>
                  <a:lnTo>
                    <a:pt x="239" y="239"/>
                  </a:lnTo>
                  <a:lnTo>
                    <a:pt x="239"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
            <p:cNvSpPr/>
            <p:nvPr/>
          </p:nvSpPr>
          <p:spPr>
            <a:xfrm flipH="1">
              <a:off x="2646911" y="2267377"/>
              <a:ext cx="5433" cy="6503"/>
            </a:xfrm>
            <a:custGeom>
              <a:avLst/>
              <a:gdLst/>
              <a:ahLst/>
              <a:cxnLst/>
              <a:rect l="l" t="t" r="r" b="b"/>
              <a:pathLst>
                <a:path w="239" h="286" extrusionOk="0">
                  <a:moveTo>
                    <a:pt x="96" y="0"/>
                  </a:moveTo>
                  <a:lnTo>
                    <a:pt x="48"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
            <p:cNvSpPr/>
            <p:nvPr/>
          </p:nvSpPr>
          <p:spPr>
            <a:xfrm flipH="1">
              <a:off x="2591720" y="2267377"/>
              <a:ext cx="5433" cy="6503"/>
            </a:xfrm>
            <a:custGeom>
              <a:avLst/>
              <a:gdLst/>
              <a:ahLst/>
              <a:cxnLst/>
              <a:rect l="l" t="t" r="r" b="b"/>
              <a:pathLst>
                <a:path w="239" h="286" extrusionOk="0">
                  <a:moveTo>
                    <a:pt x="96" y="0"/>
                  </a:moveTo>
                  <a:lnTo>
                    <a:pt x="48"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
            <p:cNvSpPr/>
            <p:nvPr/>
          </p:nvSpPr>
          <p:spPr>
            <a:xfrm flipH="1">
              <a:off x="2422894" y="2084443"/>
              <a:ext cx="243521" cy="264125"/>
            </a:xfrm>
            <a:custGeom>
              <a:avLst/>
              <a:gdLst/>
              <a:ahLst/>
              <a:cxnLst/>
              <a:rect l="l" t="t" r="r" b="b"/>
              <a:pathLst>
                <a:path w="10713" h="11617" extrusionOk="0">
                  <a:moveTo>
                    <a:pt x="8570" y="0"/>
                  </a:moveTo>
                  <a:lnTo>
                    <a:pt x="4381" y="4618"/>
                  </a:lnTo>
                  <a:lnTo>
                    <a:pt x="1" y="9570"/>
                  </a:lnTo>
                  <a:lnTo>
                    <a:pt x="905" y="11617"/>
                  </a:lnTo>
                  <a:lnTo>
                    <a:pt x="1953" y="10807"/>
                  </a:lnTo>
                  <a:lnTo>
                    <a:pt x="3095" y="9950"/>
                  </a:lnTo>
                  <a:lnTo>
                    <a:pt x="4476" y="8855"/>
                  </a:lnTo>
                  <a:lnTo>
                    <a:pt x="5952" y="7665"/>
                  </a:lnTo>
                  <a:lnTo>
                    <a:pt x="7380" y="6380"/>
                  </a:lnTo>
                  <a:lnTo>
                    <a:pt x="8047" y="5761"/>
                  </a:lnTo>
                  <a:lnTo>
                    <a:pt x="8618" y="5142"/>
                  </a:lnTo>
                  <a:lnTo>
                    <a:pt x="9142" y="4523"/>
                  </a:lnTo>
                  <a:lnTo>
                    <a:pt x="9570" y="3952"/>
                  </a:lnTo>
                  <a:lnTo>
                    <a:pt x="10142" y="3047"/>
                  </a:lnTo>
                  <a:lnTo>
                    <a:pt x="10332" y="2666"/>
                  </a:lnTo>
                  <a:lnTo>
                    <a:pt x="10522" y="2285"/>
                  </a:lnTo>
                  <a:lnTo>
                    <a:pt x="10618" y="1905"/>
                  </a:lnTo>
                  <a:lnTo>
                    <a:pt x="10713" y="1571"/>
                  </a:lnTo>
                  <a:lnTo>
                    <a:pt x="10713" y="1286"/>
                  </a:lnTo>
                  <a:lnTo>
                    <a:pt x="10713" y="1000"/>
                  </a:lnTo>
                  <a:lnTo>
                    <a:pt x="10618" y="762"/>
                  </a:lnTo>
                  <a:lnTo>
                    <a:pt x="10475" y="524"/>
                  </a:lnTo>
                  <a:lnTo>
                    <a:pt x="10284" y="381"/>
                  </a:lnTo>
                  <a:lnTo>
                    <a:pt x="10046" y="191"/>
                  </a:lnTo>
                  <a:lnTo>
                    <a:pt x="9761" y="95"/>
                  </a:lnTo>
                  <a:lnTo>
                    <a:pt x="9427" y="48"/>
                  </a:lnTo>
                  <a:lnTo>
                    <a:pt x="904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flipH="1">
              <a:off x="2618770" y="2150468"/>
              <a:ext cx="73604" cy="167792"/>
            </a:xfrm>
            <a:custGeom>
              <a:avLst/>
              <a:gdLst/>
              <a:ahLst/>
              <a:cxnLst/>
              <a:rect l="l" t="t" r="r" b="b"/>
              <a:pathLst>
                <a:path w="3238" h="7380" extrusionOk="0">
                  <a:moveTo>
                    <a:pt x="0" y="0"/>
                  </a:moveTo>
                  <a:lnTo>
                    <a:pt x="0" y="48"/>
                  </a:lnTo>
                  <a:lnTo>
                    <a:pt x="714" y="1905"/>
                  </a:lnTo>
                  <a:lnTo>
                    <a:pt x="1476" y="3761"/>
                  </a:lnTo>
                  <a:lnTo>
                    <a:pt x="2333" y="5571"/>
                  </a:lnTo>
                  <a:lnTo>
                    <a:pt x="3190" y="7332"/>
                  </a:lnTo>
                  <a:lnTo>
                    <a:pt x="3238" y="7380"/>
                  </a:lnTo>
                  <a:lnTo>
                    <a:pt x="3238" y="7332"/>
                  </a:lnTo>
                  <a:lnTo>
                    <a:pt x="2619" y="5856"/>
                  </a:lnTo>
                  <a:lnTo>
                    <a:pt x="1666" y="3619"/>
                  </a:lnTo>
                  <a:lnTo>
                    <a:pt x="714" y="1476"/>
                  </a:lnTo>
                  <a:lnTo>
                    <a:pt x="48" y="48"/>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
            <p:cNvSpPr/>
            <p:nvPr/>
          </p:nvSpPr>
          <p:spPr>
            <a:xfrm flipH="1">
              <a:off x="2910958" y="1772686"/>
              <a:ext cx="251113" cy="329082"/>
            </a:xfrm>
            <a:custGeom>
              <a:avLst/>
              <a:gdLst/>
              <a:ahLst/>
              <a:cxnLst/>
              <a:rect l="l" t="t" r="r" b="b"/>
              <a:pathLst>
                <a:path w="11047" h="14474" extrusionOk="0">
                  <a:moveTo>
                    <a:pt x="5762" y="1"/>
                  </a:moveTo>
                  <a:lnTo>
                    <a:pt x="5000" y="48"/>
                  </a:lnTo>
                  <a:lnTo>
                    <a:pt x="4333" y="191"/>
                  </a:lnTo>
                  <a:lnTo>
                    <a:pt x="3667" y="334"/>
                  </a:lnTo>
                  <a:lnTo>
                    <a:pt x="3095" y="572"/>
                  </a:lnTo>
                  <a:lnTo>
                    <a:pt x="2572" y="858"/>
                  </a:lnTo>
                  <a:lnTo>
                    <a:pt x="2334" y="1048"/>
                  </a:lnTo>
                  <a:lnTo>
                    <a:pt x="2143" y="1239"/>
                  </a:lnTo>
                  <a:lnTo>
                    <a:pt x="2000" y="1429"/>
                  </a:lnTo>
                  <a:lnTo>
                    <a:pt x="1858" y="1667"/>
                  </a:lnTo>
                  <a:lnTo>
                    <a:pt x="1762" y="1858"/>
                  </a:lnTo>
                  <a:lnTo>
                    <a:pt x="1715" y="2048"/>
                  </a:lnTo>
                  <a:lnTo>
                    <a:pt x="1715" y="2191"/>
                  </a:lnTo>
                  <a:lnTo>
                    <a:pt x="1762" y="2334"/>
                  </a:lnTo>
                  <a:lnTo>
                    <a:pt x="1858" y="2429"/>
                  </a:lnTo>
                  <a:lnTo>
                    <a:pt x="1953" y="2524"/>
                  </a:lnTo>
                  <a:lnTo>
                    <a:pt x="2191" y="2667"/>
                  </a:lnTo>
                  <a:lnTo>
                    <a:pt x="2429" y="2762"/>
                  </a:lnTo>
                  <a:lnTo>
                    <a:pt x="2667" y="2810"/>
                  </a:lnTo>
                  <a:lnTo>
                    <a:pt x="2953" y="2810"/>
                  </a:lnTo>
                  <a:lnTo>
                    <a:pt x="2572" y="2953"/>
                  </a:lnTo>
                  <a:lnTo>
                    <a:pt x="2143" y="3048"/>
                  </a:lnTo>
                  <a:lnTo>
                    <a:pt x="1715" y="3286"/>
                  </a:lnTo>
                  <a:lnTo>
                    <a:pt x="1239" y="3524"/>
                  </a:lnTo>
                  <a:lnTo>
                    <a:pt x="810" y="3857"/>
                  </a:lnTo>
                  <a:lnTo>
                    <a:pt x="620" y="4048"/>
                  </a:lnTo>
                  <a:lnTo>
                    <a:pt x="525" y="4286"/>
                  </a:lnTo>
                  <a:lnTo>
                    <a:pt x="382" y="4524"/>
                  </a:lnTo>
                  <a:lnTo>
                    <a:pt x="334" y="4762"/>
                  </a:lnTo>
                  <a:lnTo>
                    <a:pt x="334" y="5000"/>
                  </a:lnTo>
                  <a:lnTo>
                    <a:pt x="382" y="5238"/>
                  </a:lnTo>
                  <a:lnTo>
                    <a:pt x="477" y="5428"/>
                  </a:lnTo>
                  <a:lnTo>
                    <a:pt x="572" y="5571"/>
                  </a:lnTo>
                  <a:lnTo>
                    <a:pt x="715" y="5714"/>
                  </a:lnTo>
                  <a:lnTo>
                    <a:pt x="905" y="5809"/>
                  </a:lnTo>
                  <a:lnTo>
                    <a:pt x="1239" y="5952"/>
                  </a:lnTo>
                  <a:lnTo>
                    <a:pt x="1620" y="6047"/>
                  </a:lnTo>
                  <a:lnTo>
                    <a:pt x="2000" y="6095"/>
                  </a:lnTo>
                  <a:lnTo>
                    <a:pt x="2381" y="6095"/>
                  </a:lnTo>
                  <a:lnTo>
                    <a:pt x="1953" y="6238"/>
                  </a:lnTo>
                  <a:lnTo>
                    <a:pt x="1572" y="6380"/>
                  </a:lnTo>
                  <a:lnTo>
                    <a:pt x="1143" y="6571"/>
                  </a:lnTo>
                  <a:lnTo>
                    <a:pt x="715" y="6857"/>
                  </a:lnTo>
                  <a:lnTo>
                    <a:pt x="525" y="6999"/>
                  </a:lnTo>
                  <a:lnTo>
                    <a:pt x="382" y="7190"/>
                  </a:lnTo>
                  <a:lnTo>
                    <a:pt x="239" y="7380"/>
                  </a:lnTo>
                  <a:lnTo>
                    <a:pt x="144" y="7618"/>
                  </a:lnTo>
                  <a:lnTo>
                    <a:pt x="48" y="7856"/>
                  </a:lnTo>
                  <a:lnTo>
                    <a:pt x="1" y="8094"/>
                  </a:lnTo>
                  <a:lnTo>
                    <a:pt x="48" y="8380"/>
                  </a:lnTo>
                  <a:lnTo>
                    <a:pt x="96" y="8570"/>
                  </a:lnTo>
                  <a:lnTo>
                    <a:pt x="191" y="8761"/>
                  </a:lnTo>
                  <a:lnTo>
                    <a:pt x="334" y="8904"/>
                  </a:lnTo>
                  <a:lnTo>
                    <a:pt x="477" y="8999"/>
                  </a:lnTo>
                  <a:lnTo>
                    <a:pt x="667" y="9094"/>
                  </a:lnTo>
                  <a:lnTo>
                    <a:pt x="1048" y="9189"/>
                  </a:lnTo>
                  <a:lnTo>
                    <a:pt x="1429" y="9237"/>
                  </a:lnTo>
                  <a:lnTo>
                    <a:pt x="1810" y="9237"/>
                  </a:lnTo>
                  <a:lnTo>
                    <a:pt x="2191" y="9189"/>
                  </a:lnTo>
                  <a:lnTo>
                    <a:pt x="1905" y="9380"/>
                  </a:lnTo>
                  <a:lnTo>
                    <a:pt x="1667" y="9618"/>
                  </a:lnTo>
                  <a:lnTo>
                    <a:pt x="1381" y="9856"/>
                  </a:lnTo>
                  <a:lnTo>
                    <a:pt x="1143" y="10142"/>
                  </a:lnTo>
                  <a:lnTo>
                    <a:pt x="905" y="10475"/>
                  </a:lnTo>
                  <a:lnTo>
                    <a:pt x="858" y="10665"/>
                  </a:lnTo>
                  <a:lnTo>
                    <a:pt x="810" y="10856"/>
                  </a:lnTo>
                  <a:lnTo>
                    <a:pt x="810" y="11046"/>
                  </a:lnTo>
                  <a:lnTo>
                    <a:pt x="810" y="11237"/>
                  </a:lnTo>
                  <a:lnTo>
                    <a:pt x="953" y="11570"/>
                  </a:lnTo>
                  <a:lnTo>
                    <a:pt x="1143" y="11760"/>
                  </a:lnTo>
                  <a:lnTo>
                    <a:pt x="1381" y="11951"/>
                  </a:lnTo>
                  <a:lnTo>
                    <a:pt x="1715" y="11998"/>
                  </a:lnTo>
                  <a:lnTo>
                    <a:pt x="2048" y="12046"/>
                  </a:lnTo>
                  <a:lnTo>
                    <a:pt x="2429" y="11998"/>
                  </a:lnTo>
                  <a:lnTo>
                    <a:pt x="3286" y="11855"/>
                  </a:lnTo>
                  <a:lnTo>
                    <a:pt x="4238" y="11665"/>
                  </a:lnTo>
                  <a:lnTo>
                    <a:pt x="5095" y="11475"/>
                  </a:lnTo>
                  <a:lnTo>
                    <a:pt x="5523" y="11427"/>
                  </a:lnTo>
                  <a:lnTo>
                    <a:pt x="5904" y="11379"/>
                  </a:lnTo>
                  <a:lnTo>
                    <a:pt x="6285" y="11379"/>
                  </a:lnTo>
                  <a:lnTo>
                    <a:pt x="6571" y="11427"/>
                  </a:lnTo>
                  <a:lnTo>
                    <a:pt x="6047" y="13903"/>
                  </a:lnTo>
                  <a:lnTo>
                    <a:pt x="6047" y="14141"/>
                  </a:lnTo>
                  <a:lnTo>
                    <a:pt x="7285" y="14474"/>
                  </a:lnTo>
                  <a:lnTo>
                    <a:pt x="8047" y="13379"/>
                  </a:lnTo>
                  <a:lnTo>
                    <a:pt x="8856" y="12427"/>
                  </a:lnTo>
                  <a:lnTo>
                    <a:pt x="9380" y="11808"/>
                  </a:lnTo>
                  <a:lnTo>
                    <a:pt x="9808" y="11189"/>
                  </a:lnTo>
                  <a:lnTo>
                    <a:pt x="10142" y="10618"/>
                  </a:lnTo>
                  <a:lnTo>
                    <a:pt x="10237" y="10380"/>
                  </a:lnTo>
                  <a:lnTo>
                    <a:pt x="10332" y="10094"/>
                  </a:lnTo>
                  <a:lnTo>
                    <a:pt x="10380" y="9904"/>
                  </a:lnTo>
                  <a:lnTo>
                    <a:pt x="10332" y="9665"/>
                  </a:lnTo>
                  <a:lnTo>
                    <a:pt x="10332" y="9427"/>
                  </a:lnTo>
                  <a:lnTo>
                    <a:pt x="10237" y="9237"/>
                  </a:lnTo>
                  <a:lnTo>
                    <a:pt x="10142" y="9047"/>
                  </a:lnTo>
                  <a:lnTo>
                    <a:pt x="9999" y="8856"/>
                  </a:lnTo>
                  <a:lnTo>
                    <a:pt x="9856" y="8713"/>
                  </a:lnTo>
                  <a:lnTo>
                    <a:pt x="9665" y="8570"/>
                  </a:lnTo>
                  <a:lnTo>
                    <a:pt x="9856" y="8475"/>
                  </a:lnTo>
                  <a:lnTo>
                    <a:pt x="10046" y="8332"/>
                  </a:lnTo>
                  <a:lnTo>
                    <a:pt x="10284" y="8190"/>
                  </a:lnTo>
                  <a:lnTo>
                    <a:pt x="10522" y="7952"/>
                  </a:lnTo>
                  <a:lnTo>
                    <a:pt x="10760" y="7666"/>
                  </a:lnTo>
                  <a:lnTo>
                    <a:pt x="10903" y="7333"/>
                  </a:lnTo>
                  <a:lnTo>
                    <a:pt x="10951" y="6904"/>
                  </a:lnTo>
                  <a:lnTo>
                    <a:pt x="10951" y="6714"/>
                  </a:lnTo>
                  <a:lnTo>
                    <a:pt x="10856" y="6523"/>
                  </a:lnTo>
                  <a:lnTo>
                    <a:pt x="10713" y="6333"/>
                  </a:lnTo>
                  <a:lnTo>
                    <a:pt x="10522" y="6142"/>
                  </a:lnTo>
                  <a:lnTo>
                    <a:pt x="10237" y="5904"/>
                  </a:lnTo>
                  <a:lnTo>
                    <a:pt x="10094" y="5809"/>
                  </a:lnTo>
                  <a:lnTo>
                    <a:pt x="10284" y="5666"/>
                  </a:lnTo>
                  <a:lnTo>
                    <a:pt x="10475" y="5524"/>
                  </a:lnTo>
                  <a:lnTo>
                    <a:pt x="10618" y="5381"/>
                  </a:lnTo>
                  <a:lnTo>
                    <a:pt x="10760" y="5190"/>
                  </a:lnTo>
                  <a:lnTo>
                    <a:pt x="10903" y="5000"/>
                  </a:lnTo>
                  <a:lnTo>
                    <a:pt x="10999" y="4809"/>
                  </a:lnTo>
                  <a:lnTo>
                    <a:pt x="11046" y="4571"/>
                  </a:lnTo>
                  <a:lnTo>
                    <a:pt x="11046" y="4333"/>
                  </a:lnTo>
                  <a:lnTo>
                    <a:pt x="10999" y="4048"/>
                  </a:lnTo>
                  <a:lnTo>
                    <a:pt x="10903" y="3810"/>
                  </a:lnTo>
                  <a:lnTo>
                    <a:pt x="10760" y="3572"/>
                  </a:lnTo>
                  <a:lnTo>
                    <a:pt x="10618" y="3429"/>
                  </a:lnTo>
                  <a:lnTo>
                    <a:pt x="10284" y="3191"/>
                  </a:lnTo>
                  <a:lnTo>
                    <a:pt x="10142" y="3095"/>
                  </a:lnTo>
                  <a:lnTo>
                    <a:pt x="10237" y="2953"/>
                  </a:lnTo>
                  <a:lnTo>
                    <a:pt x="10475" y="2572"/>
                  </a:lnTo>
                  <a:lnTo>
                    <a:pt x="10570" y="2286"/>
                  </a:lnTo>
                  <a:lnTo>
                    <a:pt x="10665" y="2000"/>
                  </a:lnTo>
                  <a:lnTo>
                    <a:pt x="10665" y="1715"/>
                  </a:lnTo>
                  <a:lnTo>
                    <a:pt x="10618" y="1429"/>
                  </a:lnTo>
                  <a:lnTo>
                    <a:pt x="10522" y="1286"/>
                  </a:lnTo>
                  <a:lnTo>
                    <a:pt x="10427" y="1096"/>
                  </a:lnTo>
                  <a:lnTo>
                    <a:pt x="10094" y="858"/>
                  </a:lnTo>
                  <a:lnTo>
                    <a:pt x="9665" y="620"/>
                  </a:lnTo>
                  <a:lnTo>
                    <a:pt x="9142" y="429"/>
                  </a:lnTo>
                  <a:lnTo>
                    <a:pt x="8570" y="239"/>
                  </a:lnTo>
                  <a:lnTo>
                    <a:pt x="7904" y="96"/>
                  </a:lnTo>
                  <a:lnTo>
                    <a:pt x="7190" y="48"/>
                  </a:lnTo>
                  <a:lnTo>
                    <a:pt x="647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6"/>
            <p:cNvSpPr/>
            <p:nvPr/>
          </p:nvSpPr>
          <p:spPr>
            <a:xfrm flipH="1">
              <a:off x="2946669" y="2041131"/>
              <a:ext cx="77946" cy="139668"/>
            </a:xfrm>
            <a:custGeom>
              <a:avLst/>
              <a:gdLst/>
              <a:ahLst/>
              <a:cxnLst/>
              <a:rect l="l" t="t" r="r" b="b"/>
              <a:pathLst>
                <a:path w="3429" h="6143" extrusionOk="0">
                  <a:moveTo>
                    <a:pt x="619" y="1"/>
                  </a:moveTo>
                  <a:lnTo>
                    <a:pt x="0" y="2096"/>
                  </a:lnTo>
                  <a:lnTo>
                    <a:pt x="0" y="2334"/>
                  </a:lnTo>
                  <a:lnTo>
                    <a:pt x="48" y="2857"/>
                  </a:lnTo>
                  <a:lnTo>
                    <a:pt x="143" y="3333"/>
                  </a:lnTo>
                  <a:lnTo>
                    <a:pt x="286" y="3810"/>
                  </a:lnTo>
                  <a:lnTo>
                    <a:pt x="429" y="4286"/>
                  </a:lnTo>
                  <a:lnTo>
                    <a:pt x="667" y="4667"/>
                  </a:lnTo>
                  <a:lnTo>
                    <a:pt x="905" y="5047"/>
                  </a:lnTo>
                  <a:lnTo>
                    <a:pt x="1190" y="5381"/>
                  </a:lnTo>
                  <a:lnTo>
                    <a:pt x="1476" y="5666"/>
                  </a:lnTo>
                  <a:lnTo>
                    <a:pt x="1762" y="5857"/>
                  </a:lnTo>
                  <a:lnTo>
                    <a:pt x="2047" y="6047"/>
                  </a:lnTo>
                  <a:lnTo>
                    <a:pt x="2333" y="6142"/>
                  </a:lnTo>
                  <a:lnTo>
                    <a:pt x="2571" y="6142"/>
                  </a:lnTo>
                  <a:lnTo>
                    <a:pt x="2809" y="6095"/>
                  </a:lnTo>
                  <a:lnTo>
                    <a:pt x="3047" y="6000"/>
                  </a:lnTo>
                  <a:lnTo>
                    <a:pt x="3238" y="5762"/>
                  </a:lnTo>
                  <a:lnTo>
                    <a:pt x="3333" y="5428"/>
                  </a:lnTo>
                  <a:lnTo>
                    <a:pt x="3428" y="5190"/>
                  </a:lnTo>
                  <a:lnTo>
                    <a:pt x="3428" y="4905"/>
                  </a:lnTo>
                  <a:lnTo>
                    <a:pt x="3428" y="4571"/>
                  </a:lnTo>
                  <a:lnTo>
                    <a:pt x="3380" y="4286"/>
                  </a:lnTo>
                  <a:lnTo>
                    <a:pt x="3190" y="3667"/>
                  </a:lnTo>
                  <a:lnTo>
                    <a:pt x="3000" y="3000"/>
                  </a:lnTo>
                  <a:lnTo>
                    <a:pt x="2809" y="2381"/>
                  </a:lnTo>
                  <a:lnTo>
                    <a:pt x="2666" y="1762"/>
                  </a:lnTo>
                  <a:lnTo>
                    <a:pt x="2619" y="1477"/>
                  </a:lnTo>
                  <a:lnTo>
                    <a:pt x="2666" y="1143"/>
                  </a:lnTo>
                  <a:lnTo>
                    <a:pt x="2714" y="858"/>
                  </a:lnTo>
                  <a:lnTo>
                    <a:pt x="2809" y="620"/>
                  </a:lnTo>
                  <a:lnTo>
                    <a:pt x="619"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flipH="1">
              <a:off x="2935849" y="1826820"/>
              <a:ext cx="162370" cy="14096"/>
            </a:xfrm>
            <a:custGeom>
              <a:avLst/>
              <a:gdLst/>
              <a:ahLst/>
              <a:cxnLst/>
              <a:rect l="l" t="t" r="r" b="b"/>
              <a:pathLst>
                <a:path w="7143" h="620" extrusionOk="0">
                  <a:moveTo>
                    <a:pt x="2714" y="0"/>
                  </a:moveTo>
                  <a:lnTo>
                    <a:pt x="1810" y="96"/>
                  </a:lnTo>
                  <a:lnTo>
                    <a:pt x="905" y="238"/>
                  </a:lnTo>
                  <a:lnTo>
                    <a:pt x="48" y="429"/>
                  </a:lnTo>
                  <a:lnTo>
                    <a:pt x="1" y="476"/>
                  </a:lnTo>
                  <a:lnTo>
                    <a:pt x="1" y="524"/>
                  </a:lnTo>
                  <a:lnTo>
                    <a:pt x="1" y="572"/>
                  </a:lnTo>
                  <a:lnTo>
                    <a:pt x="48" y="572"/>
                  </a:lnTo>
                  <a:lnTo>
                    <a:pt x="953" y="476"/>
                  </a:lnTo>
                  <a:lnTo>
                    <a:pt x="1810" y="381"/>
                  </a:lnTo>
                  <a:lnTo>
                    <a:pt x="2714" y="381"/>
                  </a:lnTo>
                  <a:lnTo>
                    <a:pt x="3619" y="334"/>
                  </a:lnTo>
                  <a:lnTo>
                    <a:pt x="4476" y="381"/>
                  </a:lnTo>
                  <a:lnTo>
                    <a:pt x="5381" y="429"/>
                  </a:lnTo>
                  <a:lnTo>
                    <a:pt x="6285" y="524"/>
                  </a:lnTo>
                  <a:lnTo>
                    <a:pt x="7142" y="619"/>
                  </a:lnTo>
                  <a:lnTo>
                    <a:pt x="6285" y="334"/>
                  </a:lnTo>
                  <a:lnTo>
                    <a:pt x="5381" y="143"/>
                  </a:lnTo>
                  <a:lnTo>
                    <a:pt x="4524" y="48"/>
                  </a:lnTo>
                  <a:lnTo>
                    <a:pt x="361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flipH="1">
              <a:off x="2932621" y="1890686"/>
              <a:ext cx="178577" cy="22759"/>
            </a:xfrm>
            <a:custGeom>
              <a:avLst/>
              <a:gdLst/>
              <a:ahLst/>
              <a:cxnLst/>
              <a:rect l="l" t="t" r="r" b="b"/>
              <a:pathLst>
                <a:path w="7856" h="1001" extrusionOk="0">
                  <a:moveTo>
                    <a:pt x="3952" y="0"/>
                  </a:moveTo>
                  <a:lnTo>
                    <a:pt x="2952" y="95"/>
                  </a:lnTo>
                  <a:lnTo>
                    <a:pt x="1952" y="238"/>
                  </a:lnTo>
                  <a:lnTo>
                    <a:pt x="1000" y="524"/>
                  </a:lnTo>
                  <a:lnTo>
                    <a:pt x="48" y="857"/>
                  </a:lnTo>
                  <a:lnTo>
                    <a:pt x="0" y="952"/>
                  </a:lnTo>
                  <a:lnTo>
                    <a:pt x="0" y="1000"/>
                  </a:lnTo>
                  <a:lnTo>
                    <a:pt x="48" y="952"/>
                  </a:lnTo>
                  <a:lnTo>
                    <a:pt x="762" y="762"/>
                  </a:lnTo>
                  <a:lnTo>
                    <a:pt x="1667" y="619"/>
                  </a:lnTo>
                  <a:lnTo>
                    <a:pt x="2667" y="476"/>
                  </a:lnTo>
                  <a:lnTo>
                    <a:pt x="3762" y="429"/>
                  </a:lnTo>
                  <a:lnTo>
                    <a:pt x="4857" y="381"/>
                  </a:lnTo>
                  <a:lnTo>
                    <a:pt x="5952" y="429"/>
                  </a:lnTo>
                  <a:lnTo>
                    <a:pt x="6951" y="476"/>
                  </a:lnTo>
                  <a:lnTo>
                    <a:pt x="7856" y="619"/>
                  </a:lnTo>
                  <a:lnTo>
                    <a:pt x="7856" y="572"/>
                  </a:lnTo>
                  <a:lnTo>
                    <a:pt x="6904" y="286"/>
                  </a:lnTo>
                  <a:lnTo>
                    <a:pt x="5904" y="95"/>
                  </a:lnTo>
                  <a:lnTo>
                    <a:pt x="490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flipH="1">
              <a:off x="2944510" y="1955620"/>
              <a:ext cx="172099" cy="29261"/>
            </a:xfrm>
            <a:custGeom>
              <a:avLst/>
              <a:gdLst/>
              <a:ahLst/>
              <a:cxnLst/>
              <a:rect l="l" t="t" r="r" b="b"/>
              <a:pathLst>
                <a:path w="7571" h="1287" extrusionOk="0">
                  <a:moveTo>
                    <a:pt x="4380" y="1"/>
                  </a:moveTo>
                  <a:lnTo>
                    <a:pt x="3333" y="96"/>
                  </a:lnTo>
                  <a:lnTo>
                    <a:pt x="2905" y="144"/>
                  </a:lnTo>
                  <a:lnTo>
                    <a:pt x="2476" y="191"/>
                  </a:lnTo>
                  <a:lnTo>
                    <a:pt x="2000" y="286"/>
                  </a:lnTo>
                  <a:lnTo>
                    <a:pt x="1571" y="429"/>
                  </a:lnTo>
                  <a:lnTo>
                    <a:pt x="1191" y="572"/>
                  </a:lnTo>
                  <a:lnTo>
                    <a:pt x="762" y="763"/>
                  </a:lnTo>
                  <a:lnTo>
                    <a:pt x="381" y="1001"/>
                  </a:lnTo>
                  <a:lnTo>
                    <a:pt x="0" y="1239"/>
                  </a:lnTo>
                  <a:lnTo>
                    <a:pt x="0" y="1286"/>
                  </a:lnTo>
                  <a:lnTo>
                    <a:pt x="48" y="1286"/>
                  </a:lnTo>
                  <a:lnTo>
                    <a:pt x="953" y="1001"/>
                  </a:lnTo>
                  <a:lnTo>
                    <a:pt x="1857" y="715"/>
                  </a:lnTo>
                  <a:lnTo>
                    <a:pt x="2809" y="572"/>
                  </a:lnTo>
                  <a:lnTo>
                    <a:pt x="3714" y="429"/>
                  </a:lnTo>
                  <a:lnTo>
                    <a:pt x="4666" y="382"/>
                  </a:lnTo>
                  <a:lnTo>
                    <a:pt x="5618" y="382"/>
                  </a:lnTo>
                  <a:lnTo>
                    <a:pt x="6570" y="429"/>
                  </a:lnTo>
                  <a:lnTo>
                    <a:pt x="7523" y="477"/>
                  </a:lnTo>
                  <a:lnTo>
                    <a:pt x="7570" y="477"/>
                  </a:lnTo>
                  <a:lnTo>
                    <a:pt x="7523" y="429"/>
                  </a:lnTo>
                  <a:lnTo>
                    <a:pt x="7047" y="286"/>
                  </a:lnTo>
                  <a:lnTo>
                    <a:pt x="6523" y="144"/>
                  </a:lnTo>
                  <a:lnTo>
                    <a:pt x="5999" y="96"/>
                  </a:lnTo>
                  <a:lnTo>
                    <a:pt x="5475" y="48"/>
                  </a:lnTo>
                  <a:lnTo>
                    <a:pt x="438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flipH="1">
              <a:off x="2922869" y="1966443"/>
              <a:ext cx="103928" cy="219767"/>
            </a:xfrm>
            <a:custGeom>
              <a:avLst/>
              <a:gdLst/>
              <a:ahLst/>
              <a:cxnLst/>
              <a:rect l="l" t="t" r="r" b="b"/>
              <a:pathLst>
                <a:path w="4572" h="9666" extrusionOk="0">
                  <a:moveTo>
                    <a:pt x="3619" y="1"/>
                  </a:moveTo>
                  <a:lnTo>
                    <a:pt x="3619" y="48"/>
                  </a:lnTo>
                  <a:lnTo>
                    <a:pt x="3810" y="239"/>
                  </a:lnTo>
                  <a:lnTo>
                    <a:pt x="3953" y="382"/>
                  </a:lnTo>
                  <a:lnTo>
                    <a:pt x="4048" y="620"/>
                  </a:lnTo>
                  <a:lnTo>
                    <a:pt x="4143" y="810"/>
                  </a:lnTo>
                  <a:lnTo>
                    <a:pt x="4191" y="1048"/>
                  </a:lnTo>
                  <a:lnTo>
                    <a:pt x="4191" y="1286"/>
                  </a:lnTo>
                  <a:lnTo>
                    <a:pt x="4191" y="1524"/>
                  </a:lnTo>
                  <a:lnTo>
                    <a:pt x="4095" y="1762"/>
                  </a:lnTo>
                  <a:lnTo>
                    <a:pt x="3905" y="2143"/>
                  </a:lnTo>
                  <a:lnTo>
                    <a:pt x="3619" y="2524"/>
                  </a:lnTo>
                  <a:lnTo>
                    <a:pt x="3000" y="3429"/>
                  </a:lnTo>
                  <a:lnTo>
                    <a:pt x="2810" y="3762"/>
                  </a:lnTo>
                  <a:lnTo>
                    <a:pt x="2667" y="4143"/>
                  </a:lnTo>
                  <a:lnTo>
                    <a:pt x="2572" y="4524"/>
                  </a:lnTo>
                  <a:lnTo>
                    <a:pt x="2524" y="4905"/>
                  </a:lnTo>
                  <a:lnTo>
                    <a:pt x="2619" y="5333"/>
                  </a:lnTo>
                  <a:lnTo>
                    <a:pt x="2715" y="5809"/>
                  </a:lnTo>
                  <a:lnTo>
                    <a:pt x="2810" y="6238"/>
                  </a:lnTo>
                  <a:lnTo>
                    <a:pt x="3000" y="6666"/>
                  </a:lnTo>
                  <a:lnTo>
                    <a:pt x="3286" y="7428"/>
                  </a:lnTo>
                  <a:lnTo>
                    <a:pt x="3429" y="7856"/>
                  </a:lnTo>
                  <a:lnTo>
                    <a:pt x="3429" y="8047"/>
                  </a:lnTo>
                  <a:lnTo>
                    <a:pt x="3429" y="8285"/>
                  </a:lnTo>
                  <a:lnTo>
                    <a:pt x="3381" y="8475"/>
                  </a:lnTo>
                  <a:lnTo>
                    <a:pt x="3334" y="8666"/>
                  </a:lnTo>
                  <a:lnTo>
                    <a:pt x="3238" y="8856"/>
                  </a:lnTo>
                  <a:lnTo>
                    <a:pt x="3096" y="8999"/>
                  </a:lnTo>
                  <a:lnTo>
                    <a:pt x="2953" y="9142"/>
                  </a:lnTo>
                  <a:lnTo>
                    <a:pt x="2762" y="9189"/>
                  </a:lnTo>
                  <a:lnTo>
                    <a:pt x="2572" y="9237"/>
                  </a:lnTo>
                  <a:lnTo>
                    <a:pt x="2381" y="9237"/>
                  </a:lnTo>
                  <a:lnTo>
                    <a:pt x="2143" y="9189"/>
                  </a:lnTo>
                  <a:lnTo>
                    <a:pt x="1953" y="9094"/>
                  </a:lnTo>
                  <a:lnTo>
                    <a:pt x="1620" y="8809"/>
                  </a:lnTo>
                  <a:lnTo>
                    <a:pt x="1286" y="8475"/>
                  </a:lnTo>
                  <a:lnTo>
                    <a:pt x="1048" y="8094"/>
                  </a:lnTo>
                  <a:lnTo>
                    <a:pt x="810" y="7761"/>
                  </a:lnTo>
                  <a:lnTo>
                    <a:pt x="667" y="7380"/>
                  </a:lnTo>
                  <a:lnTo>
                    <a:pt x="525" y="6999"/>
                  </a:lnTo>
                  <a:lnTo>
                    <a:pt x="429" y="6571"/>
                  </a:lnTo>
                  <a:lnTo>
                    <a:pt x="334" y="6142"/>
                  </a:lnTo>
                  <a:lnTo>
                    <a:pt x="334" y="5666"/>
                  </a:lnTo>
                  <a:lnTo>
                    <a:pt x="334" y="5190"/>
                  </a:lnTo>
                  <a:lnTo>
                    <a:pt x="382" y="4714"/>
                  </a:lnTo>
                  <a:lnTo>
                    <a:pt x="525" y="3810"/>
                  </a:lnTo>
                  <a:lnTo>
                    <a:pt x="715" y="2905"/>
                  </a:lnTo>
                  <a:lnTo>
                    <a:pt x="667" y="2857"/>
                  </a:lnTo>
                  <a:lnTo>
                    <a:pt x="620" y="2857"/>
                  </a:lnTo>
                  <a:lnTo>
                    <a:pt x="239" y="4095"/>
                  </a:lnTo>
                  <a:lnTo>
                    <a:pt x="96" y="4619"/>
                  </a:lnTo>
                  <a:lnTo>
                    <a:pt x="1" y="5190"/>
                  </a:lnTo>
                  <a:lnTo>
                    <a:pt x="1" y="5714"/>
                  </a:lnTo>
                  <a:lnTo>
                    <a:pt x="1" y="6285"/>
                  </a:lnTo>
                  <a:lnTo>
                    <a:pt x="96" y="6809"/>
                  </a:lnTo>
                  <a:lnTo>
                    <a:pt x="239" y="7333"/>
                  </a:lnTo>
                  <a:lnTo>
                    <a:pt x="382" y="7761"/>
                  </a:lnTo>
                  <a:lnTo>
                    <a:pt x="620" y="8142"/>
                  </a:lnTo>
                  <a:lnTo>
                    <a:pt x="858" y="8570"/>
                  </a:lnTo>
                  <a:lnTo>
                    <a:pt x="1144" y="8951"/>
                  </a:lnTo>
                  <a:lnTo>
                    <a:pt x="1524" y="9237"/>
                  </a:lnTo>
                  <a:lnTo>
                    <a:pt x="1905" y="9475"/>
                  </a:lnTo>
                  <a:lnTo>
                    <a:pt x="2096" y="9570"/>
                  </a:lnTo>
                  <a:lnTo>
                    <a:pt x="2286" y="9618"/>
                  </a:lnTo>
                  <a:lnTo>
                    <a:pt x="2524" y="9665"/>
                  </a:lnTo>
                  <a:lnTo>
                    <a:pt x="2762" y="9618"/>
                  </a:lnTo>
                  <a:lnTo>
                    <a:pt x="2953" y="9570"/>
                  </a:lnTo>
                  <a:lnTo>
                    <a:pt x="3143" y="9523"/>
                  </a:lnTo>
                  <a:lnTo>
                    <a:pt x="3429" y="9285"/>
                  </a:lnTo>
                  <a:lnTo>
                    <a:pt x="3667" y="8999"/>
                  </a:lnTo>
                  <a:lnTo>
                    <a:pt x="3762" y="8809"/>
                  </a:lnTo>
                  <a:lnTo>
                    <a:pt x="3810" y="8618"/>
                  </a:lnTo>
                  <a:lnTo>
                    <a:pt x="3857" y="8190"/>
                  </a:lnTo>
                  <a:lnTo>
                    <a:pt x="3810" y="7714"/>
                  </a:lnTo>
                  <a:lnTo>
                    <a:pt x="3714" y="7285"/>
                  </a:lnTo>
                  <a:lnTo>
                    <a:pt x="3572" y="6857"/>
                  </a:lnTo>
                  <a:lnTo>
                    <a:pt x="3334" y="6333"/>
                  </a:lnTo>
                  <a:lnTo>
                    <a:pt x="3143" y="5809"/>
                  </a:lnTo>
                  <a:lnTo>
                    <a:pt x="3000" y="5238"/>
                  </a:lnTo>
                  <a:lnTo>
                    <a:pt x="3000" y="4952"/>
                  </a:lnTo>
                  <a:lnTo>
                    <a:pt x="3000" y="4714"/>
                  </a:lnTo>
                  <a:lnTo>
                    <a:pt x="3048" y="4428"/>
                  </a:lnTo>
                  <a:lnTo>
                    <a:pt x="3143" y="4143"/>
                  </a:lnTo>
                  <a:lnTo>
                    <a:pt x="3286" y="3905"/>
                  </a:lnTo>
                  <a:lnTo>
                    <a:pt x="3429" y="3667"/>
                  </a:lnTo>
                  <a:lnTo>
                    <a:pt x="4095" y="2762"/>
                  </a:lnTo>
                  <a:lnTo>
                    <a:pt x="4333" y="2429"/>
                  </a:lnTo>
                  <a:lnTo>
                    <a:pt x="4476" y="2048"/>
                  </a:lnTo>
                  <a:lnTo>
                    <a:pt x="4571" y="1620"/>
                  </a:lnTo>
                  <a:lnTo>
                    <a:pt x="4524" y="1239"/>
                  </a:lnTo>
                  <a:lnTo>
                    <a:pt x="4429" y="858"/>
                  </a:lnTo>
                  <a:lnTo>
                    <a:pt x="4238" y="525"/>
                  </a:lnTo>
                  <a:lnTo>
                    <a:pt x="3953" y="239"/>
                  </a:lnTo>
                  <a:lnTo>
                    <a:pt x="366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
            <p:cNvSpPr/>
            <p:nvPr/>
          </p:nvSpPr>
          <p:spPr>
            <a:xfrm flipH="1">
              <a:off x="2986722" y="2028148"/>
              <a:ext cx="74695" cy="17348"/>
            </a:xfrm>
            <a:custGeom>
              <a:avLst/>
              <a:gdLst/>
              <a:ahLst/>
              <a:cxnLst/>
              <a:rect l="l" t="t" r="r" b="b"/>
              <a:pathLst>
                <a:path w="3286" h="763" extrusionOk="0">
                  <a:moveTo>
                    <a:pt x="1810" y="1"/>
                  </a:moveTo>
                  <a:lnTo>
                    <a:pt x="1381" y="48"/>
                  </a:lnTo>
                  <a:lnTo>
                    <a:pt x="905" y="96"/>
                  </a:lnTo>
                  <a:lnTo>
                    <a:pt x="477" y="191"/>
                  </a:lnTo>
                  <a:lnTo>
                    <a:pt x="48" y="381"/>
                  </a:lnTo>
                  <a:lnTo>
                    <a:pt x="0" y="381"/>
                  </a:lnTo>
                  <a:lnTo>
                    <a:pt x="48" y="429"/>
                  </a:lnTo>
                  <a:lnTo>
                    <a:pt x="477" y="381"/>
                  </a:lnTo>
                  <a:lnTo>
                    <a:pt x="905" y="334"/>
                  </a:lnTo>
                  <a:lnTo>
                    <a:pt x="1762" y="334"/>
                  </a:lnTo>
                  <a:lnTo>
                    <a:pt x="2143" y="429"/>
                  </a:lnTo>
                  <a:lnTo>
                    <a:pt x="2524" y="524"/>
                  </a:lnTo>
                  <a:lnTo>
                    <a:pt x="3238" y="762"/>
                  </a:lnTo>
                  <a:lnTo>
                    <a:pt x="3285" y="762"/>
                  </a:lnTo>
                  <a:lnTo>
                    <a:pt x="3285" y="715"/>
                  </a:lnTo>
                  <a:lnTo>
                    <a:pt x="3000" y="381"/>
                  </a:lnTo>
                  <a:lnTo>
                    <a:pt x="2667" y="191"/>
                  </a:lnTo>
                  <a:lnTo>
                    <a:pt x="2238" y="48"/>
                  </a:lnTo>
                  <a:lnTo>
                    <a:pt x="181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
            <p:cNvSpPr/>
            <p:nvPr/>
          </p:nvSpPr>
          <p:spPr>
            <a:xfrm flipH="1">
              <a:off x="2920710" y="1950209"/>
              <a:ext cx="23822" cy="18439"/>
            </a:xfrm>
            <a:custGeom>
              <a:avLst/>
              <a:gdLst/>
              <a:ahLst/>
              <a:cxnLst/>
              <a:rect l="l" t="t" r="r" b="b"/>
              <a:pathLst>
                <a:path w="1048" h="811" extrusionOk="0">
                  <a:moveTo>
                    <a:pt x="1000" y="1"/>
                  </a:moveTo>
                  <a:lnTo>
                    <a:pt x="952" y="48"/>
                  </a:lnTo>
                  <a:lnTo>
                    <a:pt x="857" y="144"/>
                  </a:lnTo>
                  <a:lnTo>
                    <a:pt x="762" y="239"/>
                  </a:lnTo>
                  <a:lnTo>
                    <a:pt x="524" y="429"/>
                  </a:lnTo>
                  <a:lnTo>
                    <a:pt x="238" y="620"/>
                  </a:lnTo>
                  <a:lnTo>
                    <a:pt x="143" y="667"/>
                  </a:lnTo>
                  <a:lnTo>
                    <a:pt x="0" y="715"/>
                  </a:lnTo>
                  <a:lnTo>
                    <a:pt x="0" y="762"/>
                  </a:lnTo>
                  <a:lnTo>
                    <a:pt x="143" y="810"/>
                  </a:lnTo>
                  <a:lnTo>
                    <a:pt x="334" y="762"/>
                  </a:lnTo>
                  <a:lnTo>
                    <a:pt x="476" y="715"/>
                  </a:lnTo>
                  <a:lnTo>
                    <a:pt x="619" y="620"/>
                  </a:lnTo>
                  <a:lnTo>
                    <a:pt x="857" y="334"/>
                  </a:lnTo>
                  <a:lnTo>
                    <a:pt x="952" y="191"/>
                  </a:lnTo>
                  <a:lnTo>
                    <a:pt x="1000" y="96"/>
                  </a:lnTo>
                  <a:lnTo>
                    <a:pt x="1048" y="48"/>
                  </a:lnTo>
                  <a:lnTo>
                    <a:pt x="10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flipH="1">
              <a:off x="2140435" y="2069278"/>
              <a:ext cx="474016" cy="571562"/>
            </a:xfrm>
            <a:custGeom>
              <a:avLst/>
              <a:gdLst/>
              <a:ahLst/>
              <a:cxnLst/>
              <a:rect l="l" t="t" r="r" b="b"/>
              <a:pathLst>
                <a:path w="20853" h="25139" extrusionOk="0">
                  <a:moveTo>
                    <a:pt x="8189" y="1"/>
                  </a:moveTo>
                  <a:lnTo>
                    <a:pt x="7760" y="48"/>
                  </a:lnTo>
                  <a:lnTo>
                    <a:pt x="7379" y="96"/>
                  </a:lnTo>
                  <a:lnTo>
                    <a:pt x="6999" y="239"/>
                  </a:lnTo>
                  <a:lnTo>
                    <a:pt x="6618" y="382"/>
                  </a:lnTo>
                  <a:lnTo>
                    <a:pt x="6284" y="572"/>
                  </a:lnTo>
                  <a:lnTo>
                    <a:pt x="5951" y="810"/>
                  </a:lnTo>
                  <a:lnTo>
                    <a:pt x="5618" y="1048"/>
                  </a:lnTo>
                  <a:lnTo>
                    <a:pt x="5332" y="1381"/>
                  </a:lnTo>
                  <a:lnTo>
                    <a:pt x="4999" y="1810"/>
                  </a:lnTo>
                  <a:lnTo>
                    <a:pt x="4380" y="2667"/>
                  </a:lnTo>
                  <a:lnTo>
                    <a:pt x="3571" y="3905"/>
                  </a:lnTo>
                  <a:lnTo>
                    <a:pt x="2666" y="5333"/>
                  </a:lnTo>
                  <a:lnTo>
                    <a:pt x="1809" y="6856"/>
                  </a:lnTo>
                  <a:lnTo>
                    <a:pt x="1000" y="8380"/>
                  </a:lnTo>
                  <a:lnTo>
                    <a:pt x="667" y="9094"/>
                  </a:lnTo>
                  <a:lnTo>
                    <a:pt x="381" y="9761"/>
                  </a:lnTo>
                  <a:lnTo>
                    <a:pt x="190" y="10332"/>
                  </a:lnTo>
                  <a:lnTo>
                    <a:pt x="48" y="10856"/>
                  </a:lnTo>
                  <a:lnTo>
                    <a:pt x="0" y="11236"/>
                  </a:lnTo>
                  <a:lnTo>
                    <a:pt x="0" y="11665"/>
                  </a:lnTo>
                  <a:lnTo>
                    <a:pt x="48" y="12046"/>
                  </a:lnTo>
                  <a:lnTo>
                    <a:pt x="95" y="12427"/>
                  </a:lnTo>
                  <a:lnTo>
                    <a:pt x="286" y="13188"/>
                  </a:lnTo>
                  <a:lnTo>
                    <a:pt x="524" y="13855"/>
                  </a:lnTo>
                  <a:lnTo>
                    <a:pt x="762" y="14474"/>
                  </a:lnTo>
                  <a:lnTo>
                    <a:pt x="1000" y="14902"/>
                  </a:lnTo>
                  <a:lnTo>
                    <a:pt x="1238" y="15283"/>
                  </a:lnTo>
                  <a:lnTo>
                    <a:pt x="286" y="25138"/>
                  </a:lnTo>
                  <a:lnTo>
                    <a:pt x="286" y="25138"/>
                  </a:lnTo>
                  <a:lnTo>
                    <a:pt x="2952" y="25043"/>
                  </a:lnTo>
                  <a:lnTo>
                    <a:pt x="9093" y="24805"/>
                  </a:lnTo>
                  <a:lnTo>
                    <a:pt x="15949" y="24472"/>
                  </a:lnTo>
                  <a:lnTo>
                    <a:pt x="18806" y="24281"/>
                  </a:lnTo>
                  <a:lnTo>
                    <a:pt x="20853" y="24091"/>
                  </a:lnTo>
                  <a:lnTo>
                    <a:pt x="20615" y="23329"/>
                  </a:lnTo>
                  <a:lnTo>
                    <a:pt x="19996" y="21187"/>
                  </a:lnTo>
                  <a:lnTo>
                    <a:pt x="19091" y="18140"/>
                  </a:lnTo>
                  <a:lnTo>
                    <a:pt x="18520" y="16378"/>
                  </a:lnTo>
                  <a:lnTo>
                    <a:pt x="17901" y="14521"/>
                  </a:lnTo>
                  <a:lnTo>
                    <a:pt x="17187" y="12569"/>
                  </a:lnTo>
                  <a:lnTo>
                    <a:pt x="16473" y="10665"/>
                  </a:lnTo>
                  <a:lnTo>
                    <a:pt x="15711" y="8761"/>
                  </a:lnTo>
                  <a:lnTo>
                    <a:pt x="14902" y="6952"/>
                  </a:lnTo>
                  <a:lnTo>
                    <a:pt x="14092" y="5285"/>
                  </a:lnTo>
                  <a:lnTo>
                    <a:pt x="13235" y="3809"/>
                  </a:lnTo>
                  <a:lnTo>
                    <a:pt x="12807" y="3143"/>
                  </a:lnTo>
                  <a:lnTo>
                    <a:pt x="12426" y="2572"/>
                  </a:lnTo>
                  <a:lnTo>
                    <a:pt x="11998" y="2048"/>
                  </a:lnTo>
                  <a:lnTo>
                    <a:pt x="11569" y="1572"/>
                  </a:lnTo>
                  <a:lnTo>
                    <a:pt x="11141" y="1191"/>
                  </a:lnTo>
                  <a:lnTo>
                    <a:pt x="10712" y="858"/>
                  </a:lnTo>
                  <a:lnTo>
                    <a:pt x="10284" y="620"/>
                  </a:lnTo>
                  <a:lnTo>
                    <a:pt x="9855" y="382"/>
                  </a:lnTo>
                  <a:lnTo>
                    <a:pt x="9427" y="239"/>
                  </a:lnTo>
                  <a:lnTo>
                    <a:pt x="8998" y="96"/>
                  </a:lnTo>
                  <a:lnTo>
                    <a:pt x="8570" y="48"/>
                  </a:lnTo>
                  <a:lnTo>
                    <a:pt x="8189"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flipH="1">
              <a:off x="2401231" y="2072529"/>
              <a:ext cx="4364" cy="2183"/>
            </a:xfrm>
            <a:custGeom>
              <a:avLst/>
              <a:gdLst/>
              <a:ahLst/>
              <a:cxnLst/>
              <a:rect l="l" t="t" r="r" b="b"/>
              <a:pathLst>
                <a:path w="192" h="96" extrusionOk="0">
                  <a:moveTo>
                    <a:pt x="1" y="1"/>
                  </a:moveTo>
                  <a:lnTo>
                    <a:pt x="48" y="48"/>
                  </a:lnTo>
                  <a:lnTo>
                    <a:pt x="96" y="96"/>
                  </a:lnTo>
                  <a:lnTo>
                    <a:pt x="191" y="4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flipH="1">
              <a:off x="2509455" y="2148308"/>
              <a:ext cx="6524" cy="5434"/>
            </a:xfrm>
            <a:custGeom>
              <a:avLst/>
              <a:gdLst/>
              <a:ahLst/>
              <a:cxnLst/>
              <a:rect l="l" t="t" r="r" b="b"/>
              <a:pathLst>
                <a:path w="287" h="239" extrusionOk="0">
                  <a:moveTo>
                    <a:pt x="48" y="0"/>
                  </a:moveTo>
                  <a:lnTo>
                    <a:pt x="0" y="143"/>
                  </a:lnTo>
                  <a:lnTo>
                    <a:pt x="48" y="238"/>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flipH="1">
              <a:off x="2455354" y="2148308"/>
              <a:ext cx="5433" cy="5434"/>
            </a:xfrm>
            <a:custGeom>
              <a:avLst/>
              <a:gdLst/>
              <a:ahLst/>
              <a:cxnLst/>
              <a:rect l="l" t="t" r="r" b="b"/>
              <a:pathLst>
                <a:path w="239" h="239" extrusionOk="0">
                  <a:moveTo>
                    <a:pt x="1" y="0"/>
                  </a:moveTo>
                  <a:lnTo>
                    <a:pt x="1" y="143"/>
                  </a:lnTo>
                  <a:lnTo>
                    <a:pt x="1"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flipH="1">
              <a:off x="2400163" y="2148308"/>
              <a:ext cx="6524" cy="5434"/>
            </a:xfrm>
            <a:custGeom>
              <a:avLst/>
              <a:gdLst/>
              <a:ahLst/>
              <a:cxnLst/>
              <a:rect l="l" t="t" r="r" b="b"/>
              <a:pathLst>
                <a:path w="287" h="239" extrusionOk="0">
                  <a:moveTo>
                    <a:pt x="49" y="0"/>
                  </a:moveTo>
                  <a:lnTo>
                    <a:pt x="1" y="143"/>
                  </a:lnTo>
                  <a:lnTo>
                    <a:pt x="49" y="238"/>
                  </a:lnTo>
                  <a:lnTo>
                    <a:pt x="239" y="238"/>
                  </a:lnTo>
                  <a:lnTo>
                    <a:pt x="287"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flipH="1">
              <a:off x="2344971" y="2148308"/>
              <a:ext cx="6501" cy="5434"/>
            </a:xfrm>
            <a:custGeom>
              <a:avLst/>
              <a:gdLst/>
              <a:ahLst/>
              <a:cxnLst/>
              <a:rect l="l" t="t" r="r" b="b"/>
              <a:pathLst>
                <a:path w="286"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6"/>
            <p:cNvSpPr/>
            <p:nvPr/>
          </p:nvSpPr>
          <p:spPr>
            <a:xfrm flipH="1">
              <a:off x="2482405"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
            <p:cNvSpPr/>
            <p:nvPr/>
          </p:nvSpPr>
          <p:spPr>
            <a:xfrm flipH="1">
              <a:off x="2427213"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flipH="1">
              <a:off x="2373113" y="2108247"/>
              <a:ext cx="5433" cy="6525"/>
            </a:xfrm>
            <a:custGeom>
              <a:avLst/>
              <a:gdLst/>
              <a:ahLst/>
              <a:cxnLst/>
              <a:rect l="l" t="t" r="r" b="b"/>
              <a:pathLst>
                <a:path w="239" h="287" extrusionOk="0">
                  <a:moveTo>
                    <a:pt x="96" y="1"/>
                  </a:moveTo>
                  <a:lnTo>
                    <a:pt x="1"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
            <p:cNvSpPr/>
            <p:nvPr/>
          </p:nvSpPr>
          <p:spPr>
            <a:xfrm flipH="1">
              <a:off x="2564647" y="2227316"/>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6"/>
            <p:cNvSpPr/>
            <p:nvPr/>
          </p:nvSpPr>
          <p:spPr>
            <a:xfrm flipH="1">
              <a:off x="2509455" y="2227316"/>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
            <p:cNvSpPr/>
            <p:nvPr/>
          </p:nvSpPr>
          <p:spPr>
            <a:xfrm flipH="1">
              <a:off x="2455354" y="2227316"/>
              <a:ext cx="5433" cy="6525"/>
            </a:xfrm>
            <a:custGeom>
              <a:avLst/>
              <a:gdLst/>
              <a:ahLst/>
              <a:cxnLst/>
              <a:rect l="l" t="t" r="r" b="b"/>
              <a:pathLst>
                <a:path w="239" h="287" extrusionOk="0">
                  <a:moveTo>
                    <a:pt x="143" y="1"/>
                  </a:moveTo>
                  <a:lnTo>
                    <a:pt x="48" y="48"/>
                  </a:lnTo>
                  <a:lnTo>
                    <a:pt x="1" y="143"/>
                  </a:lnTo>
                  <a:lnTo>
                    <a:pt x="1" y="239"/>
                  </a:lnTo>
                  <a:lnTo>
                    <a:pt x="96" y="286"/>
                  </a:lnTo>
                  <a:lnTo>
                    <a:pt x="191"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
            <p:cNvSpPr/>
            <p:nvPr/>
          </p:nvSpPr>
          <p:spPr>
            <a:xfrm flipH="1">
              <a:off x="2400163" y="2227316"/>
              <a:ext cx="5433" cy="6525"/>
            </a:xfrm>
            <a:custGeom>
              <a:avLst/>
              <a:gdLst/>
              <a:ahLst/>
              <a:cxnLst/>
              <a:rect l="l" t="t" r="r" b="b"/>
              <a:pathLst>
                <a:path w="239" h="287" extrusionOk="0">
                  <a:moveTo>
                    <a:pt x="96" y="1"/>
                  </a:moveTo>
                  <a:lnTo>
                    <a:pt x="48"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
            <p:cNvSpPr/>
            <p:nvPr/>
          </p:nvSpPr>
          <p:spPr>
            <a:xfrm flipH="1">
              <a:off x="2344971" y="2227316"/>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
            <p:cNvSpPr/>
            <p:nvPr/>
          </p:nvSpPr>
          <p:spPr>
            <a:xfrm flipH="1">
              <a:off x="2290848" y="2227316"/>
              <a:ext cx="5433" cy="6525"/>
            </a:xfrm>
            <a:custGeom>
              <a:avLst/>
              <a:gdLst/>
              <a:ahLst/>
              <a:cxnLst/>
              <a:rect l="l" t="t" r="r" b="b"/>
              <a:pathLst>
                <a:path w="239" h="287" extrusionOk="0">
                  <a:moveTo>
                    <a:pt x="95" y="1"/>
                  </a:moveTo>
                  <a:lnTo>
                    <a:pt x="48" y="48"/>
                  </a:lnTo>
                  <a:lnTo>
                    <a:pt x="0" y="143"/>
                  </a:lnTo>
                  <a:lnTo>
                    <a:pt x="0" y="239"/>
                  </a:lnTo>
                  <a:lnTo>
                    <a:pt x="95" y="286"/>
                  </a:lnTo>
                  <a:lnTo>
                    <a:pt x="191" y="239"/>
                  </a:lnTo>
                  <a:lnTo>
                    <a:pt x="238" y="143"/>
                  </a:lnTo>
                  <a:lnTo>
                    <a:pt x="191" y="48"/>
                  </a:lnTo>
                  <a:lnTo>
                    <a:pt x="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flipH="1">
              <a:off x="2537596" y="2188347"/>
              <a:ext cx="5433" cy="5434"/>
            </a:xfrm>
            <a:custGeom>
              <a:avLst/>
              <a:gdLst/>
              <a:ahLst/>
              <a:cxnLst/>
              <a:rect l="l" t="t" r="r" b="b"/>
              <a:pathLst>
                <a:path w="239" h="239" extrusionOk="0">
                  <a:moveTo>
                    <a:pt x="0" y="1"/>
                  </a:moveTo>
                  <a:lnTo>
                    <a:pt x="0" y="96"/>
                  </a:lnTo>
                  <a:lnTo>
                    <a:pt x="0" y="239"/>
                  </a:lnTo>
                  <a:lnTo>
                    <a:pt x="238" y="239"/>
                  </a:lnTo>
                  <a:lnTo>
                    <a:pt x="238"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flipH="1">
              <a:off x="2482405"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flipH="1">
              <a:off x="2427213"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
            <p:cNvSpPr/>
            <p:nvPr/>
          </p:nvSpPr>
          <p:spPr>
            <a:xfrm flipH="1">
              <a:off x="2373113" y="2188347"/>
              <a:ext cx="5433" cy="5434"/>
            </a:xfrm>
            <a:custGeom>
              <a:avLst/>
              <a:gdLst/>
              <a:ahLst/>
              <a:cxnLst/>
              <a:rect l="l" t="t" r="r" b="b"/>
              <a:pathLst>
                <a:path w="239" h="239" extrusionOk="0">
                  <a:moveTo>
                    <a:pt x="1" y="1"/>
                  </a:moveTo>
                  <a:lnTo>
                    <a:pt x="1" y="96"/>
                  </a:lnTo>
                  <a:lnTo>
                    <a:pt x="1" y="239"/>
                  </a:lnTo>
                  <a:lnTo>
                    <a:pt x="191" y="239"/>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6"/>
            <p:cNvSpPr/>
            <p:nvPr/>
          </p:nvSpPr>
          <p:spPr>
            <a:xfrm flipH="1">
              <a:off x="2317921"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6"/>
            <p:cNvSpPr/>
            <p:nvPr/>
          </p:nvSpPr>
          <p:spPr>
            <a:xfrm flipH="1">
              <a:off x="2564647" y="2307415"/>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
            <p:cNvSpPr/>
            <p:nvPr/>
          </p:nvSpPr>
          <p:spPr>
            <a:xfrm flipH="1">
              <a:off x="2509455" y="2307415"/>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
            <p:cNvSpPr/>
            <p:nvPr/>
          </p:nvSpPr>
          <p:spPr>
            <a:xfrm flipH="1">
              <a:off x="2455354" y="2307415"/>
              <a:ext cx="5433" cy="6525"/>
            </a:xfrm>
            <a:custGeom>
              <a:avLst/>
              <a:gdLst/>
              <a:ahLst/>
              <a:cxnLst/>
              <a:rect l="l" t="t" r="r" b="b"/>
              <a:pathLst>
                <a:path w="239" h="287" extrusionOk="0">
                  <a:moveTo>
                    <a:pt x="96" y="1"/>
                  </a:moveTo>
                  <a:lnTo>
                    <a:pt x="1" y="48"/>
                  </a:lnTo>
                  <a:lnTo>
                    <a:pt x="1" y="143"/>
                  </a:lnTo>
                  <a:lnTo>
                    <a:pt x="48" y="239"/>
                  </a:lnTo>
                  <a:lnTo>
                    <a:pt x="143" y="286"/>
                  </a:lnTo>
                  <a:lnTo>
                    <a:pt x="239"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
            <p:cNvSpPr/>
            <p:nvPr/>
          </p:nvSpPr>
          <p:spPr>
            <a:xfrm flipH="1">
              <a:off x="2400163" y="2307415"/>
              <a:ext cx="6524" cy="6525"/>
            </a:xfrm>
            <a:custGeom>
              <a:avLst/>
              <a:gdLst/>
              <a:ahLst/>
              <a:cxnLst/>
              <a:rect l="l" t="t" r="r" b="b"/>
              <a:pathLst>
                <a:path w="287" h="287" extrusionOk="0">
                  <a:moveTo>
                    <a:pt x="144" y="1"/>
                  </a:moveTo>
                  <a:lnTo>
                    <a:pt x="49" y="48"/>
                  </a:lnTo>
                  <a:lnTo>
                    <a:pt x="1" y="143"/>
                  </a:lnTo>
                  <a:lnTo>
                    <a:pt x="49"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
            <p:cNvSpPr/>
            <p:nvPr/>
          </p:nvSpPr>
          <p:spPr>
            <a:xfrm flipH="1">
              <a:off x="2344971" y="2307415"/>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
            <p:cNvSpPr/>
            <p:nvPr/>
          </p:nvSpPr>
          <p:spPr>
            <a:xfrm flipH="1">
              <a:off x="2290848" y="2307415"/>
              <a:ext cx="6524" cy="6525"/>
            </a:xfrm>
            <a:custGeom>
              <a:avLst/>
              <a:gdLst/>
              <a:ahLst/>
              <a:cxnLst/>
              <a:rect l="l" t="t" r="r" b="b"/>
              <a:pathLst>
                <a:path w="287" h="287" extrusionOk="0">
                  <a:moveTo>
                    <a:pt x="143" y="1"/>
                  </a:moveTo>
                  <a:lnTo>
                    <a:pt x="48" y="48"/>
                  </a:lnTo>
                  <a:lnTo>
                    <a:pt x="1"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6"/>
            <p:cNvSpPr/>
            <p:nvPr/>
          </p:nvSpPr>
          <p:spPr>
            <a:xfrm flipH="1">
              <a:off x="2238907" y="2308507"/>
              <a:ext cx="3273" cy="5434"/>
            </a:xfrm>
            <a:custGeom>
              <a:avLst/>
              <a:gdLst/>
              <a:ahLst/>
              <a:cxnLst/>
              <a:rect l="l" t="t" r="r" b="b"/>
              <a:pathLst>
                <a:path w="144" h="239" extrusionOk="0">
                  <a:moveTo>
                    <a:pt x="48" y="0"/>
                  </a:moveTo>
                  <a:lnTo>
                    <a:pt x="1" y="95"/>
                  </a:lnTo>
                  <a:lnTo>
                    <a:pt x="48" y="191"/>
                  </a:lnTo>
                  <a:lnTo>
                    <a:pt x="143" y="23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6"/>
            <p:cNvSpPr/>
            <p:nvPr/>
          </p:nvSpPr>
          <p:spPr>
            <a:xfrm flipH="1">
              <a:off x="2591720" y="2268446"/>
              <a:ext cx="5433" cy="5434"/>
            </a:xfrm>
            <a:custGeom>
              <a:avLst/>
              <a:gdLst/>
              <a:ahLst/>
              <a:cxnLst/>
              <a:rect l="l" t="t" r="r" b="b"/>
              <a:pathLst>
                <a:path w="239" h="239" extrusionOk="0">
                  <a:moveTo>
                    <a:pt x="48" y="1"/>
                  </a:moveTo>
                  <a:lnTo>
                    <a:pt x="1" y="144"/>
                  </a:lnTo>
                  <a:lnTo>
                    <a:pt x="48" y="239"/>
                  </a:lnTo>
                  <a:lnTo>
                    <a:pt x="96" y="239"/>
                  </a:lnTo>
                  <a:lnTo>
                    <a:pt x="191" y="191"/>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6"/>
            <p:cNvSpPr/>
            <p:nvPr/>
          </p:nvSpPr>
          <p:spPr>
            <a:xfrm flipH="1">
              <a:off x="2537596" y="2267377"/>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
            <p:cNvSpPr/>
            <p:nvPr/>
          </p:nvSpPr>
          <p:spPr>
            <a:xfrm flipH="1">
              <a:off x="2482405"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6"/>
            <p:cNvSpPr/>
            <p:nvPr/>
          </p:nvSpPr>
          <p:spPr>
            <a:xfrm flipH="1">
              <a:off x="2427213"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6"/>
            <p:cNvSpPr/>
            <p:nvPr/>
          </p:nvSpPr>
          <p:spPr>
            <a:xfrm flipH="1">
              <a:off x="2373113" y="2267377"/>
              <a:ext cx="5433" cy="6503"/>
            </a:xfrm>
            <a:custGeom>
              <a:avLst/>
              <a:gdLst/>
              <a:ahLst/>
              <a:cxnLst/>
              <a:rect l="l" t="t" r="r" b="b"/>
              <a:pathLst>
                <a:path w="239" h="286" extrusionOk="0">
                  <a:moveTo>
                    <a:pt x="96" y="0"/>
                  </a:moveTo>
                  <a:lnTo>
                    <a:pt x="48" y="48"/>
                  </a:lnTo>
                  <a:lnTo>
                    <a:pt x="1" y="143"/>
                  </a:lnTo>
                  <a:lnTo>
                    <a:pt x="48"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
            <p:cNvSpPr/>
            <p:nvPr/>
          </p:nvSpPr>
          <p:spPr>
            <a:xfrm flipH="1">
              <a:off x="2317921" y="2267377"/>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
            <p:cNvSpPr/>
            <p:nvPr/>
          </p:nvSpPr>
          <p:spPr>
            <a:xfrm flipH="1">
              <a:off x="2262729" y="2267377"/>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
            <p:cNvSpPr/>
            <p:nvPr/>
          </p:nvSpPr>
          <p:spPr>
            <a:xfrm flipH="1">
              <a:off x="2564647" y="2387515"/>
              <a:ext cx="6524" cy="6525"/>
            </a:xfrm>
            <a:custGeom>
              <a:avLst/>
              <a:gdLst/>
              <a:ahLst/>
              <a:cxnLst/>
              <a:rect l="l" t="t" r="r" b="b"/>
              <a:pathLst>
                <a:path w="287"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
            <p:cNvSpPr/>
            <p:nvPr/>
          </p:nvSpPr>
          <p:spPr>
            <a:xfrm flipH="1">
              <a:off x="2509455" y="2387515"/>
              <a:ext cx="6524" cy="6525"/>
            </a:xfrm>
            <a:custGeom>
              <a:avLst/>
              <a:gdLst/>
              <a:ahLst/>
              <a:cxnLst/>
              <a:rect l="l" t="t" r="r" b="b"/>
              <a:pathLst>
                <a:path w="287" h="287" extrusionOk="0">
                  <a:moveTo>
                    <a:pt x="143" y="1"/>
                  </a:moveTo>
                  <a:lnTo>
                    <a:pt x="48" y="48"/>
                  </a:lnTo>
                  <a:lnTo>
                    <a:pt x="0" y="144"/>
                  </a:lnTo>
                  <a:lnTo>
                    <a:pt x="48" y="239"/>
                  </a:lnTo>
                  <a:lnTo>
                    <a:pt x="143" y="286"/>
                  </a:lnTo>
                  <a:lnTo>
                    <a:pt x="239" y="239"/>
                  </a:lnTo>
                  <a:lnTo>
                    <a:pt x="286" y="144"/>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6"/>
            <p:cNvSpPr/>
            <p:nvPr/>
          </p:nvSpPr>
          <p:spPr>
            <a:xfrm flipH="1">
              <a:off x="2455354" y="2387515"/>
              <a:ext cx="5433" cy="6525"/>
            </a:xfrm>
            <a:custGeom>
              <a:avLst/>
              <a:gdLst/>
              <a:ahLst/>
              <a:cxnLst/>
              <a:rect l="l" t="t" r="r" b="b"/>
              <a:pathLst>
                <a:path w="239" h="287" extrusionOk="0">
                  <a:moveTo>
                    <a:pt x="96" y="1"/>
                  </a:moveTo>
                  <a:lnTo>
                    <a:pt x="1" y="48"/>
                  </a:lnTo>
                  <a:lnTo>
                    <a:pt x="1" y="144"/>
                  </a:lnTo>
                  <a:lnTo>
                    <a:pt x="1" y="239"/>
                  </a:lnTo>
                  <a:lnTo>
                    <a:pt x="96" y="286"/>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
            <p:cNvSpPr/>
            <p:nvPr/>
          </p:nvSpPr>
          <p:spPr>
            <a:xfrm flipH="1">
              <a:off x="2400163" y="2387515"/>
              <a:ext cx="6524" cy="6525"/>
            </a:xfrm>
            <a:custGeom>
              <a:avLst/>
              <a:gdLst/>
              <a:ahLst/>
              <a:cxnLst/>
              <a:rect l="l" t="t" r="r" b="b"/>
              <a:pathLst>
                <a:path w="287" h="287" extrusionOk="0">
                  <a:moveTo>
                    <a:pt x="144" y="1"/>
                  </a:moveTo>
                  <a:lnTo>
                    <a:pt x="49" y="48"/>
                  </a:lnTo>
                  <a:lnTo>
                    <a:pt x="1" y="144"/>
                  </a:lnTo>
                  <a:lnTo>
                    <a:pt x="49" y="239"/>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
            <p:cNvSpPr/>
            <p:nvPr/>
          </p:nvSpPr>
          <p:spPr>
            <a:xfrm flipH="1">
              <a:off x="2344971" y="2387515"/>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6"/>
            <p:cNvSpPr/>
            <p:nvPr/>
          </p:nvSpPr>
          <p:spPr>
            <a:xfrm flipH="1">
              <a:off x="2290848" y="2387515"/>
              <a:ext cx="5433" cy="6525"/>
            </a:xfrm>
            <a:custGeom>
              <a:avLst/>
              <a:gdLst/>
              <a:ahLst/>
              <a:cxnLst/>
              <a:rect l="l" t="t" r="r" b="b"/>
              <a:pathLst>
                <a:path w="239" h="287" extrusionOk="0">
                  <a:moveTo>
                    <a:pt x="95" y="1"/>
                  </a:moveTo>
                  <a:lnTo>
                    <a:pt x="0" y="48"/>
                  </a:lnTo>
                  <a:lnTo>
                    <a:pt x="0" y="144"/>
                  </a:lnTo>
                  <a:lnTo>
                    <a:pt x="0" y="239"/>
                  </a:lnTo>
                  <a:lnTo>
                    <a:pt x="95" y="286"/>
                  </a:lnTo>
                  <a:lnTo>
                    <a:pt x="143" y="286"/>
                  </a:lnTo>
                  <a:lnTo>
                    <a:pt x="238" y="239"/>
                  </a:lnTo>
                  <a:lnTo>
                    <a:pt x="238" y="144"/>
                  </a:lnTo>
                  <a:lnTo>
                    <a:pt x="191" y="48"/>
                  </a:lnTo>
                  <a:lnTo>
                    <a:pt x="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6"/>
            <p:cNvSpPr/>
            <p:nvPr/>
          </p:nvSpPr>
          <p:spPr>
            <a:xfrm flipH="1">
              <a:off x="2235656" y="2387515"/>
              <a:ext cx="6524" cy="5434"/>
            </a:xfrm>
            <a:custGeom>
              <a:avLst/>
              <a:gdLst/>
              <a:ahLst/>
              <a:cxnLst/>
              <a:rect l="l" t="t" r="r" b="b"/>
              <a:pathLst>
                <a:path w="287" h="239" extrusionOk="0">
                  <a:moveTo>
                    <a:pt x="191" y="1"/>
                  </a:moveTo>
                  <a:lnTo>
                    <a:pt x="48" y="48"/>
                  </a:lnTo>
                  <a:lnTo>
                    <a:pt x="1" y="144"/>
                  </a:lnTo>
                  <a:lnTo>
                    <a:pt x="48" y="191"/>
                  </a:lnTo>
                  <a:lnTo>
                    <a:pt x="143" y="239"/>
                  </a:lnTo>
                  <a:lnTo>
                    <a:pt x="239" y="239"/>
                  </a:lnTo>
                  <a:lnTo>
                    <a:pt x="286" y="144"/>
                  </a:lnTo>
                  <a:lnTo>
                    <a:pt x="239" y="48"/>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6"/>
            <p:cNvSpPr/>
            <p:nvPr/>
          </p:nvSpPr>
          <p:spPr>
            <a:xfrm flipH="1">
              <a:off x="2591720"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6"/>
            <p:cNvSpPr/>
            <p:nvPr/>
          </p:nvSpPr>
          <p:spPr>
            <a:xfrm flipH="1">
              <a:off x="2537596" y="23474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6"/>
            <p:cNvSpPr/>
            <p:nvPr/>
          </p:nvSpPr>
          <p:spPr>
            <a:xfrm flipH="1">
              <a:off x="2482405"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6"/>
            <p:cNvSpPr/>
            <p:nvPr/>
          </p:nvSpPr>
          <p:spPr>
            <a:xfrm flipH="1">
              <a:off x="2427213"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6"/>
            <p:cNvSpPr/>
            <p:nvPr/>
          </p:nvSpPr>
          <p:spPr>
            <a:xfrm flipH="1">
              <a:off x="2373113" y="2347476"/>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6"/>
            <p:cNvSpPr/>
            <p:nvPr/>
          </p:nvSpPr>
          <p:spPr>
            <a:xfrm flipH="1">
              <a:off x="2317921"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6"/>
            <p:cNvSpPr/>
            <p:nvPr/>
          </p:nvSpPr>
          <p:spPr>
            <a:xfrm flipH="1">
              <a:off x="2262729"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6"/>
            <p:cNvSpPr/>
            <p:nvPr/>
          </p:nvSpPr>
          <p:spPr>
            <a:xfrm flipH="1">
              <a:off x="2564647" y="2467614"/>
              <a:ext cx="6524" cy="5434"/>
            </a:xfrm>
            <a:custGeom>
              <a:avLst/>
              <a:gdLst/>
              <a:ahLst/>
              <a:cxnLst/>
              <a:rect l="l" t="t" r="r" b="b"/>
              <a:pathLst>
                <a:path w="287" h="239" extrusionOk="0">
                  <a:moveTo>
                    <a:pt x="143" y="1"/>
                  </a:moveTo>
                  <a:lnTo>
                    <a:pt x="48" y="48"/>
                  </a:lnTo>
                  <a:lnTo>
                    <a:pt x="0" y="144"/>
                  </a:lnTo>
                  <a:lnTo>
                    <a:pt x="48" y="239"/>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6"/>
            <p:cNvSpPr/>
            <p:nvPr/>
          </p:nvSpPr>
          <p:spPr>
            <a:xfrm flipH="1">
              <a:off x="2509455" y="2467614"/>
              <a:ext cx="6524" cy="5434"/>
            </a:xfrm>
            <a:custGeom>
              <a:avLst/>
              <a:gdLst/>
              <a:ahLst/>
              <a:cxnLst/>
              <a:rect l="l" t="t" r="r" b="b"/>
              <a:pathLst>
                <a:path w="287" h="239" extrusionOk="0">
                  <a:moveTo>
                    <a:pt x="143" y="1"/>
                  </a:moveTo>
                  <a:lnTo>
                    <a:pt x="48" y="48"/>
                  </a:lnTo>
                  <a:lnTo>
                    <a:pt x="0" y="144"/>
                  </a:lnTo>
                  <a:lnTo>
                    <a:pt x="48" y="239"/>
                  </a:lnTo>
                  <a:lnTo>
                    <a:pt x="239" y="239"/>
                  </a:lnTo>
                  <a:lnTo>
                    <a:pt x="286" y="144"/>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6"/>
            <p:cNvSpPr/>
            <p:nvPr/>
          </p:nvSpPr>
          <p:spPr>
            <a:xfrm flipH="1">
              <a:off x="2455354" y="2467614"/>
              <a:ext cx="5433" cy="5434"/>
            </a:xfrm>
            <a:custGeom>
              <a:avLst/>
              <a:gdLst/>
              <a:ahLst/>
              <a:cxnLst/>
              <a:rect l="l" t="t" r="r" b="b"/>
              <a:pathLst>
                <a:path w="239" h="239" extrusionOk="0">
                  <a:moveTo>
                    <a:pt x="96" y="1"/>
                  </a:moveTo>
                  <a:lnTo>
                    <a:pt x="1" y="48"/>
                  </a:lnTo>
                  <a:lnTo>
                    <a:pt x="1" y="144"/>
                  </a:lnTo>
                  <a:lnTo>
                    <a:pt x="1" y="239"/>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
            <p:cNvSpPr/>
            <p:nvPr/>
          </p:nvSpPr>
          <p:spPr>
            <a:xfrm flipH="1">
              <a:off x="2400163" y="2467614"/>
              <a:ext cx="6524" cy="5434"/>
            </a:xfrm>
            <a:custGeom>
              <a:avLst/>
              <a:gdLst/>
              <a:ahLst/>
              <a:cxnLst/>
              <a:rect l="l" t="t" r="r" b="b"/>
              <a:pathLst>
                <a:path w="287" h="239" extrusionOk="0">
                  <a:moveTo>
                    <a:pt x="144" y="1"/>
                  </a:moveTo>
                  <a:lnTo>
                    <a:pt x="49" y="48"/>
                  </a:lnTo>
                  <a:lnTo>
                    <a:pt x="1" y="144"/>
                  </a:lnTo>
                  <a:lnTo>
                    <a:pt x="49" y="239"/>
                  </a:lnTo>
                  <a:lnTo>
                    <a:pt x="239" y="239"/>
                  </a:lnTo>
                  <a:lnTo>
                    <a:pt x="287" y="144"/>
                  </a:lnTo>
                  <a:lnTo>
                    <a:pt x="287"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flipH="1">
              <a:off x="2344971" y="2467614"/>
              <a:ext cx="6501" cy="5434"/>
            </a:xfrm>
            <a:custGeom>
              <a:avLst/>
              <a:gdLst/>
              <a:ahLst/>
              <a:cxnLst/>
              <a:rect l="l" t="t" r="r" b="b"/>
              <a:pathLst>
                <a:path w="286" h="239" extrusionOk="0">
                  <a:moveTo>
                    <a:pt x="143" y="1"/>
                  </a:moveTo>
                  <a:lnTo>
                    <a:pt x="48" y="48"/>
                  </a:lnTo>
                  <a:lnTo>
                    <a:pt x="0" y="144"/>
                  </a:lnTo>
                  <a:lnTo>
                    <a:pt x="48" y="239"/>
                  </a:lnTo>
                  <a:lnTo>
                    <a:pt x="238" y="239"/>
                  </a:lnTo>
                  <a:lnTo>
                    <a:pt x="286" y="144"/>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
            <p:cNvSpPr/>
            <p:nvPr/>
          </p:nvSpPr>
          <p:spPr>
            <a:xfrm flipH="1">
              <a:off x="2290848" y="2467614"/>
              <a:ext cx="5433" cy="5434"/>
            </a:xfrm>
            <a:custGeom>
              <a:avLst/>
              <a:gdLst/>
              <a:ahLst/>
              <a:cxnLst/>
              <a:rect l="l" t="t" r="r" b="b"/>
              <a:pathLst>
                <a:path w="239" h="239" extrusionOk="0">
                  <a:moveTo>
                    <a:pt x="95" y="1"/>
                  </a:moveTo>
                  <a:lnTo>
                    <a:pt x="0" y="48"/>
                  </a:lnTo>
                  <a:lnTo>
                    <a:pt x="0" y="144"/>
                  </a:lnTo>
                  <a:lnTo>
                    <a:pt x="0" y="239"/>
                  </a:lnTo>
                  <a:lnTo>
                    <a:pt x="191" y="239"/>
                  </a:lnTo>
                  <a:lnTo>
                    <a:pt x="238" y="144"/>
                  </a:lnTo>
                  <a:lnTo>
                    <a:pt x="238"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6"/>
            <p:cNvSpPr/>
            <p:nvPr/>
          </p:nvSpPr>
          <p:spPr>
            <a:xfrm flipH="1">
              <a:off x="2235656" y="2467614"/>
              <a:ext cx="6524" cy="5434"/>
            </a:xfrm>
            <a:custGeom>
              <a:avLst/>
              <a:gdLst/>
              <a:ahLst/>
              <a:cxnLst/>
              <a:rect l="l" t="t" r="r" b="b"/>
              <a:pathLst>
                <a:path w="287" h="239" extrusionOk="0">
                  <a:moveTo>
                    <a:pt x="191" y="1"/>
                  </a:moveTo>
                  <a:lnTo>
                    <a:pt x="48" y="48"/>
                  </a:lnTo>
                  <a:lnTo>
                    <a:pt x="1" y="144"/>
                  </a:lnTo>
                  <a:lnTo>
                    <a:pt x="48" y="191"/>
                  </a:lnTo>
                  <a:lnTo>
                    <a:pt x="143" y="239"/>
                  </a:lnTo>
                  <a:lnTo>
                    <a:pt x="239" y="239"/>
                  </a:lnTo>
                  <a:lnTo>
                    <a:pt x="286" y="144"/>
                  </a:lnTo>
                  <a:lnTo>
                    <a:pt x="239" y="48"/>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flipH="1">
              <a:off x="2183715" y="2467614"/>
              <a:ext cx="3273" cy="5434"/>
            </a:xfrm>
            <a:custGeom>
              <a:avLst/>
              <a:gdLst/>
              <a:ahLst/>
              <a:cxnLst/>
              <a:rect l="l" t="t" r="r" b="b"/>
              <a:pathLst>
                <a:path w="144" h="239" extrusionOk="0">
                  <a:moveTo>
                    <a:pt x="96" y="1"/>
                  </a:moveTo>
                  <a:lnTo>
                    <a:pt x="1" y="48"/>
                  </a:lnTo>
                  <a:lnTo>
                    <a:pt x="1" y="96"/>
                  </a:lnTo>
                  <a:lnTo>
                    <a:pt x="48" y="191"/>
                  </a:lnTo>
                  <a:lnTo>
                    <a:pt x="143" y="239"/>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flipH="1">
              <a:off x="2537596" y="24275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
            <p:cNvSpPr/>
            <p:nvPr/>
          </p:nvSpPr>
          <p:spPr>
            <a:xfrm flipH="1">
              <a:off x="2482405" y="24275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6"/>
            <p:cNvSpPr/>
            <p:nvPr/>
          </p:nvSpPr>
          <p:spPr>
            <a:xfrm flipH="1">
              <a:off x="2427213" y="24275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6"/>
            <p:cNvSpPr/>
            <p:nvPr/>
          </p:nvSpPr>
          <p:spPr>
            <a:xfrm flipH="1">
              <a:off x="2373113" y="2427576"/>
              <a:ext cx="5433" cy="6503"/>
            </a:xfrm>
            <a:custGeom>
              <a:avLst/>
              <a:gdLst/>
              <a:ahLst/>
              <a:cxnLst/>
              <a:rect l="l" t="t" r="r" b="b"/>
              <a:pathLst>
                <a:path w="239" h="286" extrusionOk="0">
                  <a:moveTo>
                    <a:pt x="96" y="0"/>
                  </a:moveTo>
                  <a:lnTo>
                    <a:pt x="1" y="48"/>
                  </a:lnTo>
                  <a:lnTo>
                    <a:pt x="1" y="143"/>
                  </a:lnTo>
                  <a:lnTo>
                    <a:pt x="1"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flipH="1">
              <a:off x="2317921" y="24275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flipH="1">
              <a:off x="2262729" y="24275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
            <p:cNvSpPr/>
            <p:nvPr/>
          </p:nvSpPr>
          <p:spPr>
            <a:xfrm flipH="1">
              <a:off x="2208606" y="2427576"/>
              <a:ext cx="6524" cy="5434"/>
            </a:xfrm>
            <a:custGeom>
              <a:avLst/>
              <a:gdLst/>
              <a:ahLst/>
              <a:cxnLst/>
              <a:rect l="l" t="t" r="r" b="b"/>
              <a:pathLst>
                <a:path w="287" h="239" extrusionOk="0">
                  <a:moveTo>
                    <a:pt x="191" y="0"/>
                  </a:moveTo>
                  <a:lnTo>
                    <a:pt x="96" y="48"/>
                  </a:lnTo>
                  <a:lnTo>
                    <a:pt x="1" y="143"/>
                  </a:lnTo>
                  <a:lnTo>
                    <a:pt x="48" y="191"/>
                  </a:lnTo>
                  <a:lnTo>
                    <a:pt x="144" y="238"/>
                  </a:lnTo>
                  <a:lnTo>
                    <a:pt x="239" y="238"/>
                  </a:lnTo>
                  <a:lnTo>
                    <a:pt x="286" y="143"/>
                  </a:lnTo>
                  <a:lnTo>
                    <a:pt x="239" y="48"/>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
            <p:cNvSpPr/>
            <p:nvPr/>
          </p:nvSpPr>
          <p:spPr>
            <a:xfrm flipH="1">
              <a:off x="2564647" y="2546644"/>
              <a:ext cx="6524" cy="6503"/>
            </a:xfrm>
            <a:custGeom>
              <a:avLst/>
              <a:gdLst/>
              <a:ahLst/>
              <a:cxnLst/>
              <a:rect l="l" t="t" r="r" b="b"/>
              <a:pathLst>
                <a:path w="287"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flipH="1">
              <a:off x="2509455" y="2546644"/>
              <a:ext cx="6524" cy="6503"/>
            </a:xfrm>
            <a:custGeom>
              <a:avLst/>
              <a:gdLst/>
              <a:ahLst/>
              <a:cxnLst/>
              <a:rect l="l" t="t" r="r" b="b"/>
              <a:pathLst>
                <a:path w="287" h="286" extrusionOk="0">
                  <a:moveTo>
                    <a:pt x="143" y="0"/>
                  </a:moveTo>
                  <a:lnTo>
                    <a:pt x="48" y="48"/>
                  </a:lnTo>
                  <a:lnTo>
                    <a:pt x="0"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flipH="1">
              <a:off x="2455354" y="2546644"/>
              <a:ext cx="5433" cy="6503"/>
            </a:xfrm>
            <a:custGeom>
              <a:avLst/>
              <a:gdLst/>
              <a:ahLst/>
              <a:cxnLst/>
              <a:rect l="l" t="t" r="r" b="b"/>
              <a:pathLst>
                <a:path w="239" h="286" extrusionOk="0">
                  <a:moveTo>
                    <a:pt x="96" y="0"/>
                  </a:moveTo>
                  <a:lnTo>
                    <a:pt x="1" y="48"/>
                  </a:lnTo>
                  <a:lnTo>
                    <a:pt x="1" y="143"/>
                  </a:lnTo>
                  <a:lnTo>
                    <a:pt x="1" y="238"/>
                  </a:lnTo>
                  <a:lnTo>
                    <a:pt x="96" y="286"/>
                  </a:lnTo>
                  <a:lnTo>
                    <a:pt x="239" y="238"/>
                  </a:lnTo>
                  <a:lnTo>
                    <a:pt x="239" y="143"/>
                  </a:lnTo>
                  <a:lnTo>
                    <a:pt x="239"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flipH="1">
              <a:off x="2400163" y="2546644"/>
              <a:ext cx="6524" cy="6503"/>
            </a:xfrm>
            <a:custGeom>
              <a:avLst/>
              <a:gdLst/>
              <a:ahLst/>
              <a:cxnLst/>
              <a:rect l="l" t="t" r="r" b="b"/>
              <a:pathLst>
                <a:path w="287" h="286" extrusionOk="0">
                  <a:moveTo>
                    <a:pt x="144" y="0"/>
                  </a:moveTo>
                  <a:lnTo>
                    <a:pt x="49" y="48"/>
                  </a:lnTo>
                  <a:lnTo>
                    <a:pt x="1" y="143"/>
                  </a:lnTo>
                  <a:lnTo>
                    <a:pt x="49" y="238"/>
                  </a:lnTo>
                  <a:lnTo>
                    <a:pt x="144" y="286"/>
                  </a:lnTo>
                  <a:lnTo>
                    <a:pt x="239" y="238"/>
                  </a:lnTo>
                  <a:lnTo>
                    <a:pt x="287"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flipH="1">
              <a:off x="2344971" y="2546644"/>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flipH="1">
              <a:off x="2290848" y="2546644"/>
              <a:ext cx="6524" cy="6503"/>
            </a:xfrm>
            <a:custGeom>
              <a:avLst/>
              <a:gdLst/>
              <a:ahLst/>
              <a:cxnLst/>
              <a:rect l="l" t="t" r="r" b="b"/>
              <a:pathLst>
                <a:path w="287" h="286" extrusionOk="0">
                  <a:moveTo>
                    <a:pt x="143" y="0"/>
                  </a:moveTo>
                  <a:lnTo>
                    <a:pt x="48" y="48"/>
                  </a:lnTo>
                  <a:lnTo>
                    <a:pt x="1"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flipH="1">
              <a:off x="2235656" y="2546644"/>
              <a:ext cx="6524" cy="6503"/>
            </a:xfrm>
            <a:custGeom>
              <a:avLst/>
              <a:gdLst/>
              <a:ahLst/>
              <a:cxnLst/>
              <a:rect l="l" t="t" r="r" b="b"/>
              <a:pathLst>
                <a:path w="287" h="286" extrusionOk="0">
                  <a:moveTo>
                    <a:pt x="143" y="0"/>
                  </a:moveTo>
                  <a:lnTo>
                    <a:pt x="48" y="48"/>
                  </a:lnTo>
                  <a:lnTo>
                    <a:pt x="1"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flipH="1">
              <a:off x="2180465" y="2546644"/>
              <a:ext cx="6524" cy="6503"/>
            </a:xfrm>
            <a:custGeom>
              <a:avLst/>
              <a:gdLst/>
              <a:ahLst/>
              <a:cxnLst/>
              <a:rect l="l" t="t" r="r" b="b"/>
              <a:pathLst>
                <a:path w="287" h="286" extrusionOk="0">
                  <a:moveTo>
                    <a:pt x="143" y="0"/>
                  </a:moveTo>
                  <a:lnTo>
                    <a:pt x="1" y="48"/>
                  </a:lnTo>
                  <a:lnTo>
                    <a:pt x="1" y="191"/>
                  </a:lnTo>
                  <a:lnTo>
                    <a:pt x="48" y="286"/>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flipH="1">
              <a:off x="2591720" y="2507675"/>
              <a:ext cx="4342" cy="5434"/>
            </a:xfrm>
            <a:custGeom>
              <a:avLst/>
              <a:gdLst/>
              <a:ahLst/>
              <a:cxnLst/>
              <a:rect l="l" t="t" r="r" b="b"/>
              <a:pathLst>
                <a:path w="191" h="239" extrusionOk="0">
                  <a:moveTo>
                    <a:pt x="48" y="0"/>
                  </a:moveTo>
                  <a:lnTo>
                    <a:pt x="0" y="238"/>
                  </a:lnTo>
                  <a:lnTo>
                    <a:pt x="143" y="238"/>
                  </a:lnTo>
                  <a:lnTo>
                    <a:pt x="191" y="143"/>
                  </a:lnTo>
                  <a:lnTo>
                    <a:pt x="143" y="4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
            <p:cNvSpPr/>
            <p:nvPr/>
          </p:nvSpPr>
          <p:spPr>
            <a:xfrm flipH="1">
              <a:off x="2537596" y="2507675"/>
              <a:ext cx="5433" cy="5434"/>
            </a:xfrm>
            <a:custGeom>
              <a:avLst/>
              <a:gdLst/>
              <a:ahLst/>
              <a:cxnLst/>
              <a:rect l="l" t="t" r="r" b="b"/>
              <a:pathLst>
                <a:path w="239" h="239" extrusionOk="0">
                  <a:moveTo>
                    <a:pt x="48" y="0"/>
                  </a:moveTo>
                  <a:lnTo>
                    <a:pt x="0" y="96"/>
                  </a:lnTo>
                  <a:lnTo>
                    <a:pt x="0" y="191"/>
                  </a:lnTo>
                  <a:lnTo>
                    <a:pt x="95" y="238"/>
                  </a:lnTo>
                  <a:lnTo>
                    <a:pt x="191" y="238"/>
                  </a:lnTo>
                  <a:lnTo>
                    <a:pt x="238" y="143"/>
                  </a:lnTo>
                  <a:lnTo>
                    <a:pt x="238" y="96"/>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6"/>
            <p:cNvSpPr/>
            <p:nvPr/>
          </p:nvSpPr>
          <p:spPr>
            <a:xfrm flipH="1">
              <a:off x="2482405" y="2507675"/>
              <a:ext cx="6524" cy="5434"/>
            </a:xfrm>
            <a:custGeom>
              <a:avLst/>
              <a:gdLst/>
              <a:ahLst/>
              <a:cxnLst/>
              <a:rect l="l" t="t" r="r" b="b"/>
              <a:pathLst>
                <a:path w="287" h="239" extrusionOk="0">
                  <a:moveTo>
                    <a:pt x="48" y="0"/>
                  </a:moveTo>
                  <a:lnTo>
                    <a:pt x="1" y="96"/>
                  </a:lnTo>
                  <a:lnTo>
                    <a:pt x="48" y="191"/>
                  </a:lnTo>
                  <a:lnTo>
                    <a:pt x="144" y="238"/>
                  </a:lnTo>
                  <a:lnTo>
                    <a:pt x="239" y="238"/>
                  </a:lnTo>
                  <a:lnTo>
                    <a:pt x="286" y="143"/>
                  </a:lnTo>
                  <a:lnTo>
                    <a:pt x="286" y="96"/>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flipH="1">
              <a:off x="2427213" y="2507675"/>
              <a:ext cx="6524" cy="5434"/>
            </a:xfrm>
            <a:custGeom>
              <a:avLst/>
              <a:gdLst/>
              <a:ahLst/>
              <a:cxnLst/>
              <a:rect l="l" t="t" r="r" b="b"/>
              <a:pathLst>
                <a:path w="287" h="239" extrusionOk="0">
                  <a:moveTo>
                    <a:pt x="144" y="0"/>
                  </a:moveTo>
                  <a:lnTo>
                    <a:pt x="48" y="48"/>
                  </a:lnTo>
                  <a:lnTo>
                    <a:pt x="1" y="143"/>
                  </a:lnTo>
                  <a:lnTo>
                    <a:pt x="48" y="238"/>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flipH="1">
              <a:off x="2373113" y="2507675"/>
              <a:ext cx="5433" cy="5434"/>
            </a:xfrm>
            <a:custGeom>
              <a:avLst/>
              <a:gdLst/>
              <a:ahLst/>
              <a:cxnLst/>
              <a:rect l="l" t="t" r="r" b="b"/>
              <a:pathLst>
                <a:path w="239" h="239" extrusionOk="0">
                  <a:moveTo>
                    <a:pt x="96" y="0"/>
                  </a:moveTo>
                  <a:lnTo>
                    <a:pt x="1" y="48"/>
                  </a:lnTo>
                  <a:lnTo>
                    <a:pt x="1" y="143"/>
                  </a:lnTo>
                  <a:lnTo>
                    <a:pt x="1" y="238"/>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6"/>
            <p:cNvSpPr/>
            <p:nvPr/>
          </p:nvSpPr>
          <p:spPr>
            <a:xfrm flipH="1">
              <a:off x="2317921" y="2507675"/>
              <a:ext cx="5433" cy="5434"/>
            </a:xfrm>
            <a:custGeom>
              <a:avLst/>
              <a:gdLst/>
              <a:ahLst/>
              <a:cxnLst/>
              <a:rect l="l" t="t" r="r" b="b"/>
              <a:pathLst>
                <a:path w="239" h="239" extrusionOk="0">
                  <a:moveTo>
                    <a:pt x="1" y="0"/>
                  </a:moveTo>
                  <a:lnTo>
                    <a:pt x="1" y="96"/>
                  </a:lnTo>
                  <a:lnTo>
                    <a:pt x="1" y="191"/>
                  </a:lnTo>
                  <a:lnTo>
                    <a:pt x="96" y="238"/>
                  </a:lnTo>
                  <a:lnTo>
                    <a:pt x="191" y="238"/>
                  </a:lnTo>
                  <a:lnTo>
                    <a:pt x="239" y="143"/>
                  </a:lnTo>
                  <a:lnTo>
                    <a:pt x="239" y="96"/>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6"/>
            <p:cNvSpPr/>
            <p:nvPr/>
          </p:nvSpPr>
          <p:spPr>
            <a:xfrm flipH="1">
              <a:off x="2262729" y="2507675"/>
              <a:ext cx="6501" cy="5434"/>
            </a:xfrm>
            <a:custGeom>
              <a:avLst/>
              <a:gdLst/>
              <a:ahLst/>
              <a:cxnLst/>
              <a:rect l="l" t="t" r="r" b="b"/>
              <a:pathLst>
                <a:path w="286" h="239" extrusionOk="0">
                  <a:moveTo>
                    <a:pt x="48" y="0"/>
                  </a:moveTo>
                  <a:lnTo>
                    <a:pt x="0" y="96"/>
                  </a:lnTo>
                  <a:lnTo>
                    <a:pt x="48" y="191"/>
                  </a:lnTo>
                  <a:lnTo>
                    <a:pt x="143" y="238"/>
                  </a:lnTo>
                  <a:lnTo>
                    <a:pt x="238" y="238"/>
                  </a:lnTo>
                  <a:lnTo>
                    <a:pt x="286" y="143"/>
                  </a:lnTo>
                  <a:lnTo>
                    <a:pt x="286" y="96"/>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flipH="1">
              <a:off x="2208606" y="2507675"/>
              <a:ext cx="6524" cy="6503"/>
            </a:xfrm>
            <a:custGeom>
              <a:avLst/>
              <a:gdLst/>
              <a:ahLst/>
              <a:cxnLst/>
              <a:rect l="l" t="t" r="r" b="b"/>
              <a:pathLst>
                <a:path w="287" h="286" extrusionOk="0">
                  <a:moveTo>
                    <a:pt x="48" y="0"/>
                  </a:moveTo>
                  <a:lnTo>
                    <a:pt x="1" y="143"/>
                  </a:lnTo>
                  <a:lnTo>
                    <a:pt x="48" y="238"/>
                  </a:lnTo>
                  <a:lnTo>
                    <a:pt x="144" y="286"/>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flipH="1">
              <a:off x="2564647" y="2626744"/>
              <a:ext cx="6524" cy="6503"/>
            </a:xfrm>
            <a:custGeom>
              <a:avLst/>
              <a:gdLst/>
              <a:ahLst/>
              <a:cxnLst/>
              <a:rect l="l" t="t" r="r" b="b"/>
              <a:pathLst>
                <a:path w="287"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
            <p:cNvSpPr/>
            <p:nvPr/>
          </p:nvSpPr>
          <p:spPr>
            <a:xfrm flipH="1">
              <a:off x="2509455" y="2626744"/>
              <a:ext cx="6524" cy="6503"/>
            </a:xfrm>
            <a:custGeom>
              <a:avLst/>
              <a:gdLst/>
              <a:ahLst/>
              <a:cxnLst/>
              <a:rect l="l" t="t" r="r" b="b"/>
              <a:pathLst>
                <a:path w="287" h="286" extrusionOk="0">
                  <a:moveTo>
                    <a:pt x="143" y="0"/>
                  </a:moveTo>
                  <a:lnTo>
                    <a:pt x="48" y="48"/>
                  </a:lnTo>
                  <a:lnTo>
                    <a:pt x="0"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
            <p:cNvSpPr/>
            <p:nvPr/>
          </p:nvSpPr>
          <p:spPr>
            <a:xfrm flipH="1">
              <a:off x="2455354" y="2626744"/>
              <a:ext cx="5433" cy="6503"/>
            </a:xfrm>
            <a:custGeom>
              <a:avLst/>
              <a:gdLst/>
              <a:ahLst/>
              <a:cxnLst/>
              <a:rect l="l" t="t" r="r" b="b"/>
              <a:pathLst>
                <a:path w="239" h="286" extrusionOk="0">
                  <a:moveTo>
                    <a:pt x="96" y="0"/>
                  </a:moveTo>
                  <a:lnTo>
                    <a:pt x="1" y="48"/>
                  </a:lnTo>
                  <a:lnTo>
                    <a:pt x="1" y="143"/>
                  </a:lnTo>
                  <a:lnTo>
                    <a:pt x="1" y="238"/>
                  </a:lnTo>
                  <a:lnTo>
                    <a:pt x="96"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flipH="1">
              <a:off x="2400163" y="2626744"/>
              <a:ext cx="6524" cy="6503"/>
            </a:xfrm>
            <a:custGeom>
              <a:avLst/>
              <a:gdLst/>
              <a:ahLst/>
              <a:cxnLst/>
              <a:rect l="l" t="t" r="r" b="b"/>
              <a:pathLst>
                <a:path w="287" h="286" extrusionOk="0">
                  <a:moveTo>
                    <a:pt x="144" y="0"/>
                  </a:moveTo>
                  <a:lnTo>
                    <a:pt x="49" y="48"/>
                  </a:lnTo>
                  <a:lnTo>
                    <a:pt x="1" y="143"/>
                  </a:lnTo>
                  <a:lnTo>
                    <a:pt x="49" y="191"/>
                  </a:lnTo>
                  <a:lnTo>
                    <a:pt x="96" y="286"/>
                  </a:lnTo>
                  <a:lnTo>
                    <a:pt x="239" y="286"/>
                  </a:lnTo>
                  <a:lnTo>
                    <a:pt x="287" y="191"/>
                  </a:lnTo>
                  <a:lnTo>
                    <a:pt x="287"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
            <p:cNvSpPr/>
            <p:nvPr/>
          </p:nvSpPr>
          <p:spPr>
            <a:xfrm flipH="1">
              <a:off x="2344971" y="2626744"/>
              <a:ext cx="6501" cy="3274"/>
            </a:xfrm>
            <a:custGeom>
              <a:avLst/>
              <a:gdLst/>
              <a:ahLst/>
              <a:cxnLst/>
              <a:rect l="l" t="t" r="r" b="b"/>
              <a:pathLst>
                <a:path w="286" h="144" extrusionOk="0">
                  <a:moveTo>
                    <a:pt x="143" y="0"/>
                  </a:moveTo>
                  <a:lnTo>
                    <a:pt x="48" y="48"/>
                  </a:lnTo>
                  <a:lnTo>
                    <a:pt x="0" y="143"/>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6"/>
            <p:cNvSpPr/>
            <p:nvPr/>
          </p:nvSpPr>
          <p:spPr>
            <a:xfrm flipH="1">
              <a:off x="2291939" y="2626744"/>
              <a:ext cx="4342" cy="1091"/>
            </a:xfrm>
            <a:custGeom>
              <a:avLst/>
              <a:gdLst/>
              <a:ahLst/>
              <a:cxnLst/>
              <a:rect l="l" t="t" r="r" b="b"/>
              <a:pathLst>
                <a:path w="191" h="48" extrusionOk="0">
                  <a:moveTo>
                    <a:pt x="95" y="0"/>
                  </a:moveTo>
                  <a:lnTo>
                    <a:pt x="0" y="48"/>
                  </a:lnTo>
                  <a:lnTo>
                    <a:pt x="191" y="48"/>
                  </a:lnTo>
                  <a:lnTo>
                    <a:pt x="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flipH="1">
              <a:off x="2591720"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flipH="1">
              <a:off x="2537596" y="2586683"/>
              <a:ext cx="5433" cy="6525"/>
            </a:xfrm>
            <a:custGeom>
              <a:avLst/>
              <a:gdLst/>
              <a:ahLst/>
              <a:cxnLst/>
              <a:rect l="l" t="t" r="r" b="b"/>
              <a:pathLst>
                <a:path w="239" h="287" extrusionOk="0">
                  <a:moveTo>
                    <a:pt x="143" y="1"/>
                  </a:moveTo>
                  <a:lnTo>
                    <a:pt x="0" y="48"/>
                  </a:lnTo>
                  <a:lnTo>
                    <a:pt x="0" y="144"/>
                  </a:lnTo>
                  <a:lnTo>
                    <a:pt x="0" y="239"/>
                  </a:lnTo>
                  <a:lnTo>
                    <a:pt x="143" y="286"/>
                  </a:lnTo>
                  <a:lnTo>
                    <a:pt x="238" y="239"/>
                  </a:lnTo>
                  <a:lnTo>
                    <a:pt x="238"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flipH="1">
              <a:off x="2482405" y="2586683"/>
              <a:ext cx="6524" cy="6525"/>
            </a:xfrm>
            <a:custGeom>
              <a:avLst/>
              <a:gdLst/>
              <a:ahLst/>
              <a:cxnLst/>
              <a:rect l="l" t="t" r="r" b="b"/>
              <a:pathLst>
                <a:path w="287" h="287" extrusionOk="0">
                  <a:moveTo>
                    <a:pt x="144" y="1"/>
                  </a:moveTo>
                  <a:lnTo>
                    <a:pt x="48" y="48"/>
                  </a:lnTo>
                  <a:lnTo>
                    <a:pt x="1" y="144"/>
                  </a:lnTo>
                  <a:lnTo>
                    <a:pt x="48" y="239"/>
                  </a:lnTo>
                  <a:lnTo>
                    <a:pt x="144" y="286"/>
                  </a:lnTo>
                  <a:lnTo>
                    <a:pt x="239"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flipH="1">
              <a:off x="2427213" y="2586683"/>
              <a:ext cx="6524" cy="6525"/>
            </a:xfrm>
            <a:custGeom>
              <a:avLst/>
              <a:gdLst/>
              <a:ahLst/>
              <a:cxnLst/>
              <a:rect l="l" t="t" r="r" b="b"/>
              <a:pathLst>
                <a:path w="287" h="287" extrusionOk="0">
                  <a:moveTo>
                    <a:pt x="144" y="1"/>
                  </a:moveTo>
                  <a:lnTo>
                    <a:pt x="48" y="48"/>
                  </a:lnTo>
                  <a:lnTo>
                    <a:pt x="1" y="144"/>
                  </a:lnTo>
                  <a:lnTo>
                    <a:pt x="48" y="239"/>
                  </a:lnTo>
                  <a:lnTo>
                    <a:pt x="144" y="286"/>
                  </a:lnTo>
                  <a:lnTo>
                    <a:pt x="239"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flipH="1">
              <a:off x="2373113" y="2586683"/>
              <a:ext cx="5433" cy="6525"/>
            </a:xfrm>
            <a:custGeom>
              <a:avLst/>
              <a:gdLst/>
              <a:ahLst/>
              <a:cxnLst/>
              <a:rect l="l" t="t" r="r" b="b"/>
              <a:pathLst>
                <a:path w="239" h="287" extrusionOk="0">
                  <a:moveTo>
                    <a:pt x="96" y="1"/>
                  </a:moveTo>
                  <a:lnTo>
                    <a:pt x="1" y="48"/>
                  </a:lnTo>
                  <a:lnTo>
                    <a:pt x="1" y="144"/>
                  </a:lnTo>
                  <a:lnTo>
                    <a:pt x="1" y="239"/>
                  </a:lnTo>
                  <a:lnTo>
                    <a:pt x="96" y="286"/>
                  </a:lnTo>
                  <a:lnTo>
                    <a:pt x="191" y="239"/>
                  </a:lnTo>
                  <a:lnTo>
                    <a:pt x="239" y="144"/>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flipH="1">
              <a:off x="2317921"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flipH="1">
              <a:off x="2262729"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flipH="1">
              <a:off x="2208606" y="2586683"/>
              <a:ext cx="6524" cy="6525"/>
            </a:xfrm>
            <a:custGeom>
              <a:avLst/>
              <a:gdLst/>
              <a:ahLst/>
              <a:cxnLst/>
              <a:rect l="l" t="t" r="r" b="b"/>
              <a:pathLst>
                <a:path w="287" h="287" extrusionOk="0">
                  <a:moveTo>
                    <a:pt x="144" y="1"/>
                  </a:moveTo>
                  <a:lnTo>
                    <a:pt x="48" y="48"/>
                  </a:lnTo>
                  <a:lnTo>
                    <a:pt x="1" y="144"/>
                  </a:lnTo>
                  <a:lnTo>
                    <a:pt x="48" y="286"/>
                  </a:lnTo>
                  <a:lnTo>
                    <a:pt x="144" y="286"/>
                  </a:lnTo>
                  <a:lnTo>
                    <a:pt x="286"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6"/>
            <p:cNvSpPr/>
            <p:nvPr/>
          </p:nvSpPr>
          <p:spPr>
            <a:xfrm flipH="1">
              <a:off x="2153414" y="2586683"/>
              <a:ext cx="6524" cy="6525"/>
            </a:xfrm>
            <a:custGeom>
              <a:avLst/>
              <a:gdLst/>
              <a:ahLst/>
              <a:cxnLst/>
              <a:rect l="l" t="t" r="r" b="b"/>
              <a:pathLst>
                <a:path w="287" h="287" extrusionOk="0">
                  <a:moveTo>
                    <a:pt x="144" y="1"/>
                  </a:moveTo>
                  <a:lnTo>
                    <a:pt x="48" y="48"/>
                  </a:lnTo>
                  <a:lnTo>
                    <a:pt x="1" y="144"/>
                  </a:lnTo>
                  <a:lnTo>
                    <a:pt x="48" y="286"/>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6"/>
            <p:cNvSpPr/>
            <p:nvPr/>
          </p:nvSpPr>
          <p:spPr>
            <a:xfrm flipH="1">
              <a:off x="2393662" y="1959963"/>
              <a:ext cx="94176" cy="180774"/>
            </a:xfrm>
            <a:custGeom>
              <a:avLst/>
              <a:gdLst/>
              <a:ahLst/>
              <a:cxnLst/>
              <a:rect l="l" t="t" r="r" b="b"/>
              <a:pathLst>
                <a:path w="4143" h="7951" extrusionOk="0">
                  <a:moveTo>
                    <a:pt x="3999" y="0"/>
                  </a:moveTo>
                  <a:lnTo>
                    <a:pt x="3523" y="238"/>
                  </a:lnTo>
                  <a:lnTo>
                    <a:pt x="0" y="2047"/>
                  </a:lnTo>
                  <a:lnTo>
                    <a:pt x="381" y="4952"/>
                  </a:lnTo>
                  <a:lnTo>
                    <a:pt x="429" y="5142"/>
                  </a:lnTo>
                  <a:lnTo>
                    <a:pt x="381" y="5570"/>
                  </a:lnTo>
                  <a:lnTo>
                    <a:pt x="334" y="6523"/>
                  </a:lnTo>
                  <a:lnTo>
                    <a:pt x="334" y="6999"/>
                  </a:lnTo>
                  <a:lnTo>
                    <a:pt x="381" y="7475"/>
                  </a:lnTo>
                  <a:lnTo>
                    <a:pt x="476" y="7808"/>
                  </a:lnTo>
                  <a:lnTo>
                    <a:pt x="572" y="7903"/>
                  </a:lnTo>
                  <a:lnTo>
                    <a:pt x="667" y="7951"/>
                  </a:lnTo>
                  <a:lnTo>
                    <a:pt x="952" y="7951"/>
                  </a:lnTo>
                  <a:lnTo>
                    <a:pt x="1238" y="7903"/>
                  </a:lnTo>
                  <a:lnTo>
                    <a:pt x="1524" y="7856"/>
                  </a:lnTo>
                  <a:lnTo>
                    <a:pt x="1809" y="7713"/>
                  </a:lnTo>
                  <a:lnTo>
                    <a:pt x="2381" y="7427"/>
                  </a:lnTo>
                  <a:lnTo>
                    <a:pt x="2904" y="7046"/>
                  </a:lnTo>
                  <a:lnTo>
                    <a:pt x="3333" y="6665"/>
                  </a:lnTo>
                  <a:lnTo>
                    <a:pt x="3714" y="6285"/>
                  </a:lnTo>
                  <a:lnTo>
                    <a:pt x="3952" y="5999"/>
                  </a:lnTo>
                  <a:lnTo>
                    <a:pt x="4095" y="5808"/>
                  </a:lnTo>
                  <a:lnTo>
                    <a:pt x="4142" y="4523"/>
                  </a:lnTo>
                  <a:lnTo>
                    <a:pt x="4142" y="3238"/>
                  </a:lnTo>
                  <a:lnTo>
                    <a:pt x="4142" y="2857"/>
                  </a:lnTo>
                  <a:lnTo>
                    <a:pt x="4142" y="2523"/>
                  </a:lnTo>
                  <a:lnTo>
                    <a:pt x="4142" y="2095"/>
                  </a:lnTo>
                  <a:lnTo>
                    <a:pt x="4142" y="1905"/>
                  </a:lnTo>
                  <a:lnTo>
                    <a:pt x="4142" y="1762"/>
                  </a:lnTo>
                  <a:lnTo>
                    <a:pt x="3999"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flipH="1">
              <a:off x="2394753" y="1959963"/>
              <a:ext cx="93085" cy="111498"/>
            </a:xfrm>
            <a:custGeom>
              <a:avLst/>
              <a:gdLst/>
              <a:ahLst/>
              <a:cxnLst/>
              <a:rect l="l" t="t" r="r" b="b"/>
              <a:pathLst>
                <a:path w="4095" h="4904" extrusionOk="0">
                  <a:moveTo>
                    <a:pt x="3999" y="0"/>
                  </a:moveTo>
                  <a:lnTo>
                    <a:pt x="3476" y="238"/>
                  </a:lnTo>
                  <a:lnTo>
                    <a:pt x="0" y="2047"/>
                  </a:lnTo>
                  <a:lnTo>
                    <a:pt x="381" y="4904"/>
                  </a:lnTo>
                  <a:lnTo>
                    <a:pt x="952" y="4713"/>
                  </a:lnTo>
                  <a:lnTo>
                    <a:pt x="1524" y="4475"/>
                  </a:lnTo>
                  <a:lnTo>
                    <a:pt x="2095" y="4142"/>
                  </a:lnTo>
                  <a:lnTo>
                    <a:pt x="2571" y="3761"/>
                  </a:lnTo>
                  <a:lnTo>
                    <a:pt x="3047" y="3333"/>
                  </a:lnTo>
                  <a:lnTo>
                    <a:pt x="3428" y="2857"/>
                  </a:lnTo>
                  <a:lnTo>
                    <a:pt x="3809" y="2333"/>
                  </a:lnTo>
                  <a:lnTo>
                    <a:pt x="4095" y="1762"/>
                  </a:lnTo>
                  <a:lnTo>
                    <a:pt x="4047" y="524"/>
                  </a:lnTo>
                  <a:lnTo>
                    <a:pt x="399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flipH="1">
              <a:off x="2354700" y="1772686"/>
              <a:ext cx="215379" cy="269559"/>
            </a:xfrm>
            <a:custGeom>
              <a:avLst/>
              <a:gdLst/>
              <a:ahLst/>
              <a:cxnLst/>
              <a:rect l="l" t="t" r="r" b="b"/>
              <a:pathLst>
                <a:path w="9475" h="11856" extrusionOk="0">
                  <a:moveTo>
                    <a:pt x="4428" y="1"/>
                  </a:moveTo>
                  <a:lnTo>
                    <a:pt x="3999" y="96"/>
                  </a:lnTo>
                  <a:lnTo>
                    <a:pt x="3571" y="239"/>
                  </a:lnTo>
                  <a:lnTo>
                    <a:pt x="3142" y="429"/>
                  </a:lnTo>
                  <a:lnTo>
                    <a:pt x="2714" y="715"/>
                  </a:lnTo>
                  <a:lnTo>
                    <a:pt x="2285" y="1001"/>
                  </a:lnTo>
                  <a:lnTo>
                    <a:pt x="1904" y="1429"/>
                  </a:lnTo>
                  <a:lnTo>
                    <a:pt x="1523" y="1858"/>
                  </a:lnTo>
                  <a:lnTo>
                    <a:pt x="1190" y="2429"/>
                  </a:lnTo>
                  <a:lnTo>
                    <a:pt x="905" y="3048"/>
                  </a:lnTo>
                  <a:lnTo>
                    <a:pt x="619" y="3762"/>
                  </a:lnTo>
                  <a:lnTo>
                    <a:pt x="381" y="4524"/>
                  </a:lnTo>
                  <a:lnTo>
                    <a:pt x="190" y="5428"/>
                  </a:lnTo>
                  <a:lnTo>
                    <a:pt x="48" y="6333"/>
                  </a:lnTo>
                  <a:lnTo>
                    <a:pt x="0" y="7142"/>
                  </a:lnTo>
                  <a:lnTo>
                    <a:pt x="48" y="7856"/>
                  </a:lnTo>
                  <a:lnTo>
                    <a:pt x="143" y="8523"/>
                  </a:lnTo>
                  <a:lnTo>
                    <a:pt x="286" y="9094"/>
                  </a:lnTo>
                  <a:lnTo>
                    <a:pt x="476" y="9570"/>
                  </a:lnTo>
                  <a:lnTo>
                    <a:pt x="714" y="9999"/>
                  </a:lnTo>
                  <a:lnTo>
                    <a:pt x="952" y="10380"/>
                  </a:lnTo>
                  <a:lnTo>
                    <a:pt x="1238" y="10713"/>
                  </a:lnTo>
                  <a:lnTo>
                    <a:pt x="1571" y="10999"/>
                  </a:lnTo>
                  <a:lnTo>
                    <a:pt x="1857" y="11189"/>
                  </a:lnTo>
                  <a:lnTo>
                    <a:pt x="2190" y="11379"/>
                  </a:lnTo>
                  <a:lnTo>
                    <a:pt x="2761" y="11617"/>
                  </a:lnTo>
                  <a:lnTo>
                    <a:pt x="3237" y="11760"/>
                  </a:lnTo>
                  <a:lnTo>
                    <a:pt x="3714" y="11808"/>
                  </a:lnTo>
                  <a:lnTo>
                    <a:pt x="4332" y="11855"/>
                  </a:lnTo>
                  <a:lnTo>
                    <a:pt x="4713" y="11855"/>
                  </a:lnTo>
                  <a:lnTo>
                    <a:pt x="5094" y="11808"/>
                  </a:lnTo>
                  <a:lnTo>
                    <a:pt x="5523" y="11713"/>
                  </a:lnTo>
                  <a:lnTo>
                    <a:pt x="5951" y="11522"/>
                  </a:lnTo>
                  <a:lnTo>
                    <a:pt x="6380" y="11332"/>
                  </a:lnTo>
                  <a:lnTo>
                    <a:pt x="6808" y="11046"/>
                  </a:lnTo>
                  <a:lnTo>
                    <a:pt x="7237" y="10713"/>
                  </a:lnTo>
                  <a:lnTo>
                    <a:pt x="7617" y="10284"/>
                  </a:lnTo>
                  <a:lnTo>
                    <a:pt x="8046" y="9761"/>
                  </a:lnTo>
                  <a:lnTo>
                    <a:pt x="8379" y="9142"/>
                  </a:lnTo>
                  <a:lnTo>
                    <a:pt x="8712" y="8380"/>
                  </a:lnTo>
                  <a:lnTo>
                    <a:pt x="8998" y="7523"/>
                  </a:lnTo>
                  <a:lnTo>
                    <a:pt x="9236" y="6666"/>
                  </a:lnTo>
                  <a:lnTo>
                    <a:pt x="9379" y="5857"/>
                  </a:lnTo>
                  <a:lnTo>
                    <a:pt x="9474" y="5095"/>
                  </a:lnTo>
                  <a:lnTo>
                    <a:pt x="9474" y="4381"/>
                  </a:lnTo>
                  <a:lnTo>
                    <a:pt x="9427" y="3762"/>
                  </a:lnTo>
                  <a:lnTo>
                    <a:pt x="9331" y="3191"/>
                  </a:lnTo>
                  <a:lnTo>
                    <a:pt x="9189" y="2667"/>
                  </a:lnTo>
                  <a:lnTo>
                    <a:pt x="8998" y="2191"/>
                  </a:lnTo>
                  <a:lnTo>
                    <a:pt x="8712" y="1762"/>
                  </a:lnTo>
                  <a:lnTo>
                    <a:pt x="8427" y="1382"/>
                  </a:lnTo>
                  <a:lnTo>
                    <a:pt x="8141" y="1096"/>
                  </a:lnTo>
                  <a:lnTo>
                    <a:pt x="7760" y="810"/>
                  </a:lnTo>
                  <a:lnTo>
                    <a:pt x="7379" y="572"/>
                  </a:lnTo>
                  <a:lnTo>
                    <a:pt x="6999" y="382"/>
                  </a:lnTo>
                  <a:lnTo>
                    <a:pt x="6618" y="239"/>
                  </a:lnTo>
                  <a:lnTo>
                    <a:pt x="6189" y="96"/>
                  </a:lnTo>
                  <a:lnTo>
                    <a:pt x="5761" y="48"/>
                  </a:lnTo>
                  <a:lnTo>
                    <a:pt x="5332"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flipH="1">
              <a:off x="2528936" y="1866859"/>
              <a:ext cx="20595" cy="11936"/>
            </a:xfrm>
            <a:custGeom>
              <a:avLst/>
              <a:gdLst/>
              <a:ahLst/>
              <a:cxnLst/>
              <a:rect l="l" t="t" r="r" b="b"/>
              <a:pathLst>
                <a:path w="906" h="525" extrusionOk="0">
                  <a:moveTo>
                    <a:pt x="477" y="1"/>
                  </a:moveTo>
                  <a:lnTo>
                    <a:pt x="239" y="48"/>
                  </a:lnTo>
                  <a:lnTo>
                    <a:pt x="48" y="191"/>
                  </a:lnTo>
                  <a:lnTo>
                    <a:pt x="1" y="239"/>
                  </a:lnTo>
                  <a:lnTo>
                    <a:pt x="1" y="334"/>
                  </a:lnTo>
                  <a:lnTo>
                    <a:pt x="1" y="382"/>
                  </a:lnTo>
                  <a:lnTo>
                    <a:pt x="48" y="477"/>
                  </a:lnTo>
                  <a:lnTo>
                    <a:pt x="191" y="525"/>
                  </a:lnTo>
                  <a:lnTo>
                    <a:pt x="524" y="477"/>
                  </a:lnTo>
                  <a:lnTo>
                    <a:pt x="715" y="429"/>
                  </a:lnTo>
                  <a:lnTo>
                    <a:pt x="858" y="382"/>
                  </a:lnTo>
                  <a:lnTo>
                    <a:pt x="905" y="287"/>
                  </a:lnTo>
                  <a:lnTo>
                    <a:pt x="905" y="144"/>
                  </a:lnTo>
                  <a:lnTo>
                    <a:pt x="810" y="96"/>
                  </a:lnTo>
                  <a:lnTo>
                    <a:pt x="71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
            <p:cNvSpPr/>
            <p:nvPr/>
          </p:nvSpPr>
          <p:spPr>
            <a:xfrm flipH="1">
              <a:off x="2464015" y="1876612"/>
              <a:ext cx="20572" cy="13005"/>
            </a:xfrm>
            <a:custGeom>
              <a:avLst/>
              <a:gdLst/>
              <a:ahLst/>
              <a:cxnLst/>
              <a:rect l="l" t="t" r="r" b="b"/>
              <a:pathLst>
                <a:path w="905" h="572" extrusionOk="0">
                  <a:moveTo>
                    <a:pt x="143" y="0"/>
                  </a:moveTo>
                  <a:lnTo>
                    <a:pt x="48" y="48"/>
                  </a:lnTo>
                  <a:lnTo>
                    <a:pt x="0" y="191"/>
                  </a:lnTo>
                  <a:lnTo>
                    <a:pt x="0" y="286"/>
                  </a:lnTo>
                  <a:lnTo>
                    <a:pt x="191" y="381"/>
                  </a:lnTo>
                  <a:lnTo>
                    <a:pt x="333" y="476"/>
                  </a:lnTo>
                  <a:lnTo>
                    <a:pt x="667" y="572"/>
                  </a:lnTo>
                  <a:lnTo>
                    <a:pt x="809" y="572"/>
                  </a:lnTo>
                  <a:lnTo>
                    <a:pt x="857" y="524"/>
                  </a:lnTo>
                  <a:lnTo>
                    <a:pt x="905" y="429"/>
                  </a:lnTo>
                  <a:lnTo>
                    <a:pt x="905" y="381"/>
                  </a:lnTo>
                  <a:lnTo>
                    <a:pt x="905" y="286"/>
                  </a:lnTo>
                  <a:lnTo>
                    <a:pt x="714" y="96"/>
                  </a:lnTo>
                  <a:lnTo>
                    <a:pt x="52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flipH="1">
              <a:off x="2483496" y="1913422"/>
              <a:ext cx="6501" cy="21667"/>
            </a:xfrm>
            <a:custGeom>
              <a:avLst/>
              <a:gdLst/>
              <a:ahLst/>
              <a:cxnLst/>
              <a:rect l="l" t="t" r="r" b="b"/>
              <a:pathLst>
                <a:path w="286" h="953" extrusionOk="0">
                  <a:moveTo>
                    <a:pt x="48" y="0"/>
                  </a:moveTo>
                  <a:lnTo>
                    <a:pt x="0" y="286"/>
                  </a:lnTo>
                  <a:lnTo>
                    <a:pt x="0" y="571"/>
                  </a:lnTo>
                  <a:lnTo>
                    <a:pt x="0" y="714"/>
                  </a:lnTo>
                  <a:lnTo>
                    <a:pt x="95" y="809"/>
                  </a:lnTo>
                  <a:lnTo>
                    <a:pt x="191" y="905"/>
                  </a:lnTo>
                  <a:lnTo>
                    <a:pt x="286" y="952"/>
                  </a:lnTo>
                  <a:lnTo>
                    <a:pt x="286" y="952"/>
                  </a:lnTo>
                  <a:lnTo>
                    <a:pt x="191" y="857"/>
                  </a:lnTo>
                  <a:lnTo>
                    <a:pt x="143" y="762"/>
                  </a:lnTo>
                  <a:lnTo>
                    <a:pt x="48" y="571"/>
                  </a:lnTo>
                  <a:lnTo>
                    <a:pt x="48" y="286"/>
                  </a:lnTo>
                  <a:lnTo>
                    <a:pt x="48" y="48"/>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flipH="1">
              <a:off x="2472676" y="1905828"/>
              <a:ext cx="17321" cy="26010"/>
            </a:xfrm>
            <a:custGeom>
              <a:avLst/>
              <a:gdLst/>
              <a:ahLst/>
              <a:cxnLst/>
              <a:rect l="l" t="t" r="r" b="b"/>
              <a:pathLst>
                <a:path w="762" h="1144" extrusionOk="0">
                  <a:moveTo>
                    <a:pt x="381" y="1"/>
                  </a:moveTo>
                  <a:lnTo>
                    <a:pt x="238" y="48"/>
                  </a:lnTo>
                  <a:lnTo>
                    <a:pt x="95" y="191"/>
                  </a:lnTo>
                  <a:lnTo>
                    <a:pt x="48" y="334"/>
                  </a:lnTo>
                  <a:lnTo>
                    <a:pt x="0" y="572"/>
                  </a:lnTo>
                  <a:lnTo>
                    <a:pt x="0" y="763"/>
                  </a:lnTo>
                  <a:lnTo>
                    <a:pt x="48" y="953"/>
                  </a:lnTo>
                  <a:lnTo>
                    <a:pt x="143" y="1096"/>
                  </a:lnTo>
                  <a:lnTo>
                    <a:pt x="333" y="1143"/>
                  </a:lnTo>
                  <a:lnTo>
                    <a:pt x="524" y="1096"/>
                  </a:lnTo>
                  <a:lnTo>
                    <a:pt x="619" y="953"/>
                  </a:lnTo>
                  <a:lnTo>
                    <a:pt x="714" y="810"/>
                  </a:lnTo>
                  <a:lnTo>
                    <a:pt x="762" y="572"/>
                  </a:lnTo>
                  <a:lnTo>
                    <a:pt x="762" y="382"/>
                  </a:lnTo>
                  <a:lnTo>
                    <a:pt x="714" y="191"/>
                  </a:lnTo>
                  <a:lnTo>
                    <a:pt x="571" y="48"/>
                  </a:lnTo>
                  <a:lnTo>
                    <a:pt x="38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6"/>
            <p:cNvSpPr/>
            <p:nvPr/>
          </p:nvSpPr>
          <p:spPr>
            <a:xfrm flipH="1">
              <a:off x="2460765" y="1907988"/>
              <a:ext cx="17344" cy="10868"/>
            </a:xfrm>
            <a:custGeom>
              <a:avLst/>
              <a:gdLst/>
              <a:ahLst/>
              <a:cxnLst/>
              <a:rect l="l" t="t" r="r" b="b"/>
              <a:pathLst>
                <a:path w="763" h="478" extrusionOk="0">
                  <a:moveTo>
                    <a:pt x="48" y="1"/>
                  </a:moveTo>
                  <a:lnTo>
                    <a:pt x="1" y="49"/>
                  </a:lnTo>
                  <a:lnTo>
                    <a:pt x="48" y="239"/>
                  </a:lnTo>
                  <a:lnTo>
                    <a:pt x="144" y="334"/>
                  </a:lnTo>
                  <a:lnTo>
                    <a:pt x="239" y="429"/>
                  </a:lnTo>
                  <a:lnTo>
                    <a:pt x="382" y="477"/>
                  </a:lnTo>
                  <a:lnTo>
                    <a:pt x="524" y="429"/>
                  </a:lnTo>
                  <a:lnTo>
                    <a:pt x="667" y="334"/>
                  </a:lnTo>
                  <a:lnTo>
                    <a:pt x="715" y="191"/>
                  </a:lnTo>
                  <a:lnTo>
                    <a:pt x="763" y="49"/>
                  </a:lnTo>
                  <a:lnTo>
                    <a:pt x="715" y="49"/>
                  </a:lnTo>
                  <a:lnTo>
                    <a:pt x="572" y="191"/>
                  </a:lnTo>
                  <a:lnTo>
                    <a:pt x="477" y="239"/>
                  </a:lnTo>
                  <a:lnTo>
                    <a:pt x="382" y="239"/>
                  </a:lnTo>
                  <a:lnTo>
                    <a:pt x="286" y="191"/>
                  </a:lnTo>
                  <a:lnTo>
                    <a:pt x="239" y="144"/>
                  </a:lnTo>
                  <a:lnTo>
                    <a:pt x="9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
            <p:cNvSpPr/>
            <p:nvPr/>
          </p:nvSpPr>
          <p:spPr>
            <a:xfrm flipH="1">
              <a:off x="2532186" y="1905828"/>
              <a:ext cx="10843" cy="20599"/>
            </a:xfrm>
            <a:custGeom>
              <a:avLst/>
              <a:gdLst/>
              <a:ahLst/>
              <a:cxnLst/>
              <a:rect l="l" t="t" r="r" b="b"/>
              <a:pathLst>
                <a:path w="477" h="906" extrusionOk="0">
                  <a:moveTo>
                    <a:pt x="476" y="1"/>
                  </a:moveTo>
                  <a:lnTo>
                    <a:pt x="476" y="1"/>
                  </a:lnTo>
                  <a:lnTo>
                    <a:pt x="476" y="1"/>
                  </a:lnTo>
                  <a:close/>
                  <a:moveTo>
                    <a:pt x="476" y="1"/>
                  </a:moveTo>
                  <a:lnTo>
                    <a:pt x="429" y="48"/>
                  </a:lnTo>
                  <a:lnTo>
                    <a:pt x="429" y="86"/>
                  </a:lnTo>
                  <a:lnTo>
                    <a:pt x="476" y="1"/>
                  </a:lnTo>
                  <a:close/>
                  <a:moveTo>
                    <a:pt x="429" y="86"/>
                  </a:moveTo>
                  <a:lnTo>
                    <a:pt x="0" y="858"/>
                  </a:lnTo>
                  <a:lnTo>
                    <a:pt x="31" y="848"/>
                  </a:lnTo>
                  <a:lnTo>
                    <a:pt x="31" y="848"/>
                  </a:lnTo>
                  <a:lnTo>
                    <a:pt x="429" y="91"/>
                  </a:lnTo>
                  <a:lnTo>
                    <a:pt x="429" y="86"/>
                  </a:lnTo>
                  <a:close/>
                  <a:moveTo>
                    <a:pt x="476" y="1"/>
                  </a:moveTo>
                  <a:lnTo>
                    <a:pt x="429" y="91"/>
                  </a:lnTo>
                  <a:lnTo>
                    <a:pt x="429" y="286"/>
                  </a:lnTo>
                  <a:lnTo>
                    <a:pt x="333" y="572"/>
                  </a:lnTo>
                  <a:lnTo>
                    <a:pt x="238" y="763"/>
                  </a:lnTo>
                  <a:lnTo>
                    <a:pt x="143" y="810"/>
                  </a:lnTo>
                  <a:lnTo>
                    <a:pt x="31" y="848"/>
                  </a:lnTo>
                  <a:lnTo>
                    <a:pt x="31" y="848"/>
                  </a:lnTo>
                  <a:lnTo>
                    <a:pt x="0" y="905"/>
                  </a:lnTo>
                  <a:lnTo>
                    <a:pt x="143" y="858"/>
                  </a:lnTo>
                  <a:lnTo>
                    <a:pt x="238" y="810"/>
                  </a:lnTo>
                  <a:lnTo>
                    <a:pt x="333" y="715"/>
                  </a:lnTo>
                  <a:lnTo>
                    <a:pt x="381" y="572"/>
                  </a:lnTo>
                  <a:lnTo>
                    <a:pt x="476" y="286"/>
                  </a:lnTo>
                  <a:lnTo>
                    <a:pt x="47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flipH="1">
              <a:off x="2532186" y="1905828"/>
              <a:ext cx="10843" cy="19508"/>
            </a:xfrm>
            <a:custGeom>
              <a:avLst/>
              <a:gdLst/>
              <a:ahLst/>
              <a:cxnLst/>
              <a:rect l="l" t="t" r="r" b="b"/>
              <a:pathLst>
                <a:path w="477" h="858" fill="none" extrusionOk="0">
                  <a:moveTo>
                    <a:pt x="476" y="1"/>
                  </a:moveTo>
                  <a:lnTo>
                    <a:pt x="476" y="1"/>
                  </a:lnTo>
                  <a:lnTo>
                    <a:pt x="476" y="1"/>
                  </a:lnTo>
                  <a:lnTo>
                    <a:pt x="429" y="48"/>
                  </a:lnTo>
                  <a:lnTo>
                    <a:pt x="429" y="48"/>
                  </a:lnTo>
                  <a:lnTo>
                    <a:pt x="429" y="286"/>
                  </a:lnTo>
                  <a:lnTo>
                    <a:pt x="333" y="572"/>
                  </a:lnTo>
                  <a:lnTo>
                    <a:pt x="238" y="763"/>
                  </a:lnTo>
                  <a:lnTo>
                    <a:pt x="143" y="810"/>
                  </a:lnTo>
                  <a:lnTo>
                    <a:pt x="0" y="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flipH="1">
              <a:off x="2532186" y="1905828"/>
              <a:ext cx="10843" cy="20599"/>
            </a:xfrm>
            <a:custGeom>
              <a:avLst/>
              <a:gdLst/>
              <a:ahLst/>
              <a:cxnLst/>
              <a:rect l="l" t="t" r="r" b="b"/>
              <a:pathLst>
                <a:path w="477" h="906" fill="none" extrusionOk="0">
                  <a:moveTo>
                    <a:pt x="0" y="905"/>
                  </a:moveTo>
                  <a:lnTo>
                    <a:pt x="0" y="905"/>
                  </a:lnTo>
                  <a:lnTo>
                    <a:pt x="143" y="858"/>
                  </a:lnTo>
                  <a:lnTo>
                    <a:pt x="238" y="810"/>
                  </a:lnTo>
                  <a:lnTo>
                    <a:pt x="333" y="715"/>
                  </a:lnTo>
                  <a:lnTo>
                    <a:pt x="381" y="572"/>
                  </a:lnTo>
                  <a:lnTo>
                    <a:pt x="476" y="286"/>
                  </a:lnTo>
                  <a:lnTo>
                    <a:pt x="476" y="1"/>
                  </a:lnTo>
                  <a:lnTo>
                    <a:pt x="0" y="9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flipH="1">
              <a:off x="2532186" y="1897166"/>
              <a:ext cx="17344" cy="26010"/>
            </a:xfrm>
            <a:custGeom>
              <a:avLst/>
              <a:gdLst/>
              <a:ahLst/>
              <a:cxnLst/>
              <a:rect l="l" t="t" r="r" b="b"/>
              <a:pathLst>
                <a:path w="763" h="1144" extrusionOk="0">
                  <a:moveTo>
                    <a:pt x="477" y="1"/>
                  </a:moveTo>
                  <a:lnTo>
                    <a:pt x="286" y="49"/>
                  </a:lnTo>
                  <a:lnTo>
                    <a:pt x="143" y="144"/>
                  </a:lnTo>
                  <a:lnTo>
                    <a:pt x="48" y="287"/>
                  </a:lnTo>
                  <a:lnTo>
                    <a:pt x="1" y="525"/>
                  </a:lnTo>
                  <a:lnTo>
                    <a:pt x="1" y="715"/>
                  </a:lnTo>
                  <a:lnTo>
                    <a:pt x="48" y="905"/>
                  </a:lnTo>
                  <a:lnTo>
                    <a:pt x="143" y="1048"/>
                  </a:lnTo>
                  <a:lnTo>
                    <a:pt x="286" y="1144"/>
                  </a:lnTo>
                  <a:lnTo>
                    <a:pt x="477" y="1096"/>
                  </a:lnTo>
                  <a:lnTo>
                    <a:pt x="619" y="1001"/>
                  </a:lnTo>
                  <a:lnTo>
                    <a:pt x="715" y="810"/>
                  </a:lnTo>
                  <a:lnTo>
                    <a:pt x="762" y="620"/>
                  </a:lnTo>
                  <a:lnTo>
                    <a:pt x="762" y="429"/>
                  </a:lnTo>
                  <a:lnTo>
                    <a:pt x="715" y="239"/>
                  </a:lnTo>
                  <a:lnTo>
                    <a:pt x="619" y="96"/>
                  </a:lnTo>
                  <a:lnTo>
                    <a:pt x="47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flipH="1">
              <a:off x="2543006" y="1896097"/>
              <a:ext cx="14093" cy="11914"/>
            </a:xfrm>
            <a:custGeom>
              <a:avLst/>
              <a:gdLst/>
              <a:ahLst/>
              <a:cxnLst/>
              <a:rect l="l" t="t" r="r" b="b"/>
              <a:pathLst>
                <a:path w="620" h="524" extrusionOk="0">
                  <a:moveTo>
                    <a:pt x="0" y="0"/>
                  </a:moveTo>
                  <a:lnTo>
                    <a:pt x="0" y="143"/>
                  </a:lnTo>
                  <a:lnTo>
                    <a:pt x="0" y="286"/>
                  </a:lnTo>
                  <a:lnTo>
                    <a:pt x="96" y="429"/>
                  </a:lnTo>
                  <a:lnTo>
                    <a:pt x="191" y="476"/>
                  </a:lnTo>
                  <a:lnTo>
                    <a:pt x="334" y="524"/>
                  </a:lnTo>
                  <a:lnTo>
                    <a:pt x="476" y="429"/>
                  </a:lnTo>
                  <a:lnTo>
                    <a:pt x="572" y="334"/>
                  </a:lnTo>
                  <a:lnTo>
                    <a:pt x="619" y="191"/>
                  </a:lnTo>
                  <a:lnTo>
                    <a:pt x="619" y="143"/>
                  </a:lnTo>
                  <a:lnTo>
                    <a:pt x="572" y="96"/>
                  </a:lnTo>
                  <a:lnTo>
                    <a:pt x="429" y="191"/>
                  </a:lnTo>
                  <a:lnTo>
                    <a:pt x="334" y="238"/>
                  </a:lnTo>
                  <a:lnTo>
                    <a:pt x="191" y="238"/>
                  </a:lnTo>
                  <a:lnTo>
                    <a:pt x="143" y="143"/>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flipH="1">
              <a:off x="2492156" y="1974036"/>
              <a:ext cx="16253" cy="7594"/>
            </a:xfrm>
            <a:custGeom>
              <a:avLst/>
              <a:gdLst/>
              <a:ahLst/>
              <a:cxnLst/>
              <a:rect l="l" t="t" r="r" b="b"/>
              <a:pathLst>
                <a:path w="715" h="334" extrusionOk="0">
                  <a:moveTo>
                    <a:pt x="667" y="0"/>
                  </a:moveTo>
                  <a:lnTo>
                    <a:pt x="524" y="143"/>
                  </a:lnTo>
                  <a:lnTo>
                    <a:pt x="429" y="191"/>
                  </a:lnTo>
                  <a:lnTo>
                    <a:pt x="191" y="191"/>
                  </a:lnTo>
                  <a:lnTo>
                    <a:pt x="1" y="95"/>
                  </a:lnTo>
                  <a:lnTo>
                    <a:pt x="96" y="191"/>
                  </a:lnTo>
                  <a:lnTo>
                    <a:pt x="191" y="286"/>
                  </a:lnTo>
                  <a:lnTo>
                    <a:pt x="286" y="286"/>
                  </a:lnTo>
                  <a:lnTo>
                    <a:pt x="429" y="333"/>
                  </a:lnTo>
                  <a:lnTo>
                    <a:pt x="524" y="286"/>
                  </a:lnTo>
                  <a:lnTo>
                    <a:pt x="620" y="238"/>
                  </a:lnTo>
                  <a:lnTo>
                    <a:pt x="667" y="143"/>
                  </a:lnTo>
                  <a:lnTo>
                    <a:pt x="715" y="48"/>
                  </a:lnTo>
                  <a:lnTo>
                    <a:pt x="66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flipH="1">
              <a:off x="2496475" y="1866859"/>
              <a:ext cx="40075" cy="95287"/>
            </a:xfrm>
            <a:custGeom>
              <a:avLst/>
              <a:gdLst/>
              <a:ahLst/>
              <a:cxnLst/>
              <a:rect l="l" t="t" r="r" b="b"/>
              <a:pathLst>
                <a:path w="1763" h="4191" extrusionOk="0">
                  <a:moveTo>
                    <a:pt x="1096" y="1"/>
                  </a:moveTo>
                  <a:lnTo>
                    <a:pt x="763" y="810"/>
                  </a:lnTo>
                  <a:lnTo>
                    <a:pt x="477" y="1667"/>
                  </a:lnTo>
                  <a:lnTo>
                    <a:pt x="239" y="2524"/>
                  </a:lnTo>
                  <a:lnTo>
                    <a:pt x="1" y="3381"/>
                  </a:lnTo>
                  <a:lnTo>
                    <a:pt x="48" y="3381"/>
                  </a:lnTo>
                  <a:lnTo>
                    <a:pt x="96" y="3429"/>
                  </a:lnTo>
                  <a:lnTo>
                    <a:pt x="239" y="3429"/>
                  </a:lnTo>
                  <a:lnTo>
                    <a:pt x="620" y="3333"/>
                  </a:lnTo>
                  <a:lnTo>
                    <a:pt x="429" y="4095"/>
                  </a:lnTo>
                  <a:lnTo>
                    <a:pt x="477" y="4095"/>
                  </a:lnTo>
                  <a:lnTo>
                    <a:pt x="572" y="4143"/>
                  </a:lnTo>
                  <a:lnTo>
                    <a:pt x="905" y="4190"/>
                  </a:lnTo>
                  <a:lnTo>
                    <a:pt x="1239" y="4143"/>
                  </a:lnTo>
                  <a:lnTo>
                    <a:pt x="1524" y="4048"/>
                  </a:lnTo>
                  <a:lnTo>
                    <a:pt x="1762" y="3810"/>
                  </a:lnTo>
                  <a:lnTo>
                    <a:pt x="1715" y="3810"/>
                  </a:lnTo>
                  <a:lnTo>
                    <a:pt x="1477" y="3905"/>
                  </a:lnTo>
                  <a:lnTo>
                    <a:pt x="1191" y="3952"/>
                  </a:lnTo>
                  <a:lnTo>
                    <a:pt x="905" y="4000"/>
                  </a:lnTo>
                  <a:lnTo>
                    <a:pt x="667" y="4000"/>
                  </a:lnTo>
                  <a:lnTo>
                    <a:pt x="763" y="3524"/>
                  </a:lnTo>
                  <a:lnTo>
                    <a:pt x="858" y="3238"/>
                  </a:lnTo>
                  <a:lnTo>
                    <a:pt x="858" y="3095"/>
                  </a:lnTo>
                  <a:lnTo>
                    <a:pt x="572" y="3143"/>
                  </a:lnTo>
                  <a:lnTo>
                    <a:pt x="287" y="3191"/>
                  </a:lnTo>
                  <a:lnTo>
                    <a:pt x="477" y="2381"/>
                  </a:lnTo>
                  <a:lnTo>
                    <a:pt x="715" y="1620"/>
                  </a:lnTo>
                  <a:lnTo>
                    <a:pt x="953" y="810"/>
                  </a:lnTo>
                  <a:lnTo>
                    <a:pt x="1144" y="48"/>
                  </a:lnTo>
                  <a:lnTo>
                    <a:pt x="114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flipH="1">
              <a:off x="2495384" y="1952369"/>
              <a:ext cx="27096" cy="19508"/>
            </a:xfrm>
            <a:custGeom>
              <a:avLst/>
              <a:gdLst/>
              <a:ahLst/>
              <a:cxnLst/>
              <a:rect l="l" t="t" r="r" b="b"/>
              <a:pathLst>
                <a:path w="1192" h="858" extrusionOk="0">
                  <a:moveTo>
                    <a:pt x="1143" y="1"/>
                  </a:moveTo>
                  <a:lnTo>
                    <a:pt x="858" y="144"/>
                  </a:lnTo>
                  <a:lnTo>
                    <a:pt x="572" y="191"/>
                  </a:lnTo>
                  <a:lnTo>
                    <a:pt x="286" y="239"/>
                  </a:lnTo>
                  <a:lnTo>
                    <a:pt x="1" y="191"/>
                  </a:lnTo>
                  <a:lnTo>
                    <a:pt x="191" y="477"/>
                  </a:lnTo>
                  <a:lnTo>
                    <a:pt x="477" y="763"/>
                  </a:lnTo>
                  <a:lnTo>
                    <a:pt x="620" y="810"/>
                  </a:lnTo>
                  <a:lnTo>
                    <a:pt x="810" y="858"/>
                  </a:lnTo>
                  <a:lnTo>
                    <a:pt x="1001" y="810"/>
                  </a:lnTo>
                  <a:lnTo>
                    <a:pt x="1143" y="715"/>
                  </a:lnTo>
                  <a:lnTo>
                    <a:pt x="1191" y="525"/>
                  </a:lnTo>
                  <a:lnTo>
                    <a:pt x="1191" y="382"/>
                  </a:lnTo>
                  <a:lnTo>
                    <a:pt x="114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flipH="1">
              <a:off x="2495384" y="1961031"/>
              <a:ext cx="16276" cy="10845"/>
            </a:xfrm>
            <a:custGeom>
              <a:avLst/>
              <a:gdLst/>
              <a:ahLst/>
              <a:cxnLst/>
              <a:rect l="l" t="t" r="r" b="b"/>
              <a:pathLst>
                <a:path w="716" h="477" extrusionOk="0">
                  <a:moveTo>
                    <a:pt x="477" y="1"/>
                  </a:moveTo>
                  <a:lnTo>
                    <a:pt x="287" y="48"/>
                  </a:lnTo>
                  <a:lnTo>
                    <a:pt x="96" y="191"/>
                  </a:lnTo>
                  <a:lnTo>
                    <a:pt x="1" y="382"/>
                  </a:lnTo>
                  <a:lnTo>
                    <a:pt x="144" y="429"/>
                  </a:lnTo>
                  <a:lnTo>
                    <a:pt x="334" y="477"/>
                  </a:lnTo>
                  <a:lnTo>
                    <a:pt x="525" y="429"/>
                  </a:lnTo>
                  <a:lnTo>
                    <a:pt x="667" y="334"/>
                  </a:lnTo>
                  <a:lnTo>
                    <a:pt x="715" y="144"/>
                  </a:lnTo>
                  <a:lnTo>
                    <a:pt x="715" y="1"/>
                  </a:lnTo>
                  <a:close/>
                </a:path>
              </a:pathLst>
            </a:custGeom>
            <a:solidFill>
              <a:srgbClr val="FF9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flipH="1">
              <a:off x="2334151" y="1756452"/>
              <a:ext cx="169917" cy="163472"/>
            </a:xfrm>
            <a:custGeom>
              <a:avLst/>
              <a:gdLst/>
              <a:ahLst/>
              <a:cxnLst/>
              <a:rect l="l" t="t" r="r" b="b"/>
              <a:pathLst>
                <a:path w="7475" h="7190" extrusionOk="0">
                  <a:moveTo>
                    <a:pt x="2857" y="1"/>
                  </a:moveTo>
                  <a:lnTo>
                    <a:pt x="2381" y="48"/>
                  </a:lnTo>
                  <a:lnTo>
                    <a:pt x="1428" y="191"/>
                  </a:lnTo>
                  <a:lnTo>
                    <a:pt x="714" y="382"/>
                  </a:lnTo>
                  <a:lnTo>
                    <a:pt x="191" y="572"/>
                  </a:lnTo>
                  <a:lnTo>
                    <a:pt x="0" y="667"/>
                  </a:lnTo>
                  <a:lnTo>
                    <a:pt x="524" y="620"/>
                  </a:lnTo>
                  <a:lnTo>
                    <a:pt x="1095" y="572"/>
                  </a:lnTo>
                  <a:lnTo>
                    <a:pt x="1809" y="572"/>
                  </a:lnTo>
                  <a:lnTo>
                    <a:pt x="2666" y="620"/>
                  </a:lnTo>
                  <a:lnTo>
                    <a:pt x="3523" y="810"/>
                  </a:lnTo>
                  <a:lnTo>
                    <a:pt x="3952" y="905"/>
                  </a:lnTo>
                  <a:lnTo>
                    <a:pt x="4428" y="1048"/>
                  </a:lnTo>
                  <a:lnTo>
                    <a:pt x="4856" y="1239"/>
                  </a:lnTo>
                  <a:lnTo>
                    <a:pt x="5285" y="1429"/>
                  </a:lnTo>
                  <a:lnTo>
                    <a:pt x="5666" y="1715"/>
                  </a:lnTo>
                  <a:lnTo>
                    <a:pt x="5951" y="2048"/>
                  </a:lnTo>
                  <a:lnTo>
                    <a:pt x="6189" y="2429"/>
                  </a:lnTo>
                  <a:lnTo>
                    <a:pt x="6380" y="2857"/>
                  </a:lnTo>
                  <a:lnTo>
                    <a:pt x="6523" y="3333"/>
                  </a:lnTo>
                  <a:lnTo>
                    <a:pt x="6618" y="3809"/>
                  </a:lnTo>
                  <a:lnTo>
                    <a:pt x="6665" y="4286"/>
                  </a:lnTo>
                  <a:lnTo>
                    <a:pt x="6665" y="4809"/>
                  </a:lnTo>
                  <a:lnTo>
                    <a:pt x="6665" y="5714"/>
                  </a:lnTo>
                  <a:lnTo>
                    <a:pt x="6570" y="6476"/>
                  </a:lnTo>
                  <a:lnTo>
                    <a:pt x="6475" y="7190"/>
                  </a:lnTo>
                  <a:lnTo>
                    <a:pt x="6523" y="7047"/>
                  </a:lnTo>
                  <a:lnTo>
                    <a:pt x="6761" y="6618"/>
                  </a:lnTo>
                  <a:lnTo>
                    <a:pt x="7046" y="5952"/>
                  </a:lnTo>
                  <a:lnTo>
                    <a:pt x="7189" y="5523"/>
                  </a:lnTo>
                  <a:lnTo>
                    <a:pt x="7332" y="5095"/>
                  </a:lnTo>
                  <a:lnTo>
                    <a:pt x="7427" y="4666"/>
                  </a:lnTo>
                  <a:lnTo>
                    <a:pt x="7475" y="4190"/>
                  </a:lnTo>
                  <a:lnTo>
                    <a:pt x="7475" y="3667"/>
                  </a:lnTo>
                  <a:lnTo>
                    <a:pt x="7427" y="3191"/>
                  </a:lnTo>
                  <a:lnTo>
                    <a:pt x="7332" y="2667"/>
                  </a:lnTo>
                  <a:lnTo>
                    <a:pt x="7094" y="2191"/>
                  </a:lnTo>
                  <a:lnTo>
                    <a:pt x="6856" y="1667"/>
                  </a:lnTo>
                  <a:lnTo>
                    <a:pt x="6475" y="1239"/>
                  </a:lnTo>
                  <a:lnTo>
                    <a:pt x="5999" y="810"/>
                  </a:lnTo>
                  <a:lnTo>
                    <a:pt x="5523" y="524"/>
                  </a:lnTo>
                  <a:lnTo>
                    <a:pt x="4999" y="286"/>
                  </a:lnTo>
                  <a:lnTo>
                    <a:pt x="4475" y="96"/>
                  </a:lnTo>
                  <a:lnTo>
                    <a:pt x="3952"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flipH="1">
              <a:off x="2346040" y="1761863"/>
              <a:ext cx="211060" cy="182957"/>
            </a:xfrm>
            <a:custGeom>
              <a:avLst/>
              <a:gdLst/>
              <a:ahLst/>
              <a:cxnLst/>
              <a:rect l="l" t="t" r="r" b="b"/>
              <a:pathLst>
                <a:path w="9285" h="8047" extrusionOk="0">
                  <a:moveTo>
                    <a:pt x="4523" y="1"/>
                  </a:moveTo>
                  <a:lnTo>
                    <a:pt x="3999" y="48"/>
                  </a:lnTo>
                  <a:lnTo>
                    <a:pt x="3476" y="96"/>
                  </a:lnTo>
                  <a:lnTo>
                    <a:pt x="2952" y="191"/>
                  </a:lnTo>
                  <a:lnTo>
                    <a:pt x="2524" y="334"/>
                  </a:lnTo>
                  <a:lnTo>
                    <a:pt x="2095" y="524"/>
                  </a:lnTo>
                  <a:lnTo>
                    <a:pt x="1667" y="715"/>
                  </a:lnTo>
                  <a:lnTo>
                    <a:pt x="1333" y="1001"/>
                  </a:lnTo>
                  <a:lnTo>
                    <a:pt x="1095" y="1239"/>
                  </a:lnTo>
                  <a:lnTo>
                    <a:pt x="714" y="1762"/>
                  </a:lnTo>
                  <a:lnTo>
                    <a:pt x="476" y="2286"/>
                  </a:lnTo>
                  <a:lnTo>
                    <a:pt x="286" y="2857"/>
                  </a:lnTo>
                  <a:lnTo>
                    <a:pt x="143" y="3333"/>
                  </a:lnTo>
                  <a:lnTo>
                    <a:pt x="48" y="3810"/>
                  </a:lnTo>
                  <a:lnTo>
                    <a:pt x="0" y="4190"/>
                  </a:lnTo>
                  <a:lnTo>
                    <a:pt x="0" y="4476"/>
                  </a:lnTo>
                  <a:lnTo>
                    <a:pt x="238" y="3952"/>
                  </a:lnTo>
                  <a:lnTo>
                    <a:pt x="619" y="3429"/>
                  </a:lnTo>
                  <a:lnTo>
                    <a:pt x="1000" y="2953"/>
                  </a:lnTo>
                  <a:lnTo>
                    <a:pt x="1429" y="2524"/>
                  </a:lnTo>
                  <a:lnTo>
                    <a:pt x="1619" y="2953"/>
                  </a:lnTo>
                  <a:lnTo>
                    <a:pt x="1905" y="3333"/>
                  </a:lnTo>
                  <a:lnTo>
                    <a:pt x="2286" y="3857"/>
                  </a:lnTo>
                  <a:lnTo>
                    <a:pt x="2857" y="4381"/>
                  </a:lnTo>
                  <a:lnTo>
                    <a:pt x="3190" y="4666"/>
                  </a:lnTo>
                  <a:lnTo>
                    <a:pt x="3523" y="4905"/>
                  </a:lnTo>
                  <a:lnTo>
                    <a:pt x="3952" y="5143"/>
                  </a:lnTo>
                  <a:lnTo>
                    <a:pt x="4428" y="5381"/>
                  </a:lnTo>
                  <a:lnTo>
                    <a:pt x="4952" y="5571"/>
                  </a:lnTo>
                  <a:lnTo>
                    <a:pt x="5523" y="5714"/>
                  </a:lnTo>
                  <a:lnTo>
                    <a:pt x="5142" y="4476"/>
                  </a:lnTo>
                  <a:lnTo>
                    <a:pt x="5571" y="5047"/>
                  </a:lnTo>
                  <a:lnTo>
                    <a:pt x="6094" y="5523"/>
                  </a:lnTo>
                  <a:lnTo>
                    <a:pt x="6666" y="5952"/>
                  </a:lnTo>
                  <a:lnTo>
                    <a:pt x="7285" y="6333"/>
                  </a:lnTo>
                  <a:lnTo>
                    <a:pt x="7332" y="6571"/>
                  </a:lnTo>
                  <a:lnTo>
                    <a:pt x="7380" y="6856"/>
                  </a:lnTo>
                  <a:lnTo>
                    <a:pt x="7475" y="7095"/>
                  </a:lnTo>
                  <a:lnTo>
                    <a:pt x="7618" y="7333"/>
                  </a:lnTo>
                  <a:lnTo>
                    <a:pt x="7761" y="7523"/>
                  </a:lnTo>
                  <a:lnTo>
                    <a:pt x="7951" y="7761"/>
                  </a:lnTo>
                  <a:lnTo>
                    <a:pt x="8141" y="7904"/>
                  </a:lnTo>
                  <a:lnTo>
                    <a:pt x="8380" y="8047"/>
                  </a:lnTo>
                  <a:lnTo>
                    <a:pt x="8665" y="7380"/>
                  </a:lnTo>
                  <a:lnTo>
                    <a:pt x="8903" y="6618"/>
                  </a:lnTo>
                  <a:lnTo>
                    <a:pt x="9141" y="5666"/>
                  </a:lnTo>
                  <a:lnTo>
                    <a:pt x="9236" y="5190"/>
                  </a:lnTo>
                  <a:lnTo>
                    <a:pt x="9284" y="4666"/>
                  </a:lnTo>
                  <a:lnTo>
                    <a:pt x="9284" y="4095"/>
                  </a:lnTo>
                  <a:lnTo>
                    <a:pt x="9236" y="3571"/>
                  </a:lnTo>
                  <a:lnTo>
                    <a:pt x="9141" y="3048"/>
                  </a:lnTo>
                  <a:lnTo>
                    <a:pt x="8951" y="2524"/>
                  </a:lnTo>
                  <a:lnTo>
                    <a:pt x="8713" y="2000"/>
                  </a:lnTo>
                  <a:lnTo>
                    <a:pt x="8380" y="1572"/>
                  </a:lnTo>
                  <a:lnTo>
                    <a:pt x="7999" y="1191"/>
                  </a:lnTo>
                  <a:lnTo>
                    <a:pt x="7618" y="858"/>
                  </a:lnTo>
                  <a:lnTo>
                    <a:pt x="7142" y="620"/>
                  </a:lnTo>
                  <a:lnTo>
                    <a:pt x="6666" y="382"/>
                  </a:lnTo>
                  <a:lnTo>
                    <a:pt x="6142" y="239"/>
                  </a:lnTo>
                  <a:lnTo>
                    <a:pt x="5618" y="96"/>
                  </a:lnTo>
                  <a:lnTo>
                    <a:pt x="5047" y="48"/>
                  </a:lnTo>
                  <a:lnTo>
                    <a:pt x="452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flipH="1">
              <a:off x="2449944" y="1808404"/>
              <a:ext cx="76855" cy="84465"/>
            </a:xfrm>
            <a:custGeom>
              <a:avLst/>
              <a:gdLst/>
              <a:ahLst/>
              <a:cxnLst/>
              <a:rect l="l" t="t" r="r" b="b"/>
              <a:pathLst>
                <a:path w="3381" h="3715" extrusionOk="0">
                  <a:moveTo>
                    <a:pt x="0" y="1"/>
                  </a:moveTo>
                  <a:lnTo>
                    <a:pt x="48" y="620"/>
                  </a:lnTo>
                  <a:lnTo>
                    <a:pt x="238" y="1286"/>
                  </a:lnTo>
                  <a:lnTo>
                    <a:pt x="334" y="1572"/>
                  </a:lnTo>
                  <a:lnTo>
                    <a:pt x="524" y="1858"/>
                  </a:lnTo>
                  <a:lnTo>
                    <a:pt x="667" y="2096"/>
                  </a:lnTo>
                  <a:lnTo>
                    <a:pt x="905" y="2334"/>
                  </a:lnTo>
                  <a:lnTo>
                    <a:pt x="1286" y="2715"/>
                  </a:lnTo>
                  <a:lnTo>
                    <a:pt x="1762" y="3048"/>
                  </a:lnTo>
                  <a:lnTo>
                    <a:pt x="2143" y="3286"/>
                  </a:lnTo>
                  <a:lnTo>
                    <a:pt x="2571" y="3429"/>
                  </a:lnTo>
                  <a:lnTo>
                    <a:pt x="2952" y="3619"/>
                  </a:lnTo>
                  <a:lnTo>
                    <a:pt x="3381" y="3714"/>
                  </a:lnTo>
                  <a:lnTo>
                    <a:pt x="3381" y="3714"/>
                  </a:lnTo>
                  <a:lnTo>
                    <a:pt x="2762" y="3476"/>
                  </a:lnTo>
                  <a:lnTo>
                    <a:pt x="2143" y="3143"/>
                  </a:lnTo>
                  <a:lnTo>
                    <a:pt x="1571" y="2715"/>
                  </a:lnTo>
                  <a:lnTo>
                    <a:pt x="1095" y="2239"/>
                  </a:lnTo>
                  <a:lnTo>
                    <a:pt x="762" y="1763"/>
                  </a:lnTo>
                  <a:lnTo>
                    <a:pt x="429" y="1239"/>
                  </a:lnTo>
                  <a:lnTo>
                    <a:pt x="286" y="953"/>
                  </a:lnTo>
                  <a:lnTo>
                    <a:pt x="191" y="620"/>
                  </a:lnTo>
                  <a:lnTo>
                    <a:pt x="96" y="334"/>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flipH="1">
              <a:off x="2449944" y="1808404"/>
              <a:ext cx="76855" cy="84465"/>
            </a:xfrm>
            <a:custGeom>
              <a:avLst/>
              <a:gdLst/>
              <a:ahLst/>
              <a:cxnLst/>
              <a:rect l="l" t="t" r="r" b="b"/>
              <a:pathLst>
                <a:path w="3381" h="3715" fill="none" extrusionOk="0">
                  <a:moveTo>
                    <a:pt x="1762" y="3048"/>
                  </a:moveTo>
                  <a:lnTo>
                    <a:pt x="1762" y="3048"/>
                  </a:lnTo>
                  <a:lnTo>
                    <a:pt x="2143" y="3286"/>
                  </a:lnTo>
                  <a:lnTo>
                    <a:pt x="2571" y="3429"/>
                  </a:lnTo>
                  <a:lnTo>
                    <a:pt x="2952" y="3619"/>
                  </a:lnTo>
                  <a:lnTo>
                    <a:pt x="3381" y="3714"/>
                  </a:lnTo>
                  <a:lnTo>
                    <a:pt x="3381" y="3714"/>
                  </a:lnTo>
                  <a:lnTo>
                    <a:pt x="2762" y="3476"/>
                  </a:lnTo>
                  <a:lnTo>
                    <a:pt x="2143" y="3143"/>
                  </a:lnTo>
                  <a:lnTo>
                    <a:pt x="1571" y="2715"/>
                  </a:lnTo>
                  <a:lnTo>
                    <a:pt x="1095" y="2239"/>
                  </a:lnTo>
                  <a:lnTo>
                    <a:pt x="1095" y="2239"/>
                  </a:lnTo>
                  <a:lnTo>
                    <a:pt x="762" y="1763"/>
                  </a:lnTo>
                  <a:lnTo>
                    <a:pt x="429" y="1239"/>
                  </a:lnTo>
                  <a:lnTo>
                    <a:pt x="429" y="1239"/>
                  </a:lnTo>
                  <a:lnTo>
                    <a:pt x="286" y="953"/>
                  </a:lnTo>
                  <a:lnTo>
                    <a:pt x="191" y="620"/>
                  </a:lnTo>
                  <a:lnTo>
                    <a:pt x="96" y="334"/>
                  </a:lnTo>
                  <a:lnTo>
                    <a:pt x="48" y="1"/>
                  </a:lnTo>
                  <a:lnTo>
                    <a:pt x="48" y="1"/>
                  </a:lnTo>
                  <a:lnTo>
                    <a:pt x="48" y="1"/>
                  </a:lnTo>
                  <a:lnTo>
                    <a:pt x="0" y="1"/>
                  </a:lnTo>
                  <a:lnTo>
                    <a:pt x="0" y="1"/>
                  </a:lnTo>
                  <a:lnTo>
                    <a:pt x="48" y="620"/>
                  </a:lnTo>
                  <a:lnTo>
                    <a:pt x="238" y="1286"/>
                  </a:lnTo>
                  <a:lnTo>
                    <a:pt x="238" y="1286"/>
                  </a:lnTo>
                  <a:lnTo>
                    <a:pt x="334" y="1572"/>
                  </a:lnTo>
                  <a:lnTo>
                    <a:pt x="524" y="1858"/>
                  </a:lnTo>
                  <a:lnTo>
                    <a:pt x="667" y="2096"/>
                  </a:lnTo>
                  <a:lnTo>
                    <a:pt x="905" y="2334"/>
                  </a:lnTo>
                  <a:lnTo>
                    <a:pt x="905" y="2334"/>
                  </a:lnTo>
                  <a:lnTo>
                    <a:pt x="1286" y="2715"/>
                  </a:lnTo>
                  <a:lnTo>
                    <a:pt x="1762" y="30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flipH="1">
              <a:off x="2336311" y="1914491"/>
              <a:ext cx="57374" cy="69300"/>
            </a:xfrm>
            <a:custGeom>
              <a:avLst/>
              <a:gdLst/>
              <a:ahLst/>
              <a:cxnLst/>
              <a:rect l="l" t="t" r="r" b="b"/>
              <a:pathLst>
                <a:path w="2524" h="3048" extrusionOk="0">
                  <a:moveTo>
                    <a:pt x="1905" y="1"/>
                  </a:moveTo>
                  <a:lnTo>
                    <a:pt x="1714" y="48"/>
                  </a:lnTo>
                  <a:lnTo>
                    <a:pt x="1429" y="191"/>
                  </a:lnTo>
                  <a:lnTo>
                    <a:pt x="1095" y="429"/>
                  </a:lnTo>
                  <a:lnTo>
                    <a:pt x="619" y="858"/>
                  </a:lnTo>
                  <a:lnTo>
                    <a:pt x="381" y="1096"/>
                  </a:lnTo>
                  <a:lnTo>
                    <a:pt x="0" y="2429"/>
                  </a:lnTo>
                  <a:lnTo>
                    <a:pt x="0" y="2476"/>
                  </a:lnTo>
                  <a:lnTo>
                    <a:pt x="48" y="2619"/>
                  </a:lnTo>
                  <a:lnTo>
                    <a:pt x="143" y="2762"/>
                  </a:lnTo>
                  <a:lnTo>
                    <a:pt x="286" y="2857"/>
                  </a:lnTo>
                  <a:lnTo>
                    <a:pt x="429" y="2952"/>
                  </a:lnTo>
                  <a:lnTo>
                    <a:pt x="572" y="3000"/>
                  </a:lnTo>
                  <a:lnTo>
                    <a:pt x="762" y="3048"/>
                  </a:lnTo>
                  <a:lnTo>
                    <a:pt x="905" y="3048"/>
                  </a:lnTo>
                  <a:lnTo>
                    <a:pt x="1095" y="3000"/>
                  </a:lnTo>
                  <a:lnTo>
                    <a:pt x="1238" y="2905"/>
                  </a:lnTo>
                  <a:lnTo>
                    <a:pt x="1429" y="2810"/>
                  </a:lnTo>
                  <a:lnTo>
                    <a:pt x="1762" y="2524"/>
                  </a:lnTo>
                  <a:lnTo>
                    <a:pt x="2047" y="2095"/>
                  </a:lnTo>
                  <a:lnTo>
                    <a:pt x="2286" y="1619"/>
                  </a:lnTo>
                  <a:lnTo>
                    <a:pt x="2476" y="1143"/>
                  </a:lnTo>
                  <a:lnTo>
                    <a:pt x="2524" y="715"/>
                  </a:lnTo>
                  <a:lnTo>
                    <a:pt x="2524" y="524"/>
                  </a:lnTo>
                  <a:lnTo>
                    <a:pt x="2524" y="334"/>
                  </a:lnTo>
                  <a:lnTo>
                    <a:pt x="2428" y="191"/>
                  </a:lnTo>
                  <a:lnTo>
                    <a:pt x="2333" y="96"/>
                  </a:lnTo>
                  <a:lnTo>
                    <a:pt x="2190"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6"/>
            <p:cNvSpPr/>
            <p:nvPr/>
          </p:nvSpPr>
          <p:spPr>
            <a:xfrm flipH="1">
              <a:off x="2348222" y="1930724"/>
              <a:ext cx="35734" cy="41152"/>
            </a:xfrm>
            <a:custGeom>
              <a:avLst/>
              <a:gdLst/>
              <a:ahLst/>
              <a:cxnLst/>
              <a:rect l="l" t="t" r="r" b="b"/>
              <a:pathLst>
                <a:path w="1572" h="1810" extrusionOk="0">
                  <a:moveTo>
                    <a:pt x="1572" y="1"/>
                  </a:moveTo>
                  <a:lnTo>
                    <a:pt x="1286" y="48"/>
                  </a:lnTo>
                  <a:lnTo>
                    <a:pt x="1001" y="144"/>
                  </a:lnTo>
                  <a:lnTo>
                    <a:pt x="763" y="334"/>
                  </a:lnTo>
                  <a:lnTo>
                    <a:pt x="524" y="572"/>
                  </a:lnTo>
                  <a:lnTo>
                    <a:pt x="334" y="858"/>
                  </a:lnTo>
                  <a:lnTo>
                    <a:pt x="191" y="1143"/>
                  </a:lnTo>
                  <a:lnTo>
                    <a:pt x="48" y="1477"/>
                  </a:lnTo>
                  <a:lnTo>
                    <a:pt x="1" y="1762"/>
                  </a:lnTo>
                  <a:lnTo>
                    <a:pt x="1" y="1810"/>
                  </a:lnTo>
                  <a:lnTo>
                    <a:pt x="96" y="1810"/>
                  </a:lnTo>
                  <a:lnTo>
                    <a:pt x="239" y="1572"/>
                  </a:lnTo>
                  <a:lnTo>
                    <a:pt x="429" y="1381"/>
                  </a:lnTo>
                  <a:lnTo>
                    <a:pt x="572" y="1286"/>
                  </a:lnTo>
                  <a:lnTo>
                    <a:pt x="715" y="1191"/>
                  </a:lnTo>
                  <a:lnTo>
                    <a:pt x="858" y="1191"/>
                  </a:lnTo>
                  <a:lnTo>
                    <a:pt x="1048" y="1239"/>
                  </a:lnTo>
                  <a:lnTo>
                    <a:pt x="1048" y="1191"/>
                  </a:lnTo>
                  <a:lnTo>
                    <a:pt x="1001" y="1143"/>
                  </a:lnTo>
                  <a:lnTo>
                    <a:pt x="810" y="1096"/>
                  </a:lnTo>
                  <a:lnTo>
                    <a:pt x="620" y="1096"/>
                  </a:lnTo>
                  <a:lnTo>
                    <a:pt x="477" y="1143"/>
                  </a:lnTo>
                  <a:lnTo>
                    <a:pt x="334" y="1286"/>
                  </a:lnTo>
                  <a:lnTo>
                    <a:pt x="524" y="858"/>
                  </a:lnTo>
                  <a:lnTo>
                    <a:pt x="810" y="524"/>
                  </a:lnTo>
                  <a:lnTo>
                    <a:pt x="1191" y="239"/>
                  </a:lnTo>
                  <a:lnTo>
                    <a:pt x="157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
            <p:cNvSpPr/>
            <p:nvPr/>
          </p:nvSpPr>
          <p:spPr>
            <a:xfrm flipH="1">
              <a:off x="2318989" y="2133143"/>
              <a:ext cx="659094" cy="604029"/>
            </a:xfrm>
            <a:custGeom>
              <a:avLst/>
              <a:gdLst/>
              <a:ahLst/>
              <a:cxnLst/>
              <a:rect l="l" t="t" r="r" b="b"/>
              <a:pathLst>
                <a:path w="28995" h="26567" extrusionOk="0">
                  <a:moveTo>
                    <a:pt x="27423" y="1"/>
                  </a:moveTo>
                  <a:lnTo>
                    <a:pt x="27042" y="96"/>
                  </a:lnTo>
                  <a:lnTo>
                    <a:pt x="26614" y="286"/>
                  </a:lnTo>
                  <a:lnTo>
                    <a:pt x="26138" y="572"/>
                  </a:lnTo>
                  <a:lnTo>
                    <a:pt x="25662" y="953"/>
                  </a:lnTo>
                  <a:lnTo>
                    <a:pt x="25138" y="1429"/>
                  </a:lnTo>
                  <a:lnTo>
                    <a:pt x="24567" y="2048"/>
                  </a:lnTo>
                  <a:lnTo>
                    <a:pt x="23948" y="2762"/>
                  </a:lnTo>
                  <a:lnTo>
                    <a:pt x="23281" y="3619"/>
                  </a:lnTo>
                  <a:lnTo>
                    <a:pt x="22186" y="5095"/>
                  </a:lnTo>
                  <a:lnTo>
                    <a:pt x="20853" y="6713"/>
                  </a:lnTo>
                  <a:lnTo>
                    <a:pt x="19472" y="8380"/>
                  </a:lnTo>
                  <a:lnTo>
                    <a:pt x="18044" y="9998"/>
                  </a:lnTo>
                  <a:lnTo>
                    <a:pt x="16711" y="11427"/>
                  </a:lnTo>
                  <a:lnTo>
                    <a:pt x="15569" y="12665"/>
                  </a:lnTo>
                  <a:lnTo>
                    <a:pt x="14712" y="13569"/>
                  </a:lnTo>
                  <a:lnTo>
                    <a:pt x="14140" y="13998"/>
                  </a:lnTo>
                  <a:lnTo>
                    <a:pt x="13902" y="14140"/>
                  </a:lnTo>
                  <a:lnTo>
                    <a:pt x="13474" y="14236"/>
                  </a:lnTo>
                  <a:lnTo>
                    <a:pt x="12141" y="14474"/>
                  </a:lnTo>
                  <a:lnTo>
                    <a:pt x="10379" y="14664"/>
                  </a:lnTo>
                  <a:lnTo>
                    <a:pt x="8380" y="14902"/>
                  </a:lnTo>
                  <a:lnTo>
                    <a:pt x="4190" y="15331"/>
                  </a:lnTo>
                  <a:lnTo>
                    <a:pt x="2381" y="15569"/>
                  </a:lnTo>
                  <a:lnTo>
                    <a:pt x="1000" y="15759"/>
                  </a:lnTo>
                  <a:lnTo>
                    <a:pt x="905" y="15807"/>
                  </a:lnTo>
                  <a:lnTo>
                    <a:pt x="762" y="15902"/>
                  </a:lnTo>
                  <a:lnTo>
                    <a:pt x="667" y="16092"/>
                  </a:lnTo>
                  <a:lnTo>
                    <a:pt x="572" y="16283"/>
                  </a:lnTo>
                  <a:lnTo>
                    <a:pt x="381" y="16854"/>
                  </a:lnTo>
                  <a:lnTo>
                    <a:pt x="238" y="17568"/>
                  </a:lnTo>
                  <a:lnTo>
                    <a:pt x="143" y="18425"/>
                  </a:lnTo>
                  <a:lnTo>
                    <a:pt x="96" y="19330"/>
                  </a:lnTo>
                  <a:lnTo>
                    <a:pt x="48" y="20330"/>
                  </a:lnTo>
                  <a:lnTo>
                    <a:pt x="0" y="21329"/>
                  </a:lnTo>
                  <a:lnTo>
                    <a:pt x="48" y="22329"/>
                  </a:lnTo>
                  <a:lnTo>
                    <a:pt x="96" y="23281"/>
                  </a:lnTo>
                  <a:lnTo>
                    <a:pt x="191" y="24186"/>
                  </a:lnTo>
                  <a:lnTo>
                    <a:pt x="286" y="24995"/>
                  </a:lnTo>
                  <a:lnTo>
                    <a:pt x="429" y="25662"/>
                  </a:lnTo>
                  <a:lnTo>
                    <a:pt x="572" y="26185"/>
                  </a:lnTo>
                  <a:lnTo>
                    <a:pt x="667" y="26376"/>
                  </a:lnTo>
                  <a:lnTo>
                    <a:pt x="762" y="26519"/>
                  </a:lnTo>
                  <a:lnTo>
                    <a:pt x="905" y="26566"/>
                  </a:lnTo>
                  <a:lnTo>
                    <a:pt x="1000" y="26566"/>
                  </a:lnTo>
                  <a:lnTo>
                    <a:pt x="2476" y="26328"/>
                  </a:lnTo>
                  <a:lnTo>
                    <a:pt x="4523" y="25995"/>
                  </a:lnTo>
                  <a:lnTo>
                    <a:pt x="6999" y="25471"/>
                  </a:lnTo>
                  <a:lnTo>
                    <a:pt x="9760" y="24852"/>
                  </a:lnTo>
                  <a:lnTo>
                    <a:pt x="11141" y="24472"/>
                  </a:lnTo>
                  <a:lnTo>
                    <a:pt x="12569" y="24091"/>
                  </a:lnTo>
                  <a:lnTo>
                    <a:pt x="13950" y="23662"/>
                  </a:lnTo>
                  <a:lnTo>
                    <a:pt x="15283" y="23186"/>
                  </a:lnTo>
                  <a:lnTo>
                    <a:pt x="16568" y="22710"/>
                  </a:lnTo>
                  <a:lnTo>
                    <a:pt x="17759" y="22186"/>
                  </a:lnTo>
                  <a:lnTo>
                    <a:pt x="18854" y="21615"/>
                  </a:lnTo>
                  <a:lnTo>
                    <a:pt x="19806" y="21044"/>
                  </a:lnTo>
                  <a:lnTo>
                    <a:pt x="20091" y="20806"/>
                  </a:lnTo>
                  <a:lnTo>
                    <a:pt x="20425" y="20520"/>
                  </a:lnTo>
                  <a:lnTo>
                    <a:pt x="21091" y="19758"/>
                  </a:lnTo>
                  <a:lnTo>
                    <a:pt x="21853" y="18806"/>
                  </a:lnTo>
                  <a:lnTo>
                    <a:pt x="22615" y="17664"/>
                  </a:lnTo>
                  <a:lnTo>
                    <a:pt x="23376" y="16378"/>
                  </a:lnTo>
                  <a:lnTo>
                    <a:pt x="24138" y="15045"/>
                  </a:lnTo>
                  <a:lnTo>
                    <a:pt x="24900" y="13569"/>
                  </a:lnTo>
                  <a:lnTo>
                    <a:pt x="25614" y="12046"/>
                  </a:lnTo>
                  <a:lnTo>
                    <a:pt x="26328" y="10522"/>
                  </a:lnTo>
                  <a:lnTo>
                    <a:pt x="26995" y="8999"/>
                  </a:lnTo>
                  <a:lnTo>
                    <a:pt x="27566" y="7523"/>
                  </a:lnTo>
                  <a:lnTo>
                    <a:pt x="28042" y="6095"/>
                  </a:lnTo>
                  <a:lnTo>
                    <a:pt x="28471" y="4762"/>
                  </a:lnTo>
                  <a:lnTo>
                    <a:pt x="28756" y="3571"/>
                  </a:lnTo>
                  <a:lnTo>
                    <a:pt x="28947" y="2524"/>
                  </a:lnTo>
                  <a:lnTo>
                    <a:pt x="28994" y="2048"/>
                  </a:lnTo>
                  <a:lnTo>
                    <a:pt x="28994" y="1619"/>
                  </a:lnTo>
                  <a:lnTo>
                    <a:pt x="28947" y="1238"/>
                  </a:lnTo>
                  <a:lnTo>
                    <a:pt x="28851" y="905"/>
                  </a:lnTo>
                  <a:lnTo>
                    <a:pt x="28709" y="620"/>
                  </a:lnTo>
                  <a:lnTo>
                    <a:pt x="28566" y="382"/>
                  </a:lnTo>
                  <a:lnTo>
                    <a:pt x="28328" y="191"/>
                  </a:lnTo>
                  <a:lnTo>
                    <a:pt x="28090" y="48"/>
                  </a:lnTo>
                  <a:lnTo>
                    <a:pt x="2775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flipH="1">
              <a:off x="2909890" y="2435147"/>
              <a:ext cx="255432" cy="313940"/>
            </a:xfrm>
            <a:custGeom>
              <a:avLst/>
              <a:gdLst/>
              <a:ahLst/>
              <a:cxnLst/>
              <a:rect l="l" t="t" r="r" b="b"/>
              <a:pathLst>
                <a:path w="11237" h="13808" extrusionOk="0">
                  <a:moveTo>
                    <a:pt x="6761" y="0"/>
                  </a:moveTo>
                  <a:lnTo>
                    <a:pt x="6714" y="2333"/>
                  </a:lnTo>
                  <a:lnTo>
                    <a:pt x="6381" y="2429"/>
                  </a:lnTo>
                  <a:lnTo>
                    <a:pt x="6047" y="2476"/>
                  </a:lnTo>
                  <a:lnTo>
                    <a:pt x="5619" y="2476"/>
                  </a:lnTo>
                  <a:lnTo>
                    <a:pt x="5190" y="2429"/>
                  </a:lnTo>
                  <a:lnTo>
                    <a:pt x="3191" y="2191"/>
                  </a:lnTo>
                  <a:lnTo>
                    <a:pt x="2239" y="2095"/>
                  </a:lnTo>
                  <a:lnTo>
                    <a:pt x="1810" y="2143"/>
                  </a:lnTo>
                  <a:lnTo>
                    <a:pt x="1429" y="2191"/>
                  </a:lnTo>
                  <a:lnTo>
                    <a:pt x="1096" y="2286"/>
                  </a:lnTo>
                  <a:lnTo>
                    <a:pt x="810" y="2476"/>
                  </a:lnTo>
                  <a:lnTo>
                    <a:pt x="668" y="2714"/>
                  </a:lnTo>
                  <a:lnTo>
                    <a:pt x="572" y="2857"/>
                  </a:lnTo>
                  <a:lnTo>
                    <a:pt x="525" y="3000"/>
                  </a:lnTo>
                  <a:lnTo>
                    <a:pt x="525" y="3190"/>
                  </a:lnTo>
                  <a:lnTo>
                    <a:pt x="572" y="3381"/>
                  </a:lnTo>
                  <a:lnTo>
                    <a:pt x="620" y="3571"/>
                  </a:lnTo>
                  <a:lnTo>
                    <a:pt x="715" y="3762"/>
                  </a:lnTo>
                  <a:lnTo>
                    <a:pt x="906" y="4095"/>
                  </a:lnTo>
                  <a:lnTo>
                    <a:pt x="1191" y="4381"/>
                  </a:lnTo>
                  <a:lnTo>
                    <a:pt x="1477" y="4571"/>
                  </a:lnTo>
                  <a:lnTo>
                    <a:pt x="1763" y="4761"/>
                  </a:lnTo>
                  <a:lnTo>
                    <a:pt x="2048" y="4952"/>
                  </a:lnTo>
                  <a:lnTo>
                    <a:pt x="1667" y="4904"/>
                  </a:lnTo>
                  <a:lnTo>
                    <a:pt x="1286" y="4952"/>
                  </a:lnTo>
                  <a:lnTo>
                    <a:pt x="906" y="5047"/>
                  </a:lnTo>
                  <a:lnTo>
                    <a:pt x="572" y="5190"/>
                  </a:lnTo>
                  <a:lnTo>
                    <a:pt x="382" y="5285"/>
                  </a:lnTo>
                  <a:lnTo>
                    <a:pt x="239" y="5380"/>
                  </a:lnTo>
                  <a:lnTo>
                    <a:pt x="144" y="5571"/>
                  </a:lnTo>
                  <a:lnTo>
                    <a:pt x="49" y="5714"/>
                  </a:lnTo>
                  <a:lnTo>
                    <a:pt x="1" y="5952"/>
                  </a:lnTo>
                  <a:lnTo>
                    <a:pt x="1" y="6190"/>
                  </a:lnTo>
                  <a:lnTo>
                    <a:pt x="49" y="6428"/>
                  </a:lnTo>
                  <a:lnTo>
                    <a:pt x="144" y="6666"/>
                  </a:lnTo>
                  <a:lnTo>
                    <a:pt x="239" y="6904"/>
                  </a:lnTo>
                  <a:lnTo>
                    <a:pt x="429" y="7094"/>
                  </a:lnTo>
                  <a:lnTo>
                    <a:pt x="810" y="7380"/>
                  </a:lnTo>
                  <a:lnTo>
                    <a:pt x="1239" y="7618"/>
                  </a:lnTo>
                  <a:lnTo>
                    <a:pt x="1667" y="7808"/>
                  </a:lnTo>
                  <a:lnTo>
                    <a:pt x="2048" y="7904"/>
                  </a:lnTo>
                  <a:lnTo>
                    <a:pt x="2477" y="7999"/>
                  </a:lnTo>
                  <a:lnTo>
                    <a:pt x="2096" y="8046"/>
                  </a:lnTo>
                  <a:lnTo>
                    <a:pt x="1763" y="8094"/>
                  </a:lnTo>
                  <a:lnTo>
                    <a:pt x="1382" y="8237"/>
                  </a:lnTo>
                  <a:lnTo>
                    <a:pt x="1048" y="8427"/>
                  </a:lnTo>
                  <a:lnTo>
                    <a:pt x="858" y="8522"/>
                  </a:lnTo>
                  <a:lnTo>
                    <a:pt x="763" y="8665"/>
                  </a:lnTo>
                  <a:lnTo>
                    <a:pt x="620" y="8856"/>
                  </a:lnTo>
                  <a:lnTo>
                    <a:pt x="572" y="9046"/>
                  </a:lnTo>
                  <a:lnTo>
                    <a:pt x="572" y="9237"/>
                  </a:lnTo>
                  <a:lnTo>
                    <a:pt x="572" y="9475"/>
                  </a:lnTo>
                  <a:lnTo>
                    <a:pt x="668" y="9760"/>
                  </a:lnTo>
                  <a:lnTo>
                    <a:pt x="763" y="9951"/>
                  </a:lnTo>
                  <a:lnTo>
                    <a:pt x="906" y="10189"/>
                  </a:lnTo>
                  <a:lnTo>
                    <a:pt x="1096" y="10332"/>
                  </a:lnTo>
                  <a:lnTo>
                    <a:pt x="1572" y="10665"/>
                  </a:lnTo>
                  <a:lnTo>
                    <a:pt x="2048" y="10903"/>
                  </a:lnTo>
                  <a:lnTo>
                    <a:pt x="2524" y="11046"/>
                  </a:lnTo>
                  <a:lnTo>
                    <a:pt x="2905" y="11141"/>
                  </a:lnTo>
                  <a:lnTo>
                    <a:pt x="3286" y="11236"/>
                  </a:lnTo>
                  <a:lnTo>
                    <a:pt x="3048" y="11284"/>
                  </a:lnTo>
                  <a:lnTo>
                    <a:pt x="2810" y="11331"/>
                  </a:lnTo>
                  <a:lnTo>
                    <a:pt x="2572" y="11427"/>
                  </a:lnTo>
                  <a:lnTo>
                    <a:pt x="2334" y="11617"/>
                  </a:lnTo>
                  <a:lnTo>
                    <a:pt x="2239" y="11712"/>
                  </a:lnTo>
                  <a:lnTo>
                    <a:pt x="2191" y="11807"/>
                  </a:lnTo>
                  <a:lnTo>
                    <a:pt x="2143" y="11950"/>
                  </a:lnTo>
                  <a:lnTo>
                    <a:pt x="2143" y="12093"/>
                  </a:lnTo>
                  <a:lnTo>
                    <a:pt x="2191" y="12284"/>
                  </a:lnTo>
                  <a:lnTo>
                    <a:pt x="2334" y="12474"/>
                  </a:lnTo>
                  <a:lnTo>
                    <a:pt x="2477" y="12712"/>
                  </a:lnTo>
                  <a:lnTo>
                    <a:pt x="2667" y="12902"/>
                  </a:lnTo>
                  <a:lnTo>
                    <a:pt x="2858" y="13045"/>
                  </a:lnTo>
                  <a:lnTo>
                    <a:pt x="3096" y="13188"/>
                  </a:lnTo>
                  <a:lnTo>
                    <a:pt x="3619" y="13474"/>
                  </a:lnTo>
                  <a:lnTo>
                    <a:pt x="4238" y="13617"/>
                  </a:lnTo>
                  <a:lnTo>
                    <a:pt x="4857" y="13759"/>
                  </a:lnTo>
                  <a:lnTo>
                    <a:pt x="5571" y="13807"/>
                  </a:lnTo>
                  <a:lnTo>
                    <a:pt x="6285" y="13807"/>
                  </a:lnTo>
                  <a:lnTo>
                    <a:pt x="7047" y="13759"/>
                  </a:lnTo>
                  <a:lnTo>
                    <a:pt x="7761" y="13664"/>
                  </a:lnTo>
                  <a:lnTo>
                    <a:pt x="8428" y="13521"/>
                  </a:lnTo>
                  <a:lnTo>
                    <a:pt x="9094" y="13379"/>
                  </a:lnTo>
                  <a:lnTo>
                    <a:pt x="9666" y="13141"/>
                  </a:lnTo>
                  <a:lnTo>
                    <a:pt x="10142" y="12902"/>
                  </a:lnTo>
                  <a:lnTo>
                    <a:pt x="10570" y="12617"/>
                  </a:lnTo>
                  <a:lnTo>
                    <a:pt x="10856" y="12331"/>
                  </a:lnTo>
                  <a:lnTo>
                    <a:pt x="10951" y="12188"/>
                  </a:lnTo>
                  <a:lnTo>
                    <a:pt x="10999" y="12046"/>
                  </a:lnTo>
                  <a:lnTo>
                    <a:pt x="11046" y="11712"/>
                  </a:lnTo>
                  <a:lnTo>
                    <a:pt x="10999" y="11427"/>
                  </a:lnTo>
                  <a:lnTo>
                    <a:pt x="10903" y="11141"/>
                  </a:lnTo>
                  <a:lnTo>
                    <a:pt x="10761" y="10903"/>
                  </a:lnTo>
                  <a:lnTo>
                    <a:pt x="10523" y="10522"/>
                  </a:lnTo>
                  <a:lnTo>
                    <a:pt x="10380" y="10379"/>
                  </a:lnTo>
                  <a:lnTo>
                    <a:pt x="10523" y="10284"/>
                  </a:lnTo>
                  <a:lnTo>
                    <a:pt x="10808" y="10046"/>
                  </a:lnTo>
                  <a:lnTo>
                    <a:pt x="10999" y="9856"/>
                  </a:lnTo>
                  <a:lnTo>
                    <a:pt x="11094" y="9617"/>
                  </a:lnTo>
                  <a:lnTo>
                    <a:pt x="11189" y="9379"/>
                  </a:lnTo>
                  <a:lnTo>
                    <a:pt x="11237" y="9094"/>
                  </a:lnTo>
                  <a:lnTo>
                    <a:pt x="11189" y="8856"/>
                  </a:lnTo>
                  <a:lnTo>
                    <a:pt x="11094" y="8665"/>
                  </a:lnTo>
                  <a:lnTo>
                    <a:pt x="10999" y="8427"/>
                  </a:lnTo>
                  <a:lnTo>
                    <a:pt x="10856" y="8284"/>
                  </a:lnTo>
                  <a:lnTo>
                    <a:pt x="10713" y="8094"/>
                  </a:lnTo>
                  <a:lnTo>
                    <a:pt x="10523" y="7951"/>
                  </a:lnTo>
                  <a:lnTo>
                    <a:pt x="10332" y="7808"/>
                  </a:lnTo>
                  <a:lnTo>
                    <a:pt x="10142" y="7713"/>
                  </a:lnTo>
                  <a:lnTo>
                    <a:pt x="10285" y="7618"/>
                  </a:lnTo>
                  <a:lnTo>
                    <a:pt x="10570" y="7332"/>
                  </a:lnTo>
                  <a:lnTo>
                    <a:pt x="10713" y="7189"/>
                  </a:lnTo>
                  <a:lnTo>
                    <a:pt x="10808" y="6951"/>
                  </a:lnTo>
                  <a:lnTo>
                    <a:pt x="10903" y="6761"/>
                  </a:lnTo>
                  <a:lnTo>
                    <a:pt x="10903" y="6571"/>
                  </a:lnTo>
                  <a:lnTo>
                    <a:pt x="10808" y="6142"/>
                  </a:lnTo>
                  <a:lnTo>
                    <a:pt x="10665" y="5809"/>
                  </a:lnTo>
                  <a:lnTo>
                    <a:pt x="10427" y="5571"/>
                  </a:lnTo>
                  <a:lnTo>
                    <a:pt x="10142" y="5380"/>
                  </a:lnTo>
                  <a:lnTo>
                    <a:pt x="9904" y="5190"/>
                  </a:lnTo>
                  <a:lnTo>
                    <a:pt x="9713" y="5095"/>
                  </a:lnTo>
                  <a:lnTo>
                    <a:pt x="9475" y="4999"/>
                  </a:lnTo>
                  <a:lnTo>
                    <a:pt x="9666" y="4857"/>
                  </a:lnTo>
                  <a:lnTo>
                    <a:pt x="9808" y="4714"/>
                  </a:lnTo>
                  <a:lnTo>
                    <a:pt x="9951" y="4523"/>
                  </a:lnTo>
                  <a:lnTo>
                    <a:pt x="10047" y="4333"/>
                  </a:lnTo>
                  <a:lnTo>
                    <a:pt x="10094" y="4095"/>
                  </a:lnTo>
                  <a:lnTo>
                    <a:pt x="10094" y="3857"/>
                  </a:lnTo>
                  <a:lnTo>
                    <a:pt x="10094" y="3666"/>
                  </a:lnTo>
                  <a:lnTo>
                    <a:pt x="10047" y="3428"/>
                  </a:lnTo>
                  <a:lnTo>
                    <a:pt x="9951" y="3190"/>
                  </a:lnTo>
                  <a:lnTo>
                    <a:pt x="9808" y="2952"/>
                  </a:lnTo>
                  <a:lnTo>
                    <a:pt x="9475" y="2524"/>
                  </a:lnTo>
                  <a:lnTo>
                    <a:pt x="8475" y="1524"/>
                  </a:lnTo>
                  <a:lnTo>
                    <a:pt x="7999" y="1095"/>
                  </a:lnTo>
                  <a:lnTo>
                    <a:pt x="7523" y="715"/>
                  </a:lnTo>
                  <a:lnTo>
                    <a:pt x="7142" y="381"/>
                  </a:lnTo>
                  <a:lnTo>
                    <a:pt x="6952" y="191"/>
                  </a:lnTo>
                  <a:lnTo>
                    <a:pt x="6761"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
            <p:cNvSpPr/>
            <p:nvPr/>
          </p:nvSpPr>
          <p:spPr>
            <a:xfrm flipH="1">
              <a:off x="2931530" y="2673284"/>
              <a:ext cx="162347" cy="22759"/>
            </a:xfrm>
            <a:custGeom>
              <a:avLst/>
              <a:gdLst/>
              <a:ahLst/>
              <a:cxnLst/>
              <a:rect l="l" t="t" r="r" b="b"/>
              <a:pathLst>
                <a:path w="7142" h="1001" extrusionOk="0">
                  <a:moveTo>
                    <a:pt x="7142" y="0"/>
                  </a:moveTo>
                  <a:lnTo>
                    <a:pt x="6237" y="191"/>
                  </a:lnTo>
                  <a:lnTo>
                    <a:pt x="5380" y="381"/>
                  </a:lnTo>
                  <a:lnTo>
                    <a:pt x="4523" y="477"/>
                  </a:lnTo>
                  <a:lnTo>
                    <a:pt x="3618" y="572"/>
                  </a:lnTo>
                  <a:lnTo>
                    <a:pt x="2714" y="619"/>
                  </a:lnTo>
                  <a:lnTo>
                    <a:pt x="1857" y="667"/>
                  </a:lnTo>
                  <a:lnTo>
                    <a:pt x="952" y="667"/>
                  </a:lnTo>
                  <a:lnTo>
                    <a:pt x="48" y="619"/>
                  </a:lnTo>
                  <a:lnTo>
                    <a:pt x="0" y="667"/>
                  </a:lnTo>
                  <a:lnTo>
                    <a:pt x="0" y="715"/>
                  </a:lnTo>
                  <a:lnTo>
                    <a:pt x="0" y="762"/>
                  </a:lnTo>
                  <a:lnTo>
                    <a:pt x="48" y="762"/>
                  </a:lnTo>
                  <a:lnTo>
                    <a:pt x="952" y="905"/>
                  </a:lnTo>
                  <a:lnTo>
                    <a:pt x="1857" y="1000"/>
                  </a:lnTo>
                  <a:lnTo>
                    <a:pt x="2762" y="1000"/>
                  </a:lnTo>
                  <a:lnTo>
                    <a:pt x="3666" y="953"/>
                  </a:lnTo>
                  <a:lnTo>
                    <a:pt x="4523" y="810"/>
                  </a:lnTo>
                  <a:lnTo>
                    <a:pt x="5428" y="619"/>
                  </a:lnTo>
                  <a:lnTo>
                    <a:pt x="6285" y="381"/>
                  </a:lnTo>
                  <a:lnTo>
                    <a:pt x="7142" y="48"/>
                  </a:lnTo>
                  <a:lnTo>
                    <a:pt x="714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
            <p:cNvSpPr/>
            <p:nvPr/>
          </p:nvSpPr>
          <p:spPr>
            <a:xfrm flipH="1">
              <a:off x="2933689" y="2611579"/>
              <a:ext cx="178600" cy="20599"/>
            </a:xfrm>
            <a:custGeom>
              <a:avLst/>
              <a:gdLst/>
              <a:ahLst/>
              <a:cxnLst/>
              <a:rect l="l" t="t" r="r" b="b"/>
              <a:pathLst>
                <a:path w="7857" h="906" extrusionOk="0">
                  <a:moveTo>
                    <a:pt x="7856" y="1"/>
                  </a:moveTo>
                  <a:lnTo>
                    <a:pt x="6952" y="144"/>
                  </a:lnTo>
                  <a:lnTo>
                    <a:pt x="5952" y="286"/>
                  </a:lnTo>
                  <a:lnTo>
                    <a:pt x="4905" y="429"/>
                  </a:lnTo>
                  <a:lnTo>
                    <a:pt x="3810" y="477"/>
                  </a:lnTo>
                  <a:lnTo>
                    <a:pt x="2715" y="477"/>
                  </a:lnTo>
                  <a:lnTo>
                    <a:pt x="1715" y="429"/>
                  </a:lnTo>
                  <a:lnTo>
                    <a:pt x="810" y="382"/>
                  </a:lnTo>
                  <a:lnTo>
                    <a:pt x="48" y="239"/>
                  </a:lnTo>
                  <a:lnTo>
                    <a:pt x="1" y="239"/>
                  </a:lnTo>
                  <a:lnTo>
                    <a:pt x="96" y="334"/>
                  </a:lnTo>
                  <a:lnTo>
                    <a:pt x="1048" y="620"/>
                  </a:lnTo>
                  <a:lnTo>
                    <a:pt x="2000" y="762"/>
                  </a:lnTo>
                  <a:lnTo>
                    <a:pt x="3000" y="858"/>
                  </a:lnTo>
                  <a:lnTo>
                    <a:pt x="4000" y="905"/>
                  </a:lnTo>
                  <a:lnTo>
                    <a:pt x="4952" y="810"/>
                  </a:lnTo>
                  <a:lnTo>
                    <a:pt x="5952" y="620"/>
                  </a:lnTo>
                  <a:lnTo>
                    <a:pt x="6904" y="382"/>
                  </a:lnTo>
                  <a:lnTo>
                    <a:pt x="7856" y="48"/>
                  </a:lnTo>
                  <a:lnTo>
                    <a:pt x="785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flipH="1">
              <a:off x="2951011" y="2544462"/>
              <a:ext cx="172099" cy="21690"/>
            </a:xfrm>
            <a:custGeom>
              <a:avLst/>
              <a:gdLst/>
              <a:ahLst/>
              <a:cxnLst/>
              <a:rect l="l" t="t" r="r" b="b"/>
              <a:pathLst>
                <a:path w="7571" h="954" extrusionOk="0">
                  <a:moveTo>
                    <a:pt x="1" y="1"/>
                  </a:moveTo>
                  <a:lnTo>
                    <a:pt x="1" y="49"/>
                  </a:lnTo>
                  <a:lnTo>
                    <a:pt x="1" y="96"/>
                  </a:lnTo>
                  <a:lnTo>
                    <a:pt x="382" y="287"/>
                  </a:lnTo>
                  <a:lnTo>
                    <a:pt x="810" y="477"/>
                  </a:lnTo>
                  <a:lnTo>
                    <a:pt x="1239" y="620"/>
                  </a:lnTo>
                  <a:lnTo>
                    <a:pt x="1667" y="763"/>
                  </a:lnTo>
                  <a:lnTo>
                    <a:pt x="2096" y="858"/>
                  </a:lnTo>
                  <a:lnTo>
                    <a:pt x="2524" y="906"/>
                  </a:lnTo>
                  <a:lnTo>
                    <a:pt x="3000" y="953"/>
                  </a:lnTo>
                  <a:lnTo>
                    <a:pt x="4476" y="953"/>
                  </a:lnTo>
                  <a:lnTo>
                    <a:pt x="5523" y="858"/>
                  </a:lnTo>
                  <a:lnTo>
                    <a:pt x="6095" y="763"/>
                  </a:lnTo>
                  <a:lnTo>
                    <a:pt x="6618" y="620"/>
                  </a:lnTo>
                  <a:lnTo>
                    <a:pt x="7095" y="477"/>
                  </a:lnTo>
                  <a:lnTo>
                    <a:pt x="7571" y="287"/>
                  </a:lnTo>
                  <a:lnTo>
                    <a:pt x="7571" y="239"/>
                  </a:lnTo>
                  <a:lnTo>
                    <a:pt x="6618" y="382"/>
                  </a:lnTo>
                  <a:lnTo>
                    <a:pt x="5666" y="525"/>
                  </a:lnTo>
                  <a:lnTo>
                    <a:pt x="4714" y="572"/>
                  </a:lnTo>
                  <a:lnTo>
                    <a:pt x="3762" y="572"/>
                  </a:lnTo>
                  <a:lnTo>
                    <a:pt x="2857" y="525"/>
                  </a:lnTo>
                  <a:lnTo>
                    <a:pt x="1905" y="429"/>
                  </a:lnTo>
                  <a:lnTo>
                    <a:pt x="953" y="239"/>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flipH="1">
              <a:off x="2313579" y="2128824"/>
              <a:ext cx="257591" cy="324739"/>
            </a:xfrm>
            <a:custGeom>
              <a:avLst/>
              <a:gdLst/>
              <a:ahLst/>
              <a:cxnLst/>
              <a:rect l="l" t="t" r="r" b="b"/>
              <a:pathLst>
                <a:path w="11332" h="14283" extrusionOk="0">
                  <a:moveTo>
                    <a:pt x="9760" y="0"/>
                  </a:moveTo>
                  <a:lnTo>
                    <a:pt x="9284" y="95"/>
                  </a:lnTo>
                  <a:lnTo>
                    <a:pt x="8760" y="286"/>
                  </a:lnTo>
                  <a:lnTo>
                    <a:pt x="8189" y="619"/>
                  </a:lnTo>
                  <a:lnTo>
                    <a:pt x="7523" y="1095"/>
                  </a:lnTo>
                  <a:lnTo>
                    <a:pt x="6856" y="1667"/>
                  </a:lnTo>
                  <a:lnTo>
                    <a:pt x="6190" y="2381"/>
                  </a:lnTo>
                  <a:lnTo>
                    <a:pt x="4142" y="4571"/>
                  </a:lnTo>
                  <a:lnTo>
                    <a:pt x="2143" y="6808"/>
                  </a:lnTo>
                  <a:lnTo>
                    <a:pt x="0" y="9189"/>
                  </a:lnTo>
                  <a:lnTo>
                    <a:pt x="7713" y="14283"/>
                  </a:lnTo>
                  <a:lnTo>
                    <a:pt x="8665" y="11950"/>
                  </a:lnTo>
                  <a:lnTo>
                    <a:pt x="9475" y="9617"/>
                  </a:lnTo>
                  <a:lnTo>
                    <a:pt x="10284" y="7237"/>
                  </a:lnTo>
                  <a:lnTo>
                    <a:pt x="10950" y="4856"/>
                  </a:lnTo>
                  <a:lnTo>
                    <a:pt x="11189" y="3952"/>
                  </a:lnTo>
                  <a:lnTo>
                    <a:pt x="11284" y="3142"/>
                  </a:lnTo>
                  <a:lnTo>
                    <a:pt x="11331" y="2428"/>
                  </a:lnTo>
                  <a:lnTo>
                    <a:pt x="11331" y="1809"/>
                  </a:lnTo>
                  <a:lnTo>
                    <a:pt x="11236" y="1238"/>
                  </a:lnTo>
                  <a:lnTo>
                    <a:pt x="11046" y="810"/>
                  </a:lnTo>
                  <a:lnTo>
                    <a:pt x="10808" y="429"/>
                  </a:lnTo>
                  <a:lnTo>
                    <a:pt x="10665" y="286"/>
                  </a:lnTo>
                  <a:lnTo>
                    <a:pt x="10522" y="191"/>
                  </a:lnTo>
                  <a:lnTo>
                    <a:pt x="10332" y="95"/>
                  </a:lnTo>
                  <a:lnTo>
                    <a:pt x="10141" y="48"/>
                  </a:lnTo>
                  <a:lnTo>
                    <a:pt x="995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6"/>
            <p:cNvSpPr/>
            <p:nvPr/>
          </p:nvSpPr>
          <p:spPr>
            <a:xfrm flipH="1">
              <a:off x="2344971" y="2148308"/>
              <a:ext cx="6501" cy="5434"/>
            </a:xfrm>
            <a:custGeom>
              <a:avLst/>
              <a:gdLst/>
              <a:ahLst/>
              <a:cxnLst/>
              <a:rect l="l" t="t" r="r" b="b"/>
              <a:pathLst>
                <a:path w="286"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
            <p:cNvSpPr/>
            <p:nvPr/>
          </p:nvSpPr>
          <p:spPr>
            <a:xfrm flipH="1">
              <a:off x="2455354" y="2227316"/>
              <a:ext cx="5433" cy="6525"/>
            </a:xfrm>
            <a:custGeom>
              <a:avLst/>
              <a:gdLst/>
              <a:ahLst/>
              <a:cxnLst/>
              <a:rect l="l" t="t" r="r" b="b"/>
              <a:pathLst>
                <a:path w="239" h="287" extrusionOk="0">
                  <a:moveTo>
                    <a:pt x="143" y="1"/>
                  </a:moveTo>
                  <a:lnTo>
                    <a:pt x="48" y="48"/>
                  </a:lnTo>
                  <a:lnTo>
                    <a:pt x="1" y="143"/>
                  </a:lnTo>
                  <a:lnTo>
                    <a:pt x="1" y="239"/>
                  </a:lnTo>
                  <a:lnTo>
                    <a:pt x="96" y="286"/>
                  </a:lnTo>
                  <a:lnTo>
                    <a:pt x="191"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flipH="1">
              <a:off x="2400163" y="2227316"/>
              <a:ext cx="5433" cy="6525"/>
            </a:xfrm>
            <a:custGeom>
              <a:avLst/>
              <a:gdLst/>
              <a:ahLst/>
              <a:cxnLst/>
              <a:rect l="l" t="t" r="r" b="b"/>
              <a:pathLst>
                <a:path w="239" h="287" extrusionOk="0">
                  <a:moveTo>
                    <a:pt x="96" y="1"/>
                  </a:moveTo>
                  <a:lnTo>
                    <a:pt x="48"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flipH="1">
              <a:off x="2344971" y="2227316"/>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6"/>
            <p:cNvSpPr/>
            <p:nvPr/>
          </p:nvSpPr>
          <p:spPr>
            <a:xfrm flipH="1">
              <a:off x="2427213"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6"/>
            <p:cNvSpPr/>
            <p:nvPr/>
          </p:nvSpPr>
          <p:spPr>
            <a:xfrm flipH="1">
              <a:off x="2373113" y="2188347"/>
              <a:ext cx="5433" cy="5434"/>
            </a:xfrm>
            <a:custGeom>
              <a:avLst/>
              <a:gdLst/>
              <a:ahLst/>
              <a:cxnLst/>
              <a:rect l="l" t="t" r="r" b="b"/>
              <a:pathLst>
                <a:path w="239" h="239" extrusionOk="0">
                  <a:moveTo>
                    <a:pt x="1" y="1"/>
                  </a:moveTo>
                  <a:lnTo>
                    <a:pt x="1" y="96"/>
                  </a:lnTo>
                  <a:lnTo>
                    <a:pt x="1" y="239"/>
                  </a:lnTo>
                  <a:lnTo>
                    <a:pt x="191" y="239"/>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flipH="1">
              <a:off x="2317921"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flipH="1">
              <a:off x="2509455" y="2307415"/>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flipH="1">
              <a:off x="2455354" y="2307415"/>
              <a:ext cx="5433" cy="6525"/>
            </a:xfrm>
            <a:custGeom>
              <a:avLst/>
              <a:gdLst/>
              <a:ahLst/>
              <a:cxnLst/>
              <a:rect l="l" t="t" r="r" b="b"/>
              <a:pathLst>
                <a:path w="239" h="287" extrusionOk="0">
                  <a:moveTo>
                    <a:pt x="96" y="1"/>
                  </a:moveTo>
                  <a:lnTo>
                    <a:pt x="1" y="48"/>
                  </a:lnTo>
                  <a:lnTo>
                    <a:pt x="1" y="143"/>
                  </a:lnTo>
                  <a:lnTo>
                    <a:pt x="48" y="239"/>
                  </a:lnTo>
                  <a:lnTo>
                    <a:pt x="143" y="286"/>
                  </a:lnTo>
                  <a:lnTo>
                    <a:pt x="239"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flipH="1">
              <a:off x="2400163" y="2307415"/>
              <a:ext cx="6524" cy="6525"/>
            </a:xfrm>
            <a:custGeom>
              <a:avLst/>
              <a:gdLst/>
              <a:ahLst/>
              <a:cxnLst/>
              <a:rect l="l" t="t" r="r" b="b"/>
              <a:pathLst>
                <a:path w="287" h="287" extrusionOk="0">
                  <a:moveTo>
                    <a:pt x="144" y="1"/>
                  </a:moveTo>
                  <a:lnTo>
                    <a:pt x="49" y="48"/>
                  </a:lnTo>
                  <a:lnTo>
                    <a:pt x="1" y="143"/>
                  </a:lnTo>
                  <a:lnTo>
                    <a:pt x="49"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6"/>
            <p:cNvSpPr/>
            <p:nvPr/>
          </p:nvSpPr>
          <p:spPr>
            <a:xfrm flipH="1">
              <a:off x="2344971" y="2307415"/>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6"/>
            <p:cNvSpPr/>
            <p:nvPr/>
          </p:nvSpPr>
          <p:spPr>
            <a:xfrm flipH="1">
              <a:off x="2482405"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flipH="1">
              <a:off x="2427213"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flipH="1">
              <a:off x="2373113" y="2267377"/>
              <a:ext cx="5433" cy="6503"/>
            </a:xfrm>
            <a:custGeom>
              <a:avLst/>
              <a:gdLst/>
              <a:ahLst/>
              <a:cxnLst/>
              <a:rect l="l" t="t" r="r" b="b"/>
              <a:pathLst>
                <a:path w="239" h="286" extrusionOk="0">
                  <a:moveTo>
                    <a:pt x="96" y="0"/>
                  </a:moveTo>
                  <a:lnTo>
                    <a:pt x="48" y="48"/>
                  </a:lnTo>
                  <a:lnTo>
                    <a:pt x="1" y="143"/>
                  </a:lnTo>
                  <a:lnTo>
                    <a:pt x="48"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flipH="1">
              <a:off x="2455354" y="2387515"/>
              <a:ext cx="5433" cy="6525"/>
            </a:xfrm>
            <a:custGeom>
              <a:avLst/>
              <a:gdLst/>
              <a:ahLst/>
              <a:cxnLst/>
              <a:rect l="l" t="t" r="r" b="b"/>
              <a:pathLst>
                <a:path w="239" h="287" extrusionOk="0">
                  <a:moveTo>
                    <a:pt x="96" y="1"/>
                  </a:moveTo>
                  <a:lnTo>
                    <a:pt x="1" y="48"/>
                  </a:lnTo>
                  <a:lnTo>
                    <a:pt x="1" y="144"/>
                  </a:lnTo>
                  <a:lnTo>
                    <a:pt x="1" y="239"/>
                  </a:lnTo>
                  <a:lnTo>
                    <a:pt x="96" y="286"/>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
            <p:cNvSpPr/>
            <p:nvPr/>
          </p:nvSpPr>
          <p:spPr>
            <a:xfrm flipH="1">
              <a:off x="2400163" y="2387515"/>
              <a:ext cx="6524" cy="6525"/>
            </a:xfrm>
            <a:custGeom>
              <a:avLst/>
              <a:gdLst/>
              <a:ahLst/>
              <a:cxnLst/>
              <a:rect l="l" t="t" r="r" b="b"/>
              <a:pathLst>
                <a:path w="287" h="287" extrusionOk="0">
                  <a:moveTo>
                    <a:pt x="144" y="1"/>
                  </a:moveTo>
                  <a:lnTo>
                    <a:pt x="49" y="48"/>
                  </a:lnTo>
                  <a:lnTo>
                    <a:pt x="1" y="144"/>
                  </a:lnTo>
                  <a:lnTo>
                    <a:pt x="49" y="239"/>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6"/>
            <p:cNvSpPr/>
            <p:nvPr/>
          </p:nvSpPr>
          <p:spPr>
            <a:xfrm flipH="1">
              <a:off x="2537596" y="23474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flipH="1">
              <a:off x="2482405"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
            <p:cNvSpPr/>
            <p:nvPr/>
          </p:nvSpPr>
          <p:spPr>
            <a:xfrm flipH="1">
              <a:off x="2427213"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
            <p:cNvSpPr/>
            <p:nvPr/>
          </p:nvSpPr>
          <p:spPr>
            <a:xfrm flipH="1">
              <a:off x="2373113" y="2347476"/>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
            <p:cNvSpPr/>
            <p:nvPr/>
          </p:nvSpPr>
          <p:spPr>
            <a:xfrm flipH="1">
              <a:off x="2427213" y="2427576"/>
              <a:ext cx="6524" cy="4343"/>
            </a:xfrm>
            <a:custGeom>
              <a:avLst/>
              <a:gdLst/>
              <a:ahLst/>
              <a:cxnLst/>
              <a:rect l="l" t="t" r="r" b="b"/>
              <a:pathLst>
                <a:path w="287" h="191" extrusionOk="0">
                  <a:moveTo>
                    <a:pt x="96" y="0"/>
                  </a:moveTo>
                  <a:lnTo>
                    <a:pt x="1" y="48"/>
                  </a:lnTo>
                  <a:lnTo>
                    <a:pt x="239" y="191"/>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flipH="1">
              <a:off x="2439124" y="2192689"/>
              <a:ext cx="134206" cy="156970"/>
            </a:xfrm>
            <a:custGeom>
              <a:avLst/>
              <a:gdLst/>
              <a:ahLst/>
              <a:cxnLst/>
              <a:rect l="l" t="t" r="r" b="b"/>
              <a:pathLst>
                <a:path w="5904" h="6904" extrusionOk="0">
                  <a:moveTo>
                    <a:pt x="5856" y="0"/>
                  </a:moveTo>
                  <a:lnTo>
                    <a:pt x="4285" y="1619"/>
                  </a:lnTo>
                  <a:lnTo>
                    <a:pt x="4713" y="762"/>
                  </a:lnTo>
                  <a:lnTo>
                    <a:pt x="4333" y="1428"/>
                  </a:lnTo>
                  <a:lnTo>
                    <a:pt x="4142" y="1762"/>
                  </a:lnTo>
                  <a:lnTo>
                    <a:pt x="4095" y="1809"/>
                  </a:lnTo>
                  <a:lnTo>
                    <a:pt x="2857" y="3095"/>
                  </a:lnTo>
                  <a:lnTo>
                    <a:pt x="1476" y="4666"/>
                  </a:lnTo>
                  <a:lnTo>
                    <a:pt x="714" y="5523"/>
                  </a:lnTo>
                  <a:lnTo>
                    <a:pt x="0" y="6380"/>
                  </a:lnTo>
                  <a:lnTo>
                    <a:pt x="95" y="6427"/>
                  </a:lnTo>
                  <a:lnTo>
                    <a:pt x="333" y="6618"/>
                  </a:lnTo>
                  <a:lnTo>
                    <a:pt x="762" y="6856"/>
                  </a:lnTo>
                  <a:lnTo>
                    <a:pt x="762" y="6903"/>
                  </a:lnTo>
                  <a:lnTo>
                    <a:pt x="810" y="6856"/>
                  </a:lnTo>
                  <a:lnTo>
                    <a:pt x="810" y="6808"/>
                  </a:lnTo>
                  <a:lnTo>
                    <a:pt x="143" y="6332"/>
                  </a:lnTo>
                  <a:lnTo>
                    <a:pt x="905" y="5570"/>
                  </a:lnTo>
                  <a:lnTo>
                    <a:pt x="1619" y="4809"/>
                  </a:lnTo>
                  <a:lnTo>
                    <a:pt x="3095" y="3285"/>
                  </a:lnTo>
                  <a:lnTo>
                    <a:pt x="4475" y="1666"/>
                  </a:lnTo>
                  <a:lnTo>
                    <a:pt x="5904" y="48"/>
                  </a:lnTo>
                  <a:lnTo>
                    <a:pt x="585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flipH="1">
              <a:off x="2440193" y="2192689"/>
              <a:ext cx="35734" cy="36810"/>
            </a:xfrm>
            <a:custGeom>
              <a:avLst/>
              <a:gdLst/>
              <a:ahLst/>
              <a:cxnLst/>
              <a:rect l="l" t="t" r="r" b="b"/>
              <a:pathLst>
                <a:path w="1572" h="1619" fill="none" extrusionOk="0">
                  <a:moveTo>
                    <a:pt x="1571" y="0"/>
                  </a:moveTo>
                  <a:lnTo>
                    <a:pt x="1571" y="0"/>
                  </a:lnTo>
                  <a:lnTo>
                    <a:pt x="0" y="1619"/>
                  </a:lnTo>
                  <a:lnTo>
                    <a:pt x="0" y="1619"/>
                  </a:lnTo>
                  <a:lnTo>
                    <a:pt x="428" y="7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6"/>
            <p:cNvSpPr/>
            <p:nvPr/>
          </p:nvSpPr>
          <p:spPr>
            <a:xfrm flipH="1">
              <a:off x="2439124" y="2192689"/>
              <a:ext cx="134206" cy="156970"/>
            </a:xfrm>
            <a:custGeom>
              <a:avLst/>
              <a:gdLst/>
              <a:ahLst/>
              <a:cxnLst/>
              <a:rect l="l" t="t" r="r" b="b"/>
              <a:pathLst>
                <a:path w="5904" h="6904" fill="none" extrusionOk="0">
                  <a:moveTo>
                    <a:pt x="4713" y="762"/>
                  </a:moveTo>
                  <a:lnTo>
                    <a:pt x="4713" y="762"/>
                  </a:lnTo>
                  <a:lnTo>
                    <a:pt x="4333" y="1428"/>
                  </a:lnTo>
                  <a:lnTo>
                    <a:pt x="4142" y="1762"/>
                  </a:lnTo>
                  <a:lnTo>
                    <a:pt x="4095" y="1809"/>
                  </a:lnTo>
                  <a:lnTo>
                    <a:pt x="4095" y="1809"/>
                  </a:lnTo>
                  <a:lnTo>
                    <a:pt x="2857" y="3095"/>
                  </a:lnTo>
                  <a:lnTo>
                    <a:pt x="2857" y="3095"/>
                  </a:lnTo>
                  <a:lnTo>
                    <a:pt x="1476" y="4666"/>
                  </a:lnTo>
                  <a:lnTo>
                    <a:pt x="1476" y="4666"/>
                  </a:lnTo>
                  <a:lnTo>
                    <a:pt x="714" y="5523"/>
                  </a:lnTo>
                  <a:lnTo>
                    <a:pt x="0" y="6380"/>
                  </a:lnTo>
                  <a:lnTo>
                    <a:pt x="0" y="6380"/>
                  </a:lnTo>
                  <a:lnTo>
                    <a:pt x="95" y="6427"/>
                  </a:lnTo>
                  <a:lnTo>
                    <a:pt x="333" y="6618"/>
                  </a:lnTo>
                  <a:lnTo>
                    <a:pt x="762" y="6856"/>
                  </a:lnTo>
                  <a:lnTo>
                    <a:pt x="762" y="6856"/>
                  </a:lnTo>
                  <a:lnTo>
                    <a:pt x="762" y="6903"/>
                  </a:lnTo>
                  <a:lnTo>
                    <a:pt x="810" y="6856"/>
                  </a:lnTo>
                  <a:lnTo>
                    <a:pt x="810" y="6856"/>
                  </a:lnTo>
                  <a:lnTo>
                    <a:pt x="810" y="6808"/>
                  </a:lnTo>
                  <a:lnTo>
                    <a:pt x="810" y="6808"/>
                  </a:lnTo>
                  <a:lnTo>
                    <a:pt x="143" y="6332"/>
                  </a:lnTo>
                  <a:lnTo>
                    <a:pt x="143" y="6332"/>
                  </a:lnTo>
                  <a:lnTo>
                    <a:pt x="905" y="5570"/>
                  </a:lnTo>
                  <a:lnTo>
                    <a:pt x="1619" y="4809"/>
                  </a:lnTo>
                  <a:lnTo>
                    <a:pt x="1619" y="4809"/>
                  </a:lnTo>
                  <a:lnTo>
                    <a:pt x="3095" y="3285"/>
                  </a:lnTo>
                  <a:lnTo>
                    <a:pt x="3095" y="3285"/>
                  </a:lnTo>
                  <a:lnTo>
                    <a:pt x="4475" y="1666"/>
                  </a:lnTo>
                  <a:lnTo>
                    <a:pt x="5904" y="48"/>
                  </a:lnTo>
                  <a:lnTo>
                    <a:pt x="5904" y="48"/>
                  </a:lnTo>
                  <a:lnTo>
                    <a:pt x="5904" y="48"/>
                  </a:lnTo>
                  <a:lnTo>
                    <a:pt x="5856" y="0"/>
                  </a:lnTo>
                  <a:lnTo>
                    <a:pt x="4713" y="7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6"/>
            <p:cNvSpPr/>
            <p:nvPr/>
          </p:nvSpPr>
          <p:spPr>
            <a:xfrm flipH="1">
              <a:off x="2322240" y="2264126"/>
              <a:ext cx="88766" cy="192688"/>
            </a:xfrm>
            <a:custGeom>
              <a:avLst/>
              <a:gdLst/>
              <a:ahLst/>
              <a:cxnLst/>
              <a:rect l="l" t="t" r="r" b="b"/>
              <a:pathLst>
                <a:path w="3905" h="8475" extrusionOk="0">
                  <a:moveTo>
                    <a:pt x="3904" y="0"/>
                  </a:moveTo>
                  <a:lnTo>
                    <a:pt x="3048" y="2095"/>
                  </a:lnTo>
                  <a:lnTo>
                    <a:pt x="2238" y="4237"/>
                  </a:lnTo>
                  <a:lnTo>
                    <a:pt x="1429" y="6237"/>
                  </a:lnTo>
                  <a:lnTo>
                    <a:pt x="762" y="8284"/>
                  </a:lnTo>
                  <a:lnTo>
                    <a:pt x="381" y="8094"/>
                  </a:lnTo>
                  <a:lnTo>
                    <a:pt x="1" y="7951"/>
                  </a:lnTo>
                  <a:lnTo>
                    <a:pt x="381" y="8237"/>
                  </a:lnTo>
                  <a:lnTo>
                    <a:pt x="810" y="8475"/>
                  </a:lnTo>
                  <a:lnTo>
                    <a:pt x="1238" y="7427"/>
                  </a:lnTo>
                  <a:lnTo>
                    <a:pt x="1667" y="6380"/>
                  </a:lnTo>
                  <a:lnTo>
                    <a:pt x="2048" y="5285"/>
                  </a:lnTo>
                  <a:lnTo>
                    <a:pt x="2429" y="4237"/>
                  </a:lnTo>
                  <a:lnTo>
                    <a:pt x="2857" y="3047"/>
                  </a:lnTo>
                  <a:lnTo>
                    <a:pt x="3238" y="2381"/>
                  </a:lnTo>
                  <a:lnTo>
                    <a:pt x="3666" y="1667"/>
                  </a:lnTo>
                  <a:lnTo>
                    <a:pt x="3666" y="1619"/>
                  </a:lnTo>
                  <a:lnTo>
                    <a:pt x="3190" y="2333"/>
                  </a:lnTo>
                  <a:lnTo>
                    <a:pt x="3000" y="2619"/>
                  </a:lnTo>
                  <a:lnTo>
                    <a:pt x="390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6"/>
            <p:cNvSpPr/>
            <p:nvPr/>
          </p:nvSpPr>
          <p:spPr>
            <a:xfrm flipH="1">
              <a:off x="2394753" y="2319329"/>
              <a:ext cx="149367" cy="102858"/>
            </a:xfrm>
            <a:custGeom>
              <a:avLst/>
              <a:gdLst/>
              <a:ahLst/>
              <a:cxnLst/>
              <a:rect l="l" t="t" r="r" b="b"/>
              <a:pathLst>
                <a:path w="6571" h="4524" extrusionOk="0">
                  <a:moveTo>
                    <a:pt x="1" y="0"/>
                  </a:moveTo>
                  <a:lnTo>
                    <a:pt x="1" y="48"/>
                  </a:lnTo>
                  <a:lnTo>
                    <a:pt x="1619" y="1238"/>
                  </a:lnTo>
                  <a:lnTo>
                    <a:pt x="3238" y="2381"/>
                  </a:lnTo>
                  <a:lnTo>
                    <a:pt x="4857" y="3476"/>
                  </a:lnTo>
                  <a:lnTo>
                    <a:pt x="6571" y="4523"/>
                  </a:lnTo>
                  <a:lnTo>
                    <a:pt x="3286" y="2190"/>
                  </a:lnTo>
                  <a:lnTo>
                    <a:pt x="1334" y="857"/>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flipH="1">
              <a:off x="3019182" y="4185438"/>
              <a:ext cx="212151" cy="253325"/>
            </a:xfrm>
            <a:custGeom>
              <a:avLst/>
              <a:gdLst/>
              <a:ahLst/>
              <a:cxnLst/>
              <a:rect l="l" t="t" r="r" b="b"/>
              <a:pathLst>
                <a:path w="9333" h="11142" extrusionOk="0">
                  <a:moveTo>
                    <a:pt x="382" y="1"/>
                  </a:moveTo>
                  <a:lnTo>
                    <a:pt x="1" y="49"/>
                  </a:lnTo>
                  <a:lnTo>
                    <a:pt x="382" y="11141"/>
                  </a:lnTo>
                  <a:lnTo>
                    <a:pt x="763" y="11141"/>
                  </a:lnTo>
                  <a:lnTo>
                    <a:pt x="1810" y="11094"/>
                  </a:lnTo>
                  <a:lnTo>
                    <a:pt x="2524" y="10999"/>
                  </a:lnTo>
                  <a:lnTo>
                    <a:pt x="3286" y="10903"/>
                  </a:lnTo>
                  <a:lnTo>
                    <a:pt x="4095" y="10761"/>
                  </a:lnTo>
                  <a:lnTo>
                    <a:pt x="4952" y="10523"/>
                  </a:lnTo>
                  <a:lnTo>
                    <a:pt x="5762" y="10237"/>
                  </a:lnTo>
                  <a:lnTo>
                    <a:pt x="6618" y="9856"/>
                  </a:lnTo>
                  <a:lnTo>
                    <a:pt x="6999" y="9618"/>
                  </a:lnTo>
                  <a:lnTo>
                    <a:pt x="7333" y="9380"/>
                  </a:lnTo>
                  <a:lnTo>
                    <a:pt x="7714" y="9094"/>
                  </a:lnTo>
                  <a:lnTo>
                    <a:pt x="8047" y="8809"/>
                  </a:lnTo>
                  <a:lnTo>
                    <a:pt x="8332" y="8475"/>
                  </a:lnTo>
                  <a:lnTo>
                    <a:pt x="8570" y="8094"/>
                  </a:lnTo>
                  <a:lnTo>
                    <a:pt x="8809" y="7714"/>
                  </a:lnTo>
                  <a:lnTo>
                    <a:pt x="8999" y="7285"/>
                  </a:lnTo>
                  <a:lnTo>
                    <a:pt x="9142" y="6857"/>
                  </a:lnTo>
                  <a:lnTo>
                    <a:pt x="9285" y="6333"/>
                  </a:lnTo>
                  <a:lnTo>
                    <a:pt x="9332" y="5809"/>
                  </a:lnTo>
                  <a:lnTo>
                    <a:pt x="9332" y="5238"/>
                  </a:lnTo>
                  <a:lnTo>
                    <a:pt x="9285" y="4667"/>
                  </a:lnTo>
                  <a:lnTo>
                    <a:pt x="9189" y="4143"/>
                  </a:lnTo>
                  <a:lnTo>
                    <a:pt x="9047" y="3667"/>
                  </a:lnTo>
                  <a:lnTo>
                    <a:pt x="8856" y="3238"/>
                  </a:lnTo>
                  <a:lnTo>
                    <a:pt x="8618" y="2810"/>
                  </a:lnTo>
                  <a:lnTo>
                    <a:pt x="8380" y="2429"/>
                  </a:lnTo>
                  <a:lnTo>
                    <a:pt x="8094" y="2096"/>
                  </a:lnTo>
                  <a:lnTo>
                    <a:pt x="7761" y="1810"/>
                  </a:lnTo>
                  <a:lnTo>
                    <a:pt x="7428" y="1524"/>
                  </a:lnTo>
                  <a:lnTo>
                    <a:pt x="7047" y="1286"/>
                  </a:lnTo>
                  <a:lnTo>
                    <a:pt x="6666" y="1048"/>
                  </a:lnTo>
                  <a:lnTo>
                    <a:pt x="6285" y="858"/>
                  </a:lnTo>
                  <a:lnTo>
                    <a:pt x="5428" y="525"/>
                  </a:lnTo>
                  <a:lnTo>
                    <a:pt x="4571" y="287"/>
                  </a:lnTo>
                  <a:lnTo>
                    <a:pt x="3714" y="144"/>
                  </a:lnTo>
                  <a:lnTo>
                    <a:pt x="2857" y="49"/>
                  </a:lnTo>
                  <a:lnTo>
                    <a:pt x="209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6"/>
            <p:cNvSpPr/>
            <p:nvPr/>
          </p:nvSpPr>
          <p:spPr>
            <a:xfrm flipH="1">
              <a:off x="3215080" y="4185438"/>
              <a:ext cx="1476149" cy="305277"/>
            </a:xfrm>
            <a:custGeom>
              <a:avLst/>
              <a:gdLst/>
              <a:ahLst/>
              <a:cxnLst/>
              <a:rect l="l" t="t" r="r" b="b"/>
              <a:pathLst>
                <a:path w="64939" h="13427" extrusionOk="0">
                  <a:moveTo>
                    <a:pt x="64558" y="1"/>
                  </a:moveTo>
                  <a:lnTo>
                    <a:pt x="0" y="2381"/>
                  </a:lnTo>
                  <a:lnTo>
                    <a:pt x="429" y="13427"/>
                  </a:lnTo>
                  <a:lnTo>
                    <a:pt x="64939" y="11094"/>
                  </a:lnTo>
                  <a:lnTo>
                    <a:pt x="64558"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6"/>
            <p:cNvSpPr/>
            <p:nvPr/>
          </p:nvSpPr>
          <p:spPr>
            <a:xfrm flipH="1">
              <a:off x="3215080" y="4185438"/>
              <a:ext cx="1476149" cy="305277"/>
            </a:xfrm>
            <a:custGeom>
              <a:avLst/>
              <a:gdLst/>
              <a:ahLst/>
              <a:cxnLst/>
              <a:rect l="l" t="t" r="r" b="b"/>
              <a:pathLst>
                <a:path w="64939" h="13427" fill="none" extrusionOk="0">
                  <a:moveTo>
                    <a:pt x="429" y="13427"/>
                  </a:moveTo>
                  <a:lnTo>
                    <a:pt x="0" y="2381"/>
                  </a:lnTo>
                  <a:lnTo>
                    <a:pt x="64558" y="1"/>
                  </a:lnTo>
                  <a:lnTo>
                    <a:pt x="64939" y="11094"/>
                  </a:lnTo>
                  <a:lnTo>
                    <a:pt x="429" y="134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flipH="1">
              <a:off x="3210739" y="4149719"/>
              <a:ext cx="70376" cy="296615"/>
            </a:xfrm>
            <a:custGeom>
              <a:avLst/>
              <a:gdLst/>
              <a:ahLst/>
              <a:cxnLst/>
              <a:rect l="l" t="t" r="r" b="b"/>
              <a:pathLst>
                <a:path w="3096" h="13046" extrusionOk="0">
                  <a:moveTo>
                    <a:pt x="2572" y="1"/>
                  </a:moveTo>
                  <a:lnTo>
                    <a:pt x="1" y="96"/>
                  </a:lnTo>
                  <a:lnTo>
                    <a:pt x="525" y="13046"/>
                  </a:lnTo>
                  <a:lnTo>
                    <a:pt x="3095" y="12951"/>
                  </a:lnTo>
                  <a:lnTo>
                    <a:pt x="2572"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flipH="1">
              <a:off x="3270272" y="4167044"/>
              <a:ext cx="69285" cy="295523"/>
            </a:xfrm>
            <a:custGeom>
              <a:avLst/>
              <a:gdLst/>
              <a:ahLst/>
              <a:cxnLst/>
              <a:rect l="l" t="t" r="r" b="b"/>
              <a:pathLst>
                <a:path w="3048" h="12998" extrusionOk="0">
                  <a:moveTo>
                    <a:pt x="2572" y="1"/>
                  </a:moveTo>
                  <a:lnTo>
                    <a:pt x="1" y="96"/>
                  </a:lnTo>
                  <a:lnTo>
                    <a:pt x="477" y="12998"/>
                  </a:lnTo>
                  <a:lnTo>
                    <a:pt x="3048" y="12903"/>
                  </a:lnTo>
                  <a:lnTo>
                    <a:pt x="2572"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flipH="1">
              <a:off x="4645767" y="4239572"/>
              <a:ext cx="281391" cy="252234"/>
            </a:xfrm>
            <a:custGeom>
              <a:avLst/>
              <a:gdLst/>
              <a:ahLst/>
              <a:cxnLst/>
              <a:rect l="l" t="t" r="r" b="b"/>
              <a:pathLst>
                <a:path w="12379" h="11094" extrusionOk="0">
                  <a:moveTo>
                    <a:pt x="10379" y="0"/>
                  </a:moveTo>
                  <a:lnTo>
                    <a:pt x="2571" y="4476"/>
                  </a:lnTo>
                  <a:lnTo>
                    <a:pt x="0" y="5904"/>
                  </a:lnTo>
                  <a:lnTo>
                    <a:pt x="2666" y="7189"/>
                  </a:lnTo>
                  <a:lnTo>
                    <a:pt x="10808" y="11093"/>
                  </a:lnTo>
                  <a:lnTo>
                    <a:pt x="12379" y="9903"/>
                  </a:lnTo>
                  <a:lnTo>
                    <a:pt x="10712" y="8856"/>
                  </a:lnTo>
                  <a:lnTo>
                    <a:pt x="12283" y="7665"/>
                  </a:lnTo>
                  <a:lnTo>
                    <a:pt x="10665" y="6666"/>
                  </a:lnTo>
                  <a:lnTo>
                    <a:pt x="12236" y="5475"/>
                  </a:lnTo>
                  <a:lnTo>
                    <a:pt x="10570" y="4428"/>
                  </a:lnTo>
                  <a:lnTo>
                    <a:pt x="12141" y="3285"/>
                  </a:lnTo>
                  <a:lnTo>
                    <a:pt x="10474" y="2238"/>
                  </a:lnTo>
                  <a:lnTo>
                    <a:pt x="12045" y="1048"/>
                  </a:lnTo>
                  <a:lnTo>
                    <a:pt x="10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flipH="1">
              <a:off x="3384974" y="4261217"/>
              <a:ext cx="1213193" cy="44404"/>
            </a:xfrm>
            <a:custGeom>
              <a:avLst/>
              <a:gdLst/>
              <a:ahLst/>
              <a:cxnLst/>
              <a:rect l="l" t="t" r="r" b="b"/>
              <a:pathLst>
                <a:path w="53371" h="1953" extrusionOk="0">
                  <a:moveTo>
                    <a:pt x="53370" y="1"/>
                  </a:moveTo>
                  <a:lnTo>
                    <a:pt x="46705" y="143"/>
                  </a:lnTo>
                  <a:lnTo>
                    <a:pt x="40040" y="334"/>
                  </a:lnTo>
                  <a:lnTo>
                    <a:pt x="26662" y="762"/>
                  </a:lnTo>
                  <a:lnTo>
                    <a:pt x="13331" y="1334"/>
                  </a:lnTo>
                  <a:lnTo>
                    <a:pt x="6666" y="1619"/>
                  </a:lnTo>
                  <a:lnTo>
                    <a:pt x="0" y="1953"/>
                  </a:lnTo>
                  <a:lnTo>
                    <a:pt x="6666" y="1810"/>
                  </a:lnTo>
                  <a:lnTo>
                    <a:pt x="13331" y="1619"/>
                  </a:lnTo>
                  <a:lnTo>
                    <a:pt x="26709" y="1191"/>
                  </a:lnTo>
                  <a:lnTo>
                    <a:pt x="40040" y="667"/>
                  </a:lnTo>
                  <a:lnTo>
                    <a:pt x="46705" y="334"/>
                  </a:lnTo>
                  <a:lnTo>
                    <a:pt x="53370" y="1"/>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6"/>
            <p:cNvSpPr/>
            <p:nvPr/>
          </p:nvSpPr>
          <p:spPr>
            <a:xfrm flipH="1">
              <a:off x="3384974" y="4261217"/>
              <a:ext cx="1213193" cy="44404"/>
            </a:xfrm>
            <a:custGeom>
              <a:avLst/>
              <a:gdLst/>
              <a:ahLst/>
              <a:cxnLst/>
              <a:rect l="l" t="t" r="r" b="b"/>
              <a:pathLst>
                <a:path w="53371" h="1953" fill="none" extrusionOk="0">
                  <a:moveTo>
                    <a:pt x="53370" y="1"/>
                  </a:moveTo>
                  <a:lnTo>
                    <a:pt x="46705" y="143"/>
                  </a:lnTo>
                  <a:lnTo>
                    <a:pt x="40040" y="334"/>
                  </a:lnTo>
                  <a:lnTo>
                    <a:pt x="26662" y="762"/>
                  </a:lnTo>
                  <a:lnTo>
                    <a:pt x="13331" y="1334"/>
                  </a:lnTo>
                  <a:lnTo>
                    <a:pt x="13331" y="1334"/>
                  </a:lnTo>
                  <a:lnTo>
                    <a:pt x="6666" y="1619"/>
                  </a:lnTo>
                  <a:lnTo>
                    <a:pt x="0" y="1953"/>
                  </a:lnTo>
                  <a:lnTo>
                    <a:pt x="0" y="1953"/>
                  </a:lnTo>
                  <a:lnTo>
                    <a:pt x="6666" y="1810"/>
                  </a:lnTo>
                  <a:lnTo>
                    <a:pt x="13331" y="1619"/>
                  </a:lnTo>
                  <a:lnTo>
                    <a:pt x="26709" y="1191"/>
                  </a:lnTo>
                  <a:lnTo>
                    <a:pt x="40040" y="667"/>
                  </a:lnTo>
                  <a:lnTo>
                    <a:pt x="46705" y="334"/>
                  </a:lnTo>
                  <a:lnTo>
                    <a:pt x="5337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6"/>
            <p:cNvSpPr/>
            <p:nvPr/>
          </p:nvSpPr>
          <p:spPr>
            <a:xfrm flipH="1">
              <a:off x="3378496" y="4374874"/>
              <a:ext cx="1213170" cy="44404"/>
            </a:xfrm>
            <a:custGeom>
              <a:avLst/>
              <a:gdLst/>
              <a:ahLst/>
              <a:cxnLst/>
              <a:rect l="l" t="t" r="r" b="b"/>
              <a:pathLst>
                <a:path w="53370" h="1953" extrusionOk="0">
                  <a:moveTo>
                    <a:pt x="53370" y="1"/>
                  </a:moveTo>
                  <a:lnTo>
                    <a:pt x="46705" y="143"/>
                  </a:lnTo>
                  <a:lnTo>
                    <a:pt x="40039" y="334"/>
                  </a:lnTo>
                  <a:lnTo>
                    <a:pt x="26661" y="762"/>
                  </a:lnTo>
                  <a:lnTo>
                    <a:pt x="13331" y="1286"/>
                  </a:lnTo>
                  <a:lnTo>
                    <a:pt x="6665" y="1572"/>
                  </a:lnTo>
                  <a:lnTo>
                    <a:pt x="0" y="1953"/>
                  </a:lnTo>
                  <a:lnTo>
                    <a:pt x="0" y="1953"/>
                  </a:lnTo>
                  <a:lnTo>
                    <a:pt x="6665" y="1762"/>
                  </a:lnTo>
                  <a:lnTo>
                    <a:pt x="13331" y="1572"/>
                  </a:lnTo>
                  <a:lnTo>
                    <a:pt x="26661" y="1143"/>
                  </a:lnTo>
                  <a:lnTo>
                    <a:pt x="40039" y="619"/>
                  </a:lnTo>
                  <a:lnTo>
                    <a:pt x="46705" y="334"/>
                  </a:lnTo>
                  <a:lnTo>
                    <a:pt x="53370" y="1"/>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flipH="1">
              <a:off x="3378496" y="4374874"/>
              <a:ext cx="1213170" cy="44404"/>
            </a:xfrm>
            <a:custGeom>
              <a:avLst/>
              <a:gdLst/>
              <a:ahLst/>
              <a:cxnLst/>
              <a:rect l="l" t="t" r="r" b="b"/>
              <a:pathLst>
                <a:path w="53370" h="1953" fill="none" extrusionOk="0">
                  <a:moveTo>
                    <a:pt x="53370" y="1"/>
                  </a:moveTo>
                  <a:lnTo>
                    <a:pt x="46705" y="143"/>
                  </a:lnTo>
                  <a:lnTo>
                    <a:pt x="40039" y="334"/>
                  </a:lnTo>
                  <a:lnTo>
                    <a:pt x="26661" y="762"/>
                  </a:lnTo>
                  <a:lnTo>
                    <a:pt x="13331" y="1286"/>
                  </a:lnTo>
                  <a:lnTo>
                    <a:pt x="13331" y="1286"/>
                  </a:lnTo>
                  <a:lnTo>
                    <a:pt x="6665" y="1572"/>
                  </a:lnTo>
                  <a:lnTo>
                    <a:pt x="0" y="1953"/>
                  </a:lnTo>
                  <a:lnTo>
                    <a:pt x="0" y="1953"/>
                  </a:lnTo>
                  <a:lnTo>
                    <a:pt x="6665" y="1762"/>
                  </a:lnTo>
                  <a:lnTo>
                    <a:pt x="13331" y="1572"/>
                  </a:lnTo>
                  <a:lnTo>
                    <a:pt x="26661" y="1143"/>
                  </a:lnTo>
                  <a:lnTo>
                    <a:pt x="40039" y="619"/>
                  </a:lnTo>
                  <a:lnTo>
                    <a:pt x="46705" y="334"/>
                  </a:lnTo>
                  <a:lnTo>
                    <a:pt x="5337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flipH="1">
              <a:off x="4865208" y="4340004"/>
              <a:ext cx="63428" cy="64569"/>
            </a:xfrm>
            <a:custGeom>
              <a:avLst/>
              <a:gdLst/>
              <a:ahLst/>
              <a:cxnLst/>
              <a:rect l="l" t="t" r="r" b="b"/>
              <a:pathLst>
                <a:path w="2667" h="2715" extrusionOk="0">
                  <a:moveTo>
                    <a:pt x="2571" y="1"/>
                  </a:moveTo>
                  <a:lnTo>
                    <a:pt x="0" y="1429"/>
                  </a:lnTo>
                  <a:lnTo>
                    <a:pt x="2666" y="2714"/>
                  </a:lnTo>
                  <a:lnTo>
                    <a:pt x="257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66"/>
          <p:cNvSpPr txBox="1">
            <a:spLocks noGrp="1"/>
          </p:cNvSpPr>
          <p:nvPr>
            <p:ph type="body" idx="1"/>
          </p:nvPr>
        </p:nvSpPr>
        <p:spPr>
          <a:xfrm>
            <a:off x="3638703" y="1857275"/>
            <a:ext cx="3788847" cy="2134200"/>
          </a:xfrm>
          <a:prstGeom prst="rect">
            <a:avLst/>
          </a:prstGeom>
        </p:spPr>
        <p:txBody>
          <a:bodyPr spcFirstLastPara="1" wrap="square" lIns="91425" tIns="91425" rIns="91425" bIns="91425" anchor="t" anchorCtr="0">
            <a:noAutofit/>
          </a:bodyPr>
          <a:lstStyle/>
          <a:p>
            <a:pPr lvl="0">
              <a:lnSpc>
                <a:spcPct val="150000"/>
              </a:lnSpc>
            </a:pPr>
            <a:r>
              <a:rPr lang="id-ID" dirty="0" smtClean="0"/>
              <a:t>Selain </a:t>
            </a:r>
            <a:r>
              <a:rPr lang="id-ID" dirty="0"/>
              <a:t>hal diatas user juga memerlukan sebuah website untuk membranding produknya dan juga menjadi identitas bisnis miliknya agar terlihat lebih profesional mengingat bisnisnya yang sudah berkembang menjadi cukup besar.</a:t>
            </a:r>
            <a:endParaRPr lang="id-ID" dirty="0"/>
          </a:p>
        </p:txBody>
      </p:sp>
      <p:sp>
        <p:nvSpPr>
          <p:cNvPr id="6858" name="Google Shape;6858;p66">
            <a:hlinkClick r:id="rId3" action="ppaction://hlinksldjump"/>
          </p:cNvPr>
          <p:cNvSpPr/>
          <p:nvPr/>
        </p:nvSpPr>
        <p:spPr>
          <a:xfrm>
            <a:off x="369950" y="359900"/>
            <a:ext cx="223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6">
            <a:hlinkClick r:id="rId4" action="ppaction://hlinksldjump"/>
          </p:cNvPr>
          <p:cNvSpPr txBox="1"/>
          <p:nvPr/>
        </p:nvSpPr>
        <p:spPr>
          <a:xfrm>
            <a:off x="172700" y="931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mon</a:t>
            </a:r>
            <a:endParaRPr sz="1600" b="1">
              <a:solidFill>
                <a:schemeClr val="lt1"/>
              </a:solidFill>
              <a:latin typeface="Raleway"/>
              <a:ea typeface="Raleway"/>
              <a:cs typeface="Raleway"/>
              <a:sym typeface="Raleway"/>
            </a:endParaRPr>
          </a:p>
        </p:txBody>
      </p:sp>
      <p:sp>
        <p:nvSpPr>
          <p:cNvPr id="6860" name="Google Shape;6860;p66">
            <a:hlinkClick r:id="rId5" action="ppaction://hlinksldjump"/>
          </p:cNvPr>
          <p:cNvSpPr txBox="1"/>
          <p:nvPr/>
        </p:nvSpPr>
        <p:spPr>
          <a:xfrm>
            <a:off x="172700" y="13749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tue</a:t>
            </a:r>
            <a:endParaRPr sz="1600" b="1">
              <a:solidFill>
                <a:schemeClr val="lt1"/>
              </a:solidFill>
              <a:latin typeface="Raleway"/>
              <a:ea typeface="Raleway"/>
              <a:cs typeface="Raleway"/>
              <a:sym typeface="Raleway"/>
            </a:endParaRPr>
          </a:p>
        </p:txBody>
      </p:sp>
      <p:sp>
        <p:nvSpPr>
          <p:cNvPr id="6861" name="Google Shape;6861;p66">
            <a:hlinkClick r:id="rId5" action="ppaction://hlinksldjump"/>
          </p:cNvPr>
          <p:cNvSpPr txBox="1"/>
          <p:nvPr/>
        </p:nvSpPr>
        <p:spPr>
          <a:xfrm>
            <a:off x="172700" y="18186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wed</a:t>
            </a:r>
            <a:endParaRPr sz="1600" b="1">
              <a:solidFill>
                <a:schemeClr val="lt1"/>
              </a:solidFill>
              <a:latin typeface="Raleway"/>
              <a:ea typeface="Raleway"/>
              <a:cs typeface="Raleway"/>
              <a:sym typeface="Raleway"/>
            </a:endParaRPr>
          </a:p>
        </p:txBody>
      </p:sp>
      <p:sp>
        <p:nvSpPr>
          <p:cNvPr id="6862" name="Google Shape;6862;p66">
            <a:hlinkClick r:id="rId5" action="ppaction://hlinksldjump"/>
          </p:cNvPr>
          <p:cNvSpPr txBox="1"/>
          <p:nvPr/>
        </p:nvSpPr>
        <p:spPr>
          <a:xfrm>
            <a:off x="172700" y="22624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thu</a:t>
            </a:r>
            <a:endParaRPr sz="1600" b="1">
              <a:solidFill>
                <a:schemeClr val="lt1"/>
              </a:solidFill>
              <a:latin typeface="Raleway"/>
              <a:ea typeface="Raleway"/>
              <a:cs typeface="Raleway"/>
              <a:sym typeface="Raleway"/>
            </a:endParaRPr>
          </a:p>
        </p:txBody>
      </p:sp>
      <p:sp>
        <p:nvSpPr>
          <p:cNvPr id="6863" name="Google Shape;6863;p66">
            <a:hlinkClick r:id="" action="ppaction://noaction"/>
          </p:cNvPr>
          <p:cNvSpPr txBox="1"/>
          <p:nvPr/>
        </p:nvSpPr>
        <p:spPr>
          <a:xfrm>
            <a:off x="172700" y="2706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Raleway"/>
                <a:ea typeface="Raleway"/>
                <a:cs typeface="Raleway"/>
                <a:sym typeface="Raleway"/>
              </a:rPr>
              <a:t>fri</a:t>
            </a:r>
            <a:endParaRPr sz="1600" b="1">
              <a:solidFill>
                <a:schemeClr val="dk2"/>
              </a:solidFill>
              <a:latin typeface="Raleway"/>
              <a:ea typeface="Raleway"/>
              <a:cs typeface="Raleway"/>
              <a:sym typeface="Raleway"/>
            </a:endParaRPr>
          </a:p>
        </p:txBody>
      </p:sp>
      <p:sp>
        <p:nvSpPr>
          <p:cNvPr id="6864" name="Google Shape;6864;p66"/>
          <p:cNvSpPr/>
          <p:nvPr/>
        </p:nvSpPr>
        <p:spPr>
          <a:xfrm rot="2700000">
            <a:off x="341904" y="45340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6"/>
          <p:cNvSpPr/>
          <p:nvPr/>
        </p:nvSpPr>
        <p:spPr>
          <a:xfrm rot="8100000">
            <a:off x="341911" y="45348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66"/>
          <p:cNvGrpSpPr/>
          <p:nvPr/>
        </p:nvGrpSpPr>
        <p:grpSpPr>
          <a:xfrm>
            <a:off x="284809" y="3333172"/>
            <a:ext cx="278329" cy="45600"/>
            <a:chOff x="284809" y="3376035"/>
            <a:chExt cx="278329" cy="45600"/>
          </a:xfrm>
        </p:grpSpPr>
        <p:sp>
          <p:nvSpPr>
            <p:cNvPr id="6867" name="Google Shape;6867;p66"/>
            <p:cNvSpPr/>
            <p:nvPr/>
          </p:nvSpPr>
          <p:spPr>
            <a:xfrm>
              <a:off x="284809"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400686"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16638"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6"/>
          <p:cNvGrpSpPr/>
          <p:nvPr/>
        </p:nvGrpSpPr>
        <p:grpSpPr>
          <a:xfrm>
            <a:off x="284550" y="4160639"/>
            <a:ext cx="278848" cy="132251"/>
            <a:chOff x="395425" y="661226"/>
            <a:chExt cx="278848" cy="132251"/>
          </a:xfrm>
        </p:grpSpPr>
        <p:sp>
          <p:nvSpPr>
            <p:cNvPr id="6871" name="Google Shape;6871;p66"/>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6"/>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6"/>
          <p:cNvGrpSpPr/>
          <p:nvPr/>
        </p:nvGrpSpPr>
        <p:grpSpPr>
          <a:xfrm flipH="1">
            <a:off x="284550" y="4427339"/>
            <a:ext cx="278848" cy="132251"/>
            <a:chOff x="395425" y="661226"/>
            <a:chExt cx="278848" cy="132251"/>
          </a:xfrm>
        </p:grpSpPr>
        <p:sp>
          <p:nvSpPr>
            <p:cNvPr id="6874" name="Google Shape;6874;p66"/>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6"/>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6"/>
          <p:cNvGrpSpPr/>
          <p:nvPr/>
        </p:nvGrpSpPr>
        <p:grpSpPr>
          <a:xfrm>
            <a:off x="303960" y="3655421"/>
            <a:ext cx="240047" cy="228601"/>
            <a:chOff x="1378351" y="1703511"/>
            <a:chExt cx="343759" cy="339271"/>
          </a:xfrm>
        </p:grpSpPr>
        <p:sp>
          <p:nvSpPr>
            <p:cNvPr id="6877" name="Google Shape;6877;p66"/>
            <p:cNvSpPr/>
            <p:nvPr/>
          </p:nvSpPr>
          <p:spPr>
            <a:xfrm>
              <a:off x="1531123" y="1842676"/>
              <a:ext cx="39764" cy="39764"/>
            </a:xfrm>
            <a:custGeom>
              <a:avLst/>
              <a:gdLst/>
              <a:ahLst/>
              <a:cxnLst/>
              <a:rect l="l" t="t" r="r" b="b"/>
              <a:pathLst>
                <a:path w="2259" h="2259" extrusionOk="0">
                  <a:moveTo>
                    <a:pt x="0" y="0"/>
                  </a:moveTo>
                  <a:lnTo>
                    <a:pt x="0" y="2259"/>
                  </a:lnTo>
                  <a:lnTo>
                    <a:pt x="2259" y="2259"/>
                  </a:lnTo>
                  <a:lnTo>
                    <a:pt x="2259"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66"/>
            <p:cNvSpPr/>
            <p:nvPr/>
          </p:nvSpPr>
          <p:spPr>
            <a:xfrm>
              <a:off x="1378351" y="1703511"/>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66"/>
            <p:cNvSpPr/>
            <p:nvPr/>
          </p:nvSpPr>
          <p:spPr>
            <a:xfrm>
              <a:off x="1419910" y="1775787"/>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66"/>
            <p:cNvSpPr/>
            <p:nvPr/>
          </p:nvSpPr>
          <p:spPr>
            <a:xfrm>
              <a:off x="1511925" y="1818525"/>
              <a:ext cx="87600" cy="92400"/>
            </a:xfrm>
            <a:prstGeom prst="roundRect">
              <a:avLst>
                <a:gd name="adj" fmla="val 16667"/>
              </a:avLst>
            </a:prstGeom>
            <a:solidFill>
              <a:srgbClr val="FFFAF7"/>
            </a:solidFill>
            <a:ln w="9525" cap="flat" cmpd="sng">
              <a:solidFill>
                <a:srgbClr val="FFFA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1" name="Google Shape;6881;p66">
            <a:hlinkClick r:id="" action="ppaction://hlinkshowjump?jump=firstslide"/>
          </p:cNvPr>
          <p:cNvSpPr/>
          <p:nvPr/>
        </p:nvSpPr>
        <p:spPr>
          <a:xfrm>
            <a:off x="312225" y="3660525"/>
            <a:ext cx="2235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a:hlinkClick r:id="rId6" action="ppaction://hlinksldjump"/>
          </p:cNvPr>
          <p:cNvSpPr/>
          <p:nvPr/>
        </p:nvSpPr>
        <p:spPr>
          <a:xfrm>
            <a:off x="284800" y="32658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a:hlinkClick r:id="" action="ppaction://hlinkshowjump?jump=nextslide"/>
          </p:cNvPr>
          <p:cNvSpPr/>
          <p:nvPr/>
        </p:nvSpPr>
        <p:spPr>
          <a:xfrm>
            <a:off x="284625" y="41367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6">
            <a:hlinkClick r:id="" action="ppaction://hlinkshowjump?jump=previousslide"/>
          </p:cNvPr>
          <p:cNvSpPr/>
          <p:nvPr/>
        </p:nvSpPr>
        <p:spPr>
          <a:xfrm>
            <a:off x="284625" y="44034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497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95"/>
        <p:cNvGrpSpPr/>
        <p:nvPr/>
      </p:nvGrpSpPr>
      <p:grpSpPr>
        <a:xfrm>
          <a:off x="0" y="0"/>
          <a:ext cx="0" cy="0"/>
          <a:chOff x="0" y="0"/>
          <a:chExt cx="0" cy="0"/>
        </a:xfrm>
      </p:grpSpPr>
      <p:sp>
        <p:nvSpPr>
          <p:cNvPr id="6596" name="Google Shape;6596;p66"/>
          <p:cNvSpPr txBox="1">
            <a:spLocks noGrp="1"/>
          </p:cNvSpPr>
          <p:nvPr>
            <p:ph type="title"/>
          </p:nvPr>
        </p:nvSpPr>
        <p:spPr>
          <a:xfrm>
            <a:off x="3224413" y="539996"/>
            <a:ext cx="4514700" cy="477600"/>
          </a:xfrm>
          <a:prstGeom prst="rect">
            <a:avLst/>
          </a:prstGeom>
        </p:spPr>
        <p:txBody>
          <a:bodyPr spcFirstLastPara="1" wrap="square" lIns="91425" tIns="91425" rIns="91425" bIns="91425" anchor="t" anchorCtr="0">
            <a:noAutofit/>
          </a:bodyPr>
          <a:lstStyle/>
          <a:p>
            <a:pPr lvl="0"/>
            <a:r>
              <a:rPr lang="en" dirty="0"/>
              <a:t>Analisa Kebutuhan</a:t>
            </a:r>
            <a:endParaRPr dirty="0"/>
          </a:p>
        </p:txBody>
      </p:sp>
      <p:grpSp>
        <p:nvGrpSpPr>
          <p:cNvPr id="6597" name="Google Shape;6597;p66"/>
          <p:cNvGrpSpPr/>
          <p:nvPr/>
        </p:nvGrpSpPr>
        <p:grpSpPr>
          <a:xfrm flipH="1">
            <a:off x="2905389" y="1312722"/>
            <a:ext cx="5152770" cy="3055414"/>
            <a:chOff x="2043907" y="1175363"/>
            <a:chExt cx="5168793" cy="3055414"/>
          </a:xfrm>
        </p:grpSpPr>
        <p:sp>
          <p:nvSpPr>
            <p:cNvPr id="6598" name="Google Shape;6598;p66"/>
            <p:cNvSpPr/>
            <p:nvPr/>
          </p:nvSpPr>
          <p:spPr>
            <a:xfrm>
              <a:off x="5127047" y="1426065"/>
              <a:ext cx="2085654" cy="2487602"/>
            </a:xfrm>
            <a:custGeom>
              <a:avLst/>
              <a:gdLst/>
              <a:ahLst/>
              <a:cxnLst/>
              <a:rect l="l" t="t" r="r" b="b"/>
              <a:pathLst>
                <a:path w="87697" h="104598" extrusionOk="0">
                  <a:moveTo>
                    <a:pt x="1" y="1"/>
                  </a:moveTo>
                  <a:lnTo>
                    <a:pt x="4285" y="104597"/>
                  </a:lnTo>
                  <a:lnTo>
                    <a:pt x="87697" y="104597"/>
                  </a:lnTo>
                  <a:lnTo>
                    <a:pt x="8336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2043907" y="1175363"/>
              <a:ext cx="5065768" cy="258159"/>
            </a:xfrm>
            <a:custGeom>
              <a:avLst/>
              <a:gdLst/>
              <a:ahLst/>
              <a:cxnLst/>
              <a:rect l="l" t="t" r="r" b="b"/>
              <a:pathLst>
                <a:path w="213004" h="10855" extrusionOk="0">
                  <a:moveTo>
                    <a:pt x="4618" y="0"/>
                  </a:moveTo>
                  <a:lnTo>
                    <a:pt x="4094" y="95"/>
                  </a:lnTo>
                  <a:lnTo>
                    <a:pt x="3618" y="238"/>
                  </a:lnTo>
                  <a:lnTo>
                    <a:pt x="3142" y="381"/>
                  </a:lnTo>
                  <a:lnTo>
                    <a:pt x="2714" y="619"/>
                  </a:lnTo>
                  <a:lnTo>
                    <a:pt x="2285" y="857"/>
                  </a:lnTo>
                  <a:lnTo>
                    <a:pt x="1857" y="1190"/>
                  </a:lnTo>
                  <a:lnTo>
                    <a:pt x="1523" y="1523"/>
                  </a:lnTo>
                  <a:lnTo>
                    <a:pt x="1190" y="1857"/>
                  </a:lnTo>
                  <a:lnTo>
                    <a:pt x="905" y="2238"/>
                  </a:lnTo>
                  <a:lnTo>
                    <a:pt x="619" y="2666"/>
                  </a:lnTo>
                  <a:lnTo>
                    <a:pt x="428" y="3142"/>
                  </a:lnTo>
                  <a:lnTo>
                    <a:pt x="238" y="3618"/>
                  </a:lnTo>
                  <a:lnTo>
                    <a:pt x="95" y="4094"/>
                  </a:lnTo>
                  <a:lnTo>
                    <a:pt x="48" y="4618"/>
                  </a:lnTo>
                  <a:lnTo>
                    <a:pt x="0" y="5142"/>
                  </a:lnTo>
                  <a:lnTo>
                    <a:pt x="0" y="5713"/>
                  </a:lnTo>
                  <a:lnTo>
                    <a:pt x="48" y="6237"/>
                  </a:lnTo>
                  <a:lnTo>
                    <a:pt x="95" y="6760"/>
                  </a:lnTo>
                  <a:lnTo>
                    <a:pt x="238" y="7237"/>
                  </a:lnTo>
                  <a:lnTo>
                    <a:pt x="428" y="7713"/>
                  </a:lnTo>
                  <a:lnTo>
                    <a:pt x="619" y="8141"/>
                  </a:lnTo>
                  <a:lnTo>
                    <a:pt x="905" y="8570"/>
                  </a:lnTo>
                  <a:lnTo>
                    <a:pt x="1190" y="8950"/>
                  </a:lnTo>
                  <a:lnTo>
                    <a:pt x="1523" y="9331"/>
                  </a:lnTo>
                  <a:lnTo>
                    <a:pt x="1857" y="9665"/>
                  </a:lnTo>
                  <a:lnTo>
                    <a:pt x="2285" y="9950"/>
                  </a:lnTo>
                  <a:lnTo>
                    <a:pt x="2714" y="10236"/>
                  </a:lnTo>
                  <a:lnTo>
                    <a:pt x="3142" y="10426"/>
                  </a:lnTo>
                  <a:lnTo>
                    <a:pt x="3618" y="10617"/>
                  </a:lnTo>
                  <a:lnTo>
                    <a:pt x="4094" y="10760"/>
                  </a:lnTo>
                  <a:lnTo>
                    <a:pt x="4618" y="10807"/>
                  </a:lnTo>
                  <a:lnTo>
                    <a:pt x="5142" y="10855"/>
                  </a:lnTo>
                  <a:lnTo>
                    <a:pt x="213003" y="10855"/>
                  </a:lnTo>
                  <a:lnTo>
                    <a:pt x="213003" y="10284"/>
                  </a:lnTo>
                  <a:lnTo>
                    <a:pt x="212956" y="9236"/>
                  </a:lnTo>
                  <a:lnTo>
                    <a:pt x="212813" y="8189"/>
                  </a:lnTo>
                  <a:lnTo>
                    <a:pt x="212575" y="7237"/>
                  </a:lnTo>
                  <a:lnTo>
                    <a:pt x="212194" y="6284"/>
                  </a:lnTo>
                  <a:lnTo>
                    <a:pt x="211765" y="5380"/>
                  </a:lnTo>
                  <a:lnTo>
                    <a:pt x="211242" y="4523"/>
                  </a:lnTo>
                  <a:lnTo>
                    <a:pt x="210670" y="3713"/>
                  </a:lnTo>
                  <a:lnTo>
                    <a:pt x="210004" y="2999"/>
                  </a:lnTo>
                  <a:lnTo>
                    <a:pt x="209290" y="2333"/>
                  </a:lnTo>
                  <a:lnTo>
                    <a:pt x="208480" y="1762"/>
                  </a:lnTo>
                  <a:lnTo>
                    <a:pt x="207623" y="1238"/>
                  </a:lnTo>
                  <a:lnTo>
                    <a:pt x="206719" y="809"/>
                  </a:lnTo>
                  <a:lnTo>
                    <a:pt x="205814" y="476"/>
                  </a:lnTo>
                  <a:lnTo>
                    <a:pt x="204814" y="190"/>
                  </a:lnTo>
                  <a:lnTo>
                    <a:pt x="203815" y="48"/>
                  </a:lnTo>
                  <a:lnTo>
                    <a:pt x="202720"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6902434" y="1309460"/>
              <a:ext cx="142695" cy="116629"/>
            </a:xfrm>
            <a:custGeom>
              <a:avLst/>
              <a:gdLst/>
              <a:ahLst/>
              <a:cxnLst/>
              <a:rect l="l" t="t" r="r" b="b"/>
              <a:pathLst>
                <a:path w="6000" h="4904" extrusionOk="0">
                  <a:moveTo>
                    <a:pt x="3000" y="0"/>
                  </a:moveTo>
                  <a:lnTo>
                    <a:pt x="2667" y="48"/>
                  </a:lnTo>
                  <a:lnTo>
                    <a:pt x="2381" y="48"/>
                  </a:lnTo>
                  <a:lnTo>
                    <a:pt x="2096" y="143"/>
                  </a:lnTo>
                  <a:lnTo>
                    <a:pt x="1810" y="238"/>
                  </a:lnTo>
                  <a:lnTo>
                    <a:pt x="1334" y="524"/>
                  </a:lnTo>
                  <a:lnTo>
                    <a:pt x="858" y="905"/>
                  </a:lnTo>
                  <a:lnTo>
                    <a:pt x="477" y="1333"/>
                  </a:lnTo>
                  <a:lnTo>
                    <a:pt x="239" y="1857"/>
                  </a:lnTo>
                  <a:lnTo>
                    <a:pt x="96" y="2143"/>
                  </a:lnTo>
                  <a:lnTo>
                    <a:pt x="48" y="2428"/>
                  </a:lnTo>
                  <a:lnTo>
                    <a:pt x="1" y="2714"/>
                  </a:lnTo>
                  <a:lnTo>
                    <a:pt x="1" y="3047"/>
                  </a:lnTo>
                  <a:lnTo>
                    <a:pt x="1" y="4904"/>
                  </a:lnTo>
                  <a:lnTo>
                    <a:pt x="6000" y="4904"/>
                  </a:lnTo>
                  <a:lnTo>
                    <a:pt x="6000" y="3047"/>
                  </a:lnTo>
                  <a:lnTo>
                    <a:pt x="6000" y="2999"/>
                  </a:lnTo>
                  <a:lnTo>
                    <a:pt x="6000" y="2714"/>
                  </a:lnTo>
                  <a:lnTo>
                    <a:pt x="5952" y="2428"/>
                  </a:lnTo>
                  <a:lnTo>
                    <a:pt x="5857" y="2143"/>
                  </a:lnTo>
                  <a:lnTo>
                    <a:pt x="5761" y="1857"/>
                  </a:lnTo>
                  <a:lnTo>
                    <a:pt x="5476" y="1333"/>
                  </a:lnTo>
                  <a:lnTo>
                    <a:pt x="5143" y="905"/>
                  </a:lnTo>
                  <a:lnTo>
                    <a:pt x="4666" y="524"/>
                  </a:lnTo>
                  <a:lnTo>
                    <a:pt x="4190" y="238"/>
                  </a:lnTo>
                  <a:lnTo>
                    <a:pt x="3905" y="143"/>
                  </a:lnTo>
                  <a:lnTo>
                    <a:pt x="3619" y="48"/>
                  </a:lnTo>
                  <a:lnTo>
                    <a:pt x="3286" y="48"/>
                  </a:lnTo>
                  <a:lnTo>
                    <a:pt x="3000"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5062501" y="1426065"/>
              <a:ext cx="2069815" cy="2804623"/>
            </a:xfrm>
            <a:custGeom>
              <a:avLst/>
              <a:gdLst/>
              <a:ahLst/>
              <a:cxnLst/>
              <a:rect l="l" t="t" r="r" b="b"/>
              <a:pathLst>
                <a:path w="87031" h="117928" extrusionOk="0">
                  <a:moveTo>
                    <a:pt x="1" y="1"/>
                  </a:moveTo>
                  <a:lnTo>
                    <a:pt x="3667" y="117928"/>
                  </a:lnTo>
                  <a:lnTo>
                    <a:pt x="87030" y="117928"/>
                  </a:lnTo>
                  <a:lnTo>
                    <a:pt x="83365"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5062500" y="1433525"/>
              <a:ext cx="2069815" cy="2797252"/>
            </a:xfrm>
            <a:custGeom>
              <a:avLst/>
              <a:gdLst/>
              <a:ahLst/>
              <a:cxnLst/>
              <a:rect l="l" t="t" r="r" b="b"/>
              <a:pathLst>
                <a:path w="87031" h="117928" fill="none" extrusionOk="0">
                  <a:moveTo>
                    <a:pt x="3667" y="117928"/>
                  </a:moveTo>
                  <a:lnTo>
                    <a:pt x="87030" y="117928"/>
                  </a:lnTo>
                  <a:lnTo>
                    <a:pt x="83365" y="1"/>
                  </a:lnTo>
                  <a:lnTo>
                    <a:pt x="1" y="1"/>
                  </a:lnTo>
                  <a:lnTo>
                    <a:pt x="3667" y="1179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6803927" y="1426065"/>
              <a:ext cx="241202" cy="2804623"/>
            </a:xfrm>
            <a:custGeom>
              <a:avLst/>
              <a:gdLst/>
              <a:ahLst/>
              <a:cxnLst/>
              <a:rect l="l" t="t" r="r" b="b"/>
              <a:pathLst>
                <a:path w="10142" h="117928" extrusionOk="0">
                  <a:moveTo>
                    <a:pt x="4095" y="1"/>
                  </a:moveTo>
                  <a:lnTo>
                    <a:pt x="1" y="117928"/>
                  </a:lnTo>
                  <a:lnTo>
                    <a:pt x="6047" y="117928"/>
                  </a:lnTo>
                  <a:lnTo>
                    <a:pt x="10142"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2068321" y="1426065"/>
              <a:ext cx="4840452" cy="2804623"/>
            </a:xfrm>
            <a:custGeom>
              <a:avLst/>
              <a:gdLst/>
              <a:ahLst/>
              <a:cxnLst/>
              <a:rect l="l" t="t" r="r" b="b"/>
              <a:pathLst>
                <a:path w="203530" h="117928" extrusionOk="0">
                  <a:moveTo>
                    <a:pt x="4142" y="1"/>
                  </a:moveTo>
                  <a:lnTo>
                    <a:pt x="0" y="117928"/>
                  </a:lnTo>
                  <a:lnTo>
                    <a:pt x="199435" y="117928"/>
                  </a:lnTo>
                  <a:lnTo>
                    <a:pt x="20352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2060888" y="1426065"/>
              <a:ext cx="4840452" cy="2804623"/>
            </a:xfrm>
            <a:custGeom>
              <a:avLst/>
              <a:gdLst/>
              <a:ahLst/>
              <a:cxnLst/>
              <a:rect l="l" t="t" r="r" b="b"/>
              <a:pathLst>
                <a:path w="203530" h="117928" fill="none" extrusionOk="0">
                  <a:moveTo>
                    <a:pt x="0" y="117928"/>
                  </a:moveTo>
                  <a:lnTo>
                    <a:pt x="199435" y="117928"/>
                  </a:lnTo>
                  <a:lnTo>
                    <a:pt x="203529" y="1"/>
                  </a:lnTo>
                  <a:lnTo>
                    <a:pt x="4142" y="1"/>
                  </a:lnTo>
                  <a:lnTo>
                    <a:pt x="0" y="1179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2243181" y="1848395"/>
              <a:ext cx="4557369" cy="9085"/>
            </a:xfrm>
            <a:custGeom>
              <a:avLst/>
              <a:gdLst/>
              <a:ahLst/>
              <a:cxnLst/>
              <a:rect l="l" t="t" r="r" b="b"/>
              <a:pathLst>
                <a:path w="191627" h="382" extrusionOk="0">
                  <a:moveTo>
                    <a:pt x="153873" y="1"/>
                  </a:moveTo>
                  <a:lnTo>
                    <a:pt x="134972" y="49"/>
                  </a:lnTo>
                  <a:lnTo>
                    <a:pt x="125498" y="96"/>
                  </a:lnTo>
                  <a:lnTo>
                    <a:pt x="0" y="191"/>
                  </a:lnTo>
                  <a:lnTo>
                    <a:pt x="125498" y="287"/>
                  </a:lnTo>
                  <a:lnTo>
                    <a:pt x="134924" y="334"/>
                  </a:lnTo>
                  <a:lnTo>
                    <a:pt x="153825" y="382"/>
                  </a:lnTo>
                  <a:lnTo>
                    <a:pt x="172726" y="334"/>
                  </a:lnTo>
                  <a:lnTo>
                    <a:pt x="182200" y="287"/>
                  </a:lnTo>
                  <a:lnTo>
                    <a:pt x="191627" y="191"/>
                  </a:lnTo>
                  <a:lnTo>
                    <a:pt x="182200" y="96"/>
                  </a:lnTo>
                  <a:lnTo>
                    <a:pt x="172726" y="49"/>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2238639" y="1986548"/>
              <a:ext cx="4557393" cy="7943"/>
            </a:xfrm>
            <a:custGeom>
              <a:avLst/>
              <a:gdLst/>
              <a:ahLst/>
              <a:cxnLst/>
              <a:rect l="l" t="t" r="r" b="b"/>
              <a:pathLst>
                <a:path w="191628" h="334" extrusionOk="0">
                  <a:moveTo>
                    <a:pt x="134925" y="0"/>
                  </a:moveTo>
                  <a:lnTo>
                    <a:pt x="125498" y="95"/>
                  </a:lnTo>
                  <a:lnTo>
                    <a:pt x="1" y="143"/>
                  </a:lnTo>
                  <a:lnTo>
                    <a:pt x="125451" y="238"/>
                  </a:lnTo>
                  <a:lnTo>
                    <a:pt x="134925" y="286"/>
                  </a:lnTo>
                  <a:lnTo>
                    <a:pt x="153826" y="333"/>
                  </a:lnTo>
                  <a:lnTo>
                    <a:pt x="172727" y="286"/>
                  </a:lnTo>
                  <a:lnTo>
                    <a:pt x="182153" y="238"/>
                  </a:lnTo>
                  <a:lnTo>
                    <a:pt x="191628" y="143"/>
                  </a:lnTo>
                  <a:lnTo>
                    <a:pt x="182153" y="95"/>
                  </a:lnTo>
                  <a:lnTo>
                    <a:pt x="172727"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2232978" y="2123535"/>
              <a:ext cx="4557393" cy="9085"/>
            </a:xfrm>
            <a:custGeom>
              <a:avLst/>
              <a:gdLst/>
              <a:ahLst/>
              <a:cxnLst/>
              <a:rect l="l" t="t" r="r" b="b"/>
              <a:pathLst>
                <a:path w="191628" h="382" extrusionOk="0">
                  <a:moveTo>
                    <a:pt x="153873" y="1"/>
                  </a:moveTo>
                  <a:lnTo>
                    <a:pt x="134973" y="48"/>
                  </a:lnTo>
                  <a:lnTo>
                    <a:pt x="125498" y="96"/>
                  </a:lnTo>
                  <a:lnTo>
                    <a:pt x="1" y="191"/>
                  </a:lnTo>
                  <a:lnTo>
                    <a:pt x="125498" y="287"/>
                  </a:lnTo>
                  <a:lnTo>
                    <a:pt x="134925" y="334"/>
                  </a:lnTo>
                  <a:lnTo>
                    <a:pt x="153826" y="382"/>
                  </a:lnTo>
                  <a:lnTo>
                    <a:pt x="172727" y="334"/>
                  </a:lnTo>
                  <a:lnTo>
                    <a:pt x="182201" y="287"/>
                  </a:lnTo>
                  <a:lnTo>
                    <a:pt x="191627" y="191"/>
                  </a:lnTo>
                  <a:lnTo>
                    <a:pt x="182201" y="96"/>
                  </a:lnTo>
                  <a:lnTo>
                    <a:pt x="172727" y="48"/>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2228460" y="2261687"/>
              <a:ext cx="4557393" cy="7943"/>
            </a:xfrm>
            <a:custGeom>
              <a:avLst/>
              <a:gdLst/>
              <a:ahLst/>
              <a:cxnLst/>
              <a:rect l="l" t="t" r="r" b="b"/>
              <a:pathLst>
                <a:path w="191628" h="334" extrusionOk="0">
                  <a:moveTo>
                    <a:pt x="153825" y="0"/>
                  </a:moveTo>
                  <a:lnTo>
                    <a:pt x="134925" y="48"/>
                  </a:lnTo>
                  <a:lnTo>
                    <a:pt x="125498" y="95"/>
                  </a:lnTo>
                  <a:lnTo>
                    <a:pt x="0" y="191"/>
                  </a:lnTo>
                  <a:lnTo>
                    <a:pt x="125450" y="238"/>
                  </a:lnTo>
                  <a:lnTo>
                    <a:pt x="134925" y="333"/>
                  </a:lnTo>
                  <a:lnTo>
                    <a:pt x="172726" y="333"/>
                  </a:lnTo>
                  <a:lnTo>
                    <a:pt x="182153" y="238"/>
                  </a:lnTo>
                  <a:lnTo>
                    <a:pt x="191627" y="191"/>
                  </a:lnTo>
                  <a:lnTo>
                    <a:pt x="182153" y="95"/>
                  </a:lnTo>
                  <a:lnTo>
                    <a:pt x="172726" y="48"/>
                  </a:lnTo>
                  <a:lnTo>
                    <a:pt x="15382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2222799" y="2398675"/>
              <a:ext cx="4557369" cy="9085"/>
            </a:xfrm>
            <a:custGeom>
              <a:avLst/>
              <a:gdLst/>
              <a:ahLst/>
              <a:cxnLst/>
              <a:rect l="l" t="t" r="r" b="b"/>
              <a:pathLst>
                <a:path w="191627" h="382" extrusionOk="0">
                  <a:moveTo>
                    <a:pt x="153873" y="1"/>
                  </a:moveTo>
                  <a:lnTo>
                    <a:pt x="134972" y="48"/>
                  </a:lnTo>
                  <a:lnTo>
                    <a:pt x="125498" y="96"/>
                  </a:lnTo>
                  <a:lnTo>
                    <a:pt x="0" y="191"/>
                  </a:lnTo>
                  <a:lnTo>
                    <a:pt x="125498" y="286"/>
                  </a:lnTo>
                  <a:lnTo>
                    <a:pt x="134925" y="334"/>
                  </a:lnTo>
                  <a:lnTo>
                    <a:pt x="153825" y="382"/>
                  </a:lnTo>
                  <a:lnTo>
                    <a:pt x="172726" y="334"/>
                  </a:lnTo>
                  <a:lnTo>
                    <a:pt x="182200" y="286"/>
                  </a:lnTo>
                  <a:lnTo>
                    <a:pt x="191627" y="191"/>
                  </a:lnTo>
                  <a:lnTo>
                    <a:pt x="182200" y="96"/>
                  </a:lnTo>
                  <a:lnTo>
                    <a:pt x="172726" y="48"/>
                  </a:lnTo>
                  <a:lnTo>
                    <a:pt x="153873"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2218257" y="2536827"/>
              <a:ext cx="4557393" cy="9061"/>
            </a:xfrm>
            <a:custGeom>
              <a:avLst/>
              <a:gdLst/>
              <a:ahLst/>
              <a:cxnLst/>
              <a:rect l="l" t="t" r="r" b="b"/>
              <a:pathLst>
                <a:path w="191628" h="381" extrusionOk="0">
                  <a:moveTo>
                    <a:pt x="153826" y="0"/>
                  </a:moveTo>
                  <a:lnTo>
                    <a:pt x="134925" y="48"/>
                  </a:lnTo>
                  <a:lnTo>
                    <a:pt x="125498" y="95"/>
                  </a:lnTo>
                  <a:lnTo>
                    <a:pt x="1" y="191"/>
                  </a:lnTo>
                  <a:lnTo>
                    <a:pt x="125451" y="286"/>
                  </a:lnTo>
                  <a:lnTo>
                    <a:pt x="134925" y="333"/>
                  </a:lnTo>
                  <a:lnTo>
                    <a:pt x="153826" y="381"/>
                  </a:lnTo>
                  <a:lnTo>
                    <a:pt x="172727" y="333"/>
                  </a:lnTo>
                  <a:lnTo>
                    <a:pt x="182153" y="286"/>
                  </a:lnTo>
                  <a:lnTo>
                    <a:pt x="191628" y="191"/>
                  </a:lnTo>
                  <a:lnTo>
                    <a:pt x="182153" y="95"/>
                  </a:lnTo>
                  <a:lnTo>
                    <a:pt x="172727"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2212597" y="2674956"/>
              <a:ext cx="4557393" cy="7943"/>
            </a:xfrm>
            <a:custGeom>
              <a:avLst/>
              <a:gdLst/>
              <a:ahLst/>
              <a:cxnLst/>
              <a:rect l="l" t="t" r="r" b="b"/>
              <a:pathLst>
                <a:path w="191628" h="334" extrusionOk="0">
                  <a:moveTo>
                    <a:pt x="134973" y="0"/>
                  </a:moveTo>
                  <a:lnTo>
                    <a:pt x="125498" y="96"/>
                  </a:lnTo>
                  <a:lnTo>
                    <a:pt x="1" y="143"/>
                  </a:lnTo>
                  <a:lnTo>
                    <a:pt x="125498" y="238"/>
                  </a:lnTo>
                  <a:lnTo>
                    <a:pt x="134925" y="286"/>
                  </a:lnTo>
                  <a:lnTo>
                    <a:pt x="153826" y="334"/>
                  </a:lnTo>
                  <a:lnTo>
                    <a:pt x="172727" y="286"/>
                  </a:lnTo>
                  <a:lnTo>
                    <a:pt x="182201" y="238"/>
                  </a:lnTo>
                  <a:lnTo>
                    <a:pt x="191628" y="143"/>
                  </a:lnTo>
                  <a:lnTo>
                    <a:pt x="182201" y="96"/>
                  </a:lnTo>
                  <a:lnTo>
                    <a:pt x="1727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2208078" y="2811967"/>
              <a:ext cx="4557393" cy="9061"/>
            </a:xfrm>
            <a:custGeom>
              <a:avLst/>
              <a:gdLst/>
              <a:ahLst/>
              <a:cxnLst/>
              <a:rect l="l" t="t" r="r" b="b"/>
              <a:pathLst>
                <a:path w="191628" h="381" extrusionOk="0">
                  <a:moveTo>
                    <a:pt x="153825" y="0"/>
                  </a:moveTo>
                  <a:lnTo>
                    <a:pt x="134925" y="48"/>
                  </a:lnTo>
                  <a:lnTo>
                    <a:pt x="125498" y="95"/>
                  </a:lnTo>
                  <a:lnTo>
                    <a:pt x="0" y="190"/>
                  </a:lnTo>
                  <a:lnTo>
                    <a:pt x="125450" y="286"/>
                  </a:lnTo>
                  <a:lnTo>
                    <a:pt x="134925" y="333"/>
                  </a:lnTo>
                  <a:lnTo>
                    <a:pt x="153825" y="381"/>
                  </a:lnTo>
                  <a:lnTo>
                    <a:pt x="172726" y="333"/>
                  </a:lnTo>
                  <a:lnTo>
                    <a:pt x="182153" y="286"/>
                  </a:lnTo>
                  <a:lnTo>
                    <a:pt x="191627" y="190"/>
                  </a:lnTo>
                  <a:lnTo>
                    <a:pt x="182153" y="95"/>
                  </a:lnTo>
                  <a:lnTo>
                    <a:pt x="172726" y="48"/>
                  </a:lnTo>
                  <a:lnTo>
                    <a:pt x="153825"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2202418" y="2950096"/>
              <a:ext cx="4557393" cy="7943"/>
            </a:xfrm>
            <a:custGeom>
              <a:avLst/>
              <a:gdLst/>
              <a:ahLst/>
              <a:cxnLst/>
              <a:rect l="l" t="t" r="r" b="b"/>
              <a:pathLst>
                <a:path w="191628" h="334" extrusionOk="0">
                  <a:moveTo>
                    <a:pt x="153873" y="0"/>
                  </a:moveTo>
                  <a:lnTo>
                    <a:pt x="134972" y="48"/>
                  </a:lnTo>
                  <a:lnTo>
                    <a:pt x="125498" y="96"/>
                  </a:lnTo>
                  <a:lnTo>
                    <a:pt x="0" y="191"/>
                  </a:lnTo>
                  <a:lnTo>
                    <a:pt x="125498" y="238"/>
                  </a:lnTo>
                  <a:lnTo>
                    <a:pt x="134925" y="334"/>
                  </a:lnTo>
                  <a:lnTo>
                    <a:pt x="172726" y="334"/>
                  </a:lnTo>
                  <a:lnTo>
                    <a:pt x="182200" y="238"/>
                  </a:lnTo>
                  <a:lnTo>
                    <a:pt x="191627" y="191"/>
                  </a:lnTo>
                  <a:lnTo>
                    <a:pt x="182200" y="96"/>
                  </a:lnTo>
                  <a:lnTo>
                    <a:pt x="172774" y="48"/>
                  </a:lnTo>
                  <a:lnTo>
                    <a:pt x="153873"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2197875" y="3087083"/>
              <a:ext cx="4557393" cy="9085"/>
            </a:xfrm>
            <a:custGeom>
              <a:avLst/>
              <a:gdLst/>
              <a:ahLst/>
              <a:cxnLst/>
              <a:rect l="l" t="t" r="r" b="b"/>
              <a:pathLst>
                <a:path w="191628" h="382" extrusionOk="0">
                  <a:moveTo>
                    <a:pt x="153826" y="1"/>
                  </a:moveTo>
                  <a:lnTo>
                    <a:pt x="134925" y="49"/>
                  </a:lnTo>
                  <a:lnTo>
                    <a:pt x="125499" y="96"/>
                  </a:lnTo>
                  <a:lnTo>
                    <a:pt x="1" y="191"/>
                  </a:lnTo>
                  <a:lnTo>
                    <a:pt x="125451" y="287"/>
                  </a:lnTo>
                  <a:lnTo>
                    <a:pt x="134925" y="334"/>
                  </a:lnTo>
                  <a:lnTo>
                    <a:pt x="153826" y="382"/>
                  </a:lnTo>
                  <a:lnTo>
                    <a:pt x="172727" y="334"/>
                  </a:lnTo>
                  <a:lnTo>
                    <a:pt x="182153" y="287"/>
                  </a:lnTo>
                  <a:lnTo>
                    <a:pt x="191628" y="191"/>
                  </a:lnTo>
                  <a:lnTo>
                    <a:pt x="182153" y="96"/>
                  </a:lnTo>
                  <a:lnTo>
                    <a:pt x="172727" y="49"/>
                  </a:lnTo>
                  <a:lnTo>
                    <a:pt x="15382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2192215" y="3225235"/>
              <a:ext cx="4557393" cy="9085"/>
            </a:xfrm>
            <a:custGeom>
              <a:avLst/>
              <a:gdLst/>
              <a:ahLst/>
              <a:cxnLst/>
              <a:rect l="l" t="t" r="r" b="b"/>
              <a:pathLst>
                <a:path w="191628" h="382" extrusionOk="0">
                  <a:moveTo>
                    <a:pt x="153874" y="0"/>
                  </a:moveTo>
                  <a:lnTo>
                    <a:pt x="134973" y="48"/>
                  </a:lnTo>
                  <a:lnTo>
                    <a:pt x="125498" y="95"/>
                  </a:lnTo>
                  <a:lnTo>
                    <a:pt x="1" y="191"/>
                  </a:lnTo>
                  <a:lnTo>
                    <a:pt x="125498" y="286"/>
                  </a:lnTo>
                  <a:lnTo>
                    <a:pt x="134925" y="334"/>
                  </a:lnTo>
                  <a:lnTo>
                    <a:pt x="153826" y="381"/>
                  </a:lnTo>
                  <a:lnTo>
                    <a:pt x="172727" y="334"/>
                  </a:lnTo>
                  <a:lnTo>
                    <a:pt x="182201" y="286"/>
                  </a:lnTo>
                  <a:lnTo>
                    <a:pt x="191628" y="191"/>
                  </a:lnTo>
                  <a:lnTo>
                    <a:pt x="182201" y="95"/>
                  </a:lnTo>
                  <a:lnTo>
                    <a:pt x="172774" y="48"/>
                  </a:lnTo>
                  <a:lnTo>
                    <a:pt x="1538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2187696" y="3363364"/>
              <a:ext cx="4557393" cy="7943"/>
            </a:xfrm>
            <a:custGeom>
              <a:avLst/>
              <a:gdLst/>
              <a:ahLst/>
              <a:cxnLst/>
              <a:rect l="l" t="t" r="r" b="b"/>
              <a:pathLst>
                <a:path w="191628" h="334" extrusionOk="0">
                  <a:moveTo>
                    <a:pt x="134925" y="1"/>
                  </a:moveTo>
                  <a:lnTo>
                    <a:pt x="125498" y="96"/>
                  </a:lnTo>
                  <a:lnTo>
                    <a:pt x="0" y="143"/>
                  </a:lnTo>
                  <a:lnTo>
                    <a:pt x="125498" y="239"/>
                  </a:lnTo>
                  <a:lnTo>
                    <a:pt x="134925" y="286"/>
                  </a:lnTo>
                  <a:lnTo>
                    <a:pt x="153825" y="334"/>
                  </a:lnTo>
                  <a:lnTo>
                    <a:pt x="172726" y="286"/>
                  </a:lnTo>
                  <a:lnTo>
                    <a:pt x="182153" y="239"/>
                  </a:lnTo>
                  <a:lnTo>
                    <a:pt x="191627" y="143"/>
                  </a:lnTo>
                  <a:lnTo>
                    <a:pt x="182201" y="96"/>
                  </a:lnTo>
                  <a:lnTo>
                    <a:pt x="172726"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2182036" y="3500375"/>
              <a:ext cx="4557393" cy="9085"/>
            </a:xfrm>
            <a:custGeom>
              <a:avLst/>
              <a:gdLst/>
              <a:ahLst/>
              <a:cxnLst/>
              <a:rect l="l" t="t" r="r" b="b"/>
              <a:pathLst>
                <a:path w="191628" h="382" extrusionOk="0">
                  <a:moveTo>
                    <a:pt x="153873" y="0"/>
                  </a:moveTo>
                  <a:lnTo>
                    <a:pt x="134972" y="48"/>
                  </a:lnTo>
                  <a:lnTo>
                    <a:pt x="125498" y="95"/>
                  </a:lnTo>
                  <a:lnTo>
                    <a:pt x="0" y="191"/>
                  </a:lnTo>
                  <a:lnTo>
                    <a:pt x="125498" y="286"/>
                  </a:lnTo>
                  <a:lnTo>
                    <a:pt x="134925" y="333"/>
                  </a:lnTo>
                  <a:lnTo>
                    <a:pt x="153825" y="381"/>
                  </a:lnTo>
                  <a:lnTo>
                    <a:pt x="172726" y="333"/>
                  </a:lnTo>
                  <a:lnTo>
                    <a:pt x="182200" y="286"/>
                  </a:lnTo>
                  <a:lnTo>
                    <a:pt x="191627" y="191"/>
                  </a:lnTo>
                  <a:lnTo>
                    <a:pt x="182200" y="95"/>
                  </a:lnTo>
                  <a:lnTo>
                    <a:pt x="172774" y="48"/>
                  </a:lnTo>
                  <a:lnTo>
                    <a:pt x="153873"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2177494" y="3638504"/>
              <a:ext cx="4557393" cy="7943"/>
            </a:xfrm>
            <a:custGeom>
              <a:avLst/>
              <a:gdLst/>
              <a:ahLst/>
              <a:cxnLst/>
              <a:rect l="l" t="t" r="r" b="b"/>
              <a:pathLst>
                <a:path w="191628" h="334" extrusionOk="0">
                  <a:moveTo>
                    <a:pt x="153826" y="0"/>
                  </a:moveTo>
                  <a:lnTo>
                    <a:pt x="134925" y="48"/>
                  </a:lnTo>
                  <a:lnTo>
                    <a:pt x="125499" y="96"/>
                  </a:lnTo>
                  <a:lnTo>
                    <a:pt x="1" y="191"/>
                  </a:lnTo>
                  <a:lnTo>
                    <a:pt x="125499" y="239"/>
                  </a:lnTo>
                  <a:lnTo>
                    <a:pt x="134925" y="334"/>
                  </a:lnTo>
                  <a:lnTo>
                    <a:pt x="172727" y="334"/>
                  </a:lnTo>
                  <a:lnTo>
                    <a:pt x="182153" y="239"/>
                  </a:lnTo>
                  <a:lnTo>
                    <a:pt x="191628" y="191"/>
                  </a:lnTo>
                  <a:lnTo>
                    <a:pt x="182201" y="96"/>
                  </a:lnTo>
                  <a:lnTo>
                    <a:pt x="172727"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2171834" y="3775515"/>
              <a:ext cx="4557393" cy="9085"/>
            </a:xfrm>
            <a:custGeom>
              <a:avLst/>
              <a:gdLst/>
              <a:ahLst/>
              <a:cxnLst/>
              <a:rect l="l" t="t" r="r" b="b"/>
              <a:pathLst>
                <a:path w="191628" h="382" extrusionOk="0">
                  <a:moveTo>
                    <a:pt x="153874" y="0"/>
                  </a:moveTo>
                  <a:lnTo>
                    <a:pt x="134973" y="48"/>
                  </a:lnTo>
                  <a:lnTo>
                    <a:pt x="125499" y="95"/>
                  </a:lnTo>
                  <a:lnTo>
                    <a:pt x="1" y="191"/>
                  </a:lnTo>
                  <a:lnTo>
                    <a:pt x="125499" y="286"/>
                  </a:lnTo>
                  <a:lnTo>
                    <a:pt x="134925" y="333"/>
                  </a:lnTo>
                  <a:lnTo>
                    <a:pt x="153826" y="381"/>
                  </a:lnTo>
                  <a:lnTo>
                    <a:pt x="172727" y="333"/>
                  </a:lnTo>
                  <a:lnTo>
                    <a:pt x="182201" y="286"/>
                  </a:lnTo>
                  <a:lnTo>
                    <a:pt x="191628" y="191"/>
                  </a:lnTo>
                  <a:lnTo>
                    <a:pt x="182201" y="95"/>
                  </a:lnTo>
                  <a:lnTo>
                    <a:pt x="172774" y="48"/>
                  </a:lnTo>
                  <a:lnTo>
                    <a:pt x="153874"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2167315" y="3913644"/>
              <a:ext cx="4557393" cy="9085"/>
            </a:xfrm>
            <a:custGeom>
              <a:avLst/>
              <a:gdLst/>
              <a:ahLst/>
              <a:cxnLst/>
              <a:rect l="l" t="t" r="r" b="b"/>
              <a:pathLst>
                <a:path w="191628" h="382" extrusionOk="0">
                  <a:moveTo>
                    <a:pt x="153826" y="0"/>
                  </a:moveTo>
                  <a:lnTo>
                    <a:pt x="134925" y="48"/>
                  </a:lnTo>
                  <a:lnTo>
                    <a:pt x="125498" y="96"/>
                  </a:lnTo>
                  <a:lnTo>
                    <a:pt x="0" y="191"/>
                  </a:lnTo>
                  <a:lnTo>
                    <a:pt x="125498" y="286"/>
                  </a:lnTo>
                  <a:lnTo>
                    <a:pt x="134925" y="334"/>
                  </a:lnTo>
                  <a:lnTo>
                    <a:pt x="153826" y="381"/>
                  </a:lnTo>
                  <a:lnTo>
                    <a:pt x="172726" y="334"/>
                  </a:lnTo>
                  <a:lnTo>
                    <a:pt x="182153" y="286"/>
                  </a:lnTo>
                  <a:lnTo>
                    <a:pt x="191627" y="191"/>
                  </a:lnTo>
                  <a:lnTo>
                    <a:pt x="182201" y="96"/>
                  </a:lnTo>
                  <a:lnTo>
                    <a:pt x="172726" y="48"/>
                  </a:lnTo>
                  <a:lnTo>
                    <a:pt x="153826" y="0"/>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2161655" y="4051772"/>
              <a:ext cx="4557393" cy="7943"/>
            </a:xfrm>
            <a:custGeom>
              <a:avLst/>
              <a:gdLst/>
              <a:ahLst/>
              <a:cxnLst/>
              <a:rect l="l" t="t" r="r" b="b"/>
              <a:pathLst>
                <a:path w="191628" h="334" extrusionOk="0">
                  <a:moveTo>
                    <a:pt x="134972" y="1"/>
                  </a:moveTo>
                  <a:lnTo>
                    <a:pt x="125498" y="96"/>
                  </a:lnTo>
                  <a:lnTo>
                    <a:pt x="0" y="144"/>
                  </a:lnTo>
                  <a:lnTo>
                    <a:pt x="125498" y="239"/>
                  </a:lnTo>
                  <a:lnTo>
                    <a:pt x="134925" y="286"/>
                  </a:lnTo>
                  <a:lnTo>
                    <a:pt x="153825" y="334"/>
                  </a:lnTo>
                  <a:lnTo>
                    <a:pt x="172726" y="286"/>
                  </a:lnTo>
                  <a:lnTo>
                    <a:pt x="182200" y="239"/>
                  </a:lnTo>
                  <a:lnTo>
                    <a:pt x="191627" y="144"/>
                  </a:lnTo>
                  <a:lnTo>
                    <a:pt x="182200" y="96"/>
                  </a:lnTo>
                  <a:lnTo>
                    <a:pt x="172774" y="1"/>
                  </a:lnTo>
                  <a:close/>
                </a:path>
              </a:pathLst>
            </a:custGeom>
            <a:solidFill>
              <a:srgbClr val="DBC2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6866214" y="1426065"/>
              <a:ext cx="71348" cy="2019967"/>
            </a:xfrm>
            <a:custGeom>
              <a:avLst/>
              <a:gdLst/>
              <a:ahLst/>
              <a:cxnLst/>
              <a:rect l="l" t="t" r="r" b="b"/>
              <a:pathLst>
                <a:path w="3000" h="84935" extrusionOk="0">
                  <a:moveTo>
                    <a:pt x="3000" y="1"/>
                  </a:moveTo>
                  <a:lnTo>
                    <a:pt x="2524" y="10618"/>
                  </a:lnTo>
                  <a:lnTo>
                    <a:pt x="2143" y="21234"/>
                  </a:lnTo>
                  <a:lnTo>
                    <a:pt x="1333" y="42468"/>
                  </a:lnTo>
                  <a:lnTo>
                    <a:pt x="667" y="63701"/>
                  </a:lnTo>
                  <a:lnTo>
                    <a:pt x="334" y="74318"/>
                  </a:lnTo>
                  <a:lnTo>
                    <a:pt x="0" y="84935"/>
                  </a:lnTo>
                  <a:lnTo>
                    <a:pt x="476" y="74318"/>
                  </a:lnTo>
                  <a:lnTo>
                    <a:pt x="857" y="63701"/>
                  </a:lnTo>
                  <a:lnTo>
                    <a:pt x="1667" y="42468"/>
                  </a:lnTo>
                  <a:lnTo>
                    <a:pt x="2333" y="21234"/>
                  </a:lnTo>
                  <a:lnTo>
                    <a:pt x="2666" y="10618"/>
                  </a:lnTo>
                  <a:lnTo>
                    <a:pt x="3000"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6871874" y="1426065"/>
              <a:ext cx="91729" cy="2625731"/>
            </a:xfrm>
            <a:custGeom>
              <a:avLst/>
              <a:gdLst/>
              <a:ahLst/>
              <a:cxnLst/>
              <a:rect l="l" t="t" r="r" b="b"/>
              <a:pathLst>
                <a:path w="3857" h="110406" extrusionOk="0">
                  <a:moveTo>
                    <a:pt x="3857" y="1"/>
                  </a:moveTo>
                  <a:lnTo>
                    <a:pt x="3285" y="13807"/>
                  </a:lnTo>
                  <a:lnTo>
                    <a:pt x="2809" y="27566"/>
                  </a:lnTo>
                  <a:lnTo>
                    <a:pt x="1762" y="55179"/>
                  </a:lnTo>
                  <a:lnTo>
                    <a:pt x="857" y="82793"/>
                  </a:lnTo>
                  <a:lnTo>
                    <a:pt x="429" y="96599"/>
                  </a:lnTo>
                  <a:lnTo>
                    <a:pt x="0" y="110406"/>
                  </a:lnTo>
                  <a:lnTo>
                    <a:pt x="572" y="96599"/>
                  </a:lnTo>
                  <a:lnTo>
                    <a:pt x="1048" y="82793"/>
                  </a:lnTo>
                  <a:lnTo>
                    <a:pt x="2048" y="55179"/>
                  </a:lnTo>
                  <a:lnTo>
                    <a:pt x="3000" y="27614"/>
                  </a:lnTo>
                  <a:lnTo>
                    <a:pt x="3428" y="13807"/>
                  </a:lnTo>
                  <a:lnTo>
                    <a:pt x="3857"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6909236" y="1426065"/>
              <a:ext cx="80409" cy="2308710"/>
            </a:xfrm>
            <a:custGeom>
              <a:avLst/>
              <a:gdLst/>
              <a:ahLst/>
              <a:cxnLst/>
              <a:rect l="l" t="t" r="r" b="b"/>
              <a:pathLst>
                <a:path w="3381" h="97076" extrusionOk="0">
                  <a:moveTo>
                    <a:pt x="3381" y="1"/>
                  </a:moveTo>
                  <a:lnTo>
                    <a:pt x="2905" y="12141"/>
                  </a:lnTo>
                  <a:lnTo>
                    <a:pt x="2429" y="24281"/>
                  </a:lnTo>
                  <a:lnTo>
                    <a:pt x="1572" y="48562"/>
                  </a:lnTo>
                  <a:lnTo>
                    <a:pt x="762" y="72795"/>
                  </a:lnTo>
                  <a:lnTo>
                    <a:pt x="334" y="84935"/>
                  </a:lnTo>
                  <a:lnTo>
                    <a:pt x="0" y="97075"/>
                  </a:lnTo>
                  <a:lnTo>
                    <a:pt x="477" y="84983"/>
                  </a:lnTo>
                  <a:lnTo>
                    <a:pt x="953" y="72842"/>
                  </a:lnTo>
                  <a:lnTo>
                    <a:pt x="1857" y="48562"/>
                  </a:lnTo>
                  <a:lnTo>
                    <a:pt x="2619" y="24281"/>
                  </a:lnTo>
                  <a:lnTo>
                    <a:pt x="3047" y="12141"/>
                  </a:lnTo>
                  <a:lnTo>
                    <a:pt x="338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6940938" y="1426065"/>
              <a:ext cx="74748" cy="2138855"/>
            </a:xfrm>
            <a:custGeom>
              <a:avLst/>
              <a:gdLst/>
              <a:ahLst/>
              <a:cxnLst/>
              <a:rect l="l" t="t" r="r" b="b"/>
              <a:pathLst>
                <a:path w="3143" h="89934" extrusionOk="0">
                  <a:moveTo>
                    <a:pt x="3143" y="1"/>
                  </a:moveTo>
                  <a:lnTo>
                    <a:pt x="2714" y="11237"/>
                  </a:lnTo>
                  <a:lnTo>
                    <a:pt x="2286" y="22472"/>
                  </a:lnTo>
                  <a:lnTo>
                    <a:pt x="1429" y="44944"/>
                  </a:lnTo>
                  <a:lnTo>
                    <a:pt x="715" y="67463"/>
                  </a:lnTo>
                  <a:lnTo>
                    <a:pt x="334" y="78698"/>
                  </a:lnTo>
                  <a:lnTo>
                    <a:pt x="0" y="89934"/>
                  </a:lnTo>
                  <a:lnTo>
                    <a:pt x="477" y="78698"/>
                  </a:lnTo>
                  <a:lnTo>
                    <a:pt x="905" y="67463"/>
                  </a:lnTo>
                  <a:lnTo>
                    <a:pt x="1762" y="44991"/>
                  </a:lnTo>
                  <a:lnTo>
                    <a:pt x="2476" y="22472"/>
                  </a:lnTo>
                  <a:lnTo>
                    <a:pt x="2857" y="11237"/>
                  </a:lnTo>
                  <a:lnTo>
                    <a:pt x="314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6"/>
          <p:cNvGrpSpPr/>
          <p:nvPr/>
        </p:nvGrpSpPr>
        <p:grpSpPr>
          <a:xfrm>
            <a:off x="1586776" y="1747790"/>
            <a:ext cx="3594071" cy="2880387"/>
            <a:chOff x="1462951" y="1747790"/>
            <a:chExt cx="3594071" cy="2880387"/>
          </a:xfrm>
        </p:grpSpPr>
        <p:sp>
          <p:nvSpPr>
            <p:cNvPr id="6628" name="Google Shape;6628;p66"/>
            <p:cNvSpPr/>
            <p:nvPr/>
          </p:nvSpPr>
          <p:spPr>
            <a:xfrm flipH="1">
              <a:off x="1462951" y="4194100"/>
              <a:ext cx="3594071" cy="434077"/>
            </a:xfrm>
            <a:custGeom>
              <a:avLst/>
              <a:gdLst/>
              <a:ahLst/>
              <a:cxnLst/>
              <a:rect l="l" t="t" r="r" b="b"/>
              <a:pathLst>
                <a:path w="158111" h="19092" extrusionOk="0">
                  <a:moveTo>
                    <a:pt x="79079" y="1"/>
                  </a:moveTo>
                  <a:lnTo>
                    <a:pt x="70985" y="48"/>
                  </a:lnTo>
                  <a:lnTo>
                    <a:pt x="63130" y="191"/>
                  </a:lnTo>
                  <a:lnTo>
                    <a:pt x="55560" y="429"/>
                  </a:lnTo>
                  <a:lnTo>
                    <a:pt x="48323" y="763"/>
                  </a:lnTo>
                  <a:lnTo>
                    <a:pt x="41373" y="1143"/>
                  </a:lnTo>
                  <a:lnTo>
                    <a:pt x="34850" y="1667"/>
                  </a:lnTo>
                  <a:lnTo>
                    <a:pt x="28804" y="2191"/>
                  </a:lnTo>
                  <a:lnTo>
                    <a:pt x="25900" y="2477"/>
                  </a:lnTo>
                  <a:lnTo>
                    <a:pt x="23186" y="2810"/>
                  </a:lnTo>
                  <a:lnTo>
                    <a:pt x="20567" y="3143"/>
                  </a:lnTo>
                  <a:lnTo>
                    <a:pt x="18092" y="3476"/>
                  </a:lnTo>
                  <a:lnTo>
                    <a:pt x="15711" y="3857"/>
                  </a:lnTo>
                  <a:lnTo>
                    <a:pt x="13521" y="4238"/>
                  </a:lnTo>
                  <a:lnTo>
                    <a:pt x="11474" y="4619"/>
                  </a:lnTo>
                  <a:lnTo>
                    <a:pt x="9570" y="5000"/>
                  </a:lnTo>
                  <a:lnTo>
                    <a:pt x="7808" y="5428"/>
                  </a:lnTo>
                  <a:lnTo>
                    <a:pt x="6237" y="5857"/>
                  </a:lnTo>
                  <a:lnTo>
                    <a:pt x="4809" y="6285"/>
                  </a:lnTo>
                  <a:lnTo>
                    <a:pt x="3571" y="6714"/>
                  </a:lnTo>
                  <a:lnTo>
                    <a:pt x="2524" y="7190"/>
                  </a:lnTo>
                  <a:lnTo>
                    <a:pt x="1619" y="7618"/>
                  </a:lnTo>
                  <a:lnTo>
                    <a:pt x="905" y="8094"/>
                  </a:lnTo>
                  <a:lnTo>
                    <a:pt x="667" y="8332"/>
                  </a:lnTo>
                  <a:lnTo>
                    <a:pt x="429" y="8570"/>
                  </a:lnTo>
                  <a:lnTo>
                    <a:pt x="238" y="8808"/>
                  </a:lnTo>
                  <a:lnTo>
                    <a:pt x="95" y="9047"/>
                  </a:lnTo>
                  <a:lnTo>
                    <a:pt x="48" y="9332"/>
                  </a:lnTo>
                  <a:lnTo>
                    <a:pt x="0" y="9570"/>
                  </a:lnTo>
                  <a:lnTo>
                    <a:pt x="48" y="9808"/>
                  </a:lnTo>
                  <a:lnTo>
                    <a:pt x="95" y="10046"/>
                  </a:lnTo>
                  <a:lnTo>
                    <a:pt x="238" y="10284"/>
                  </a:lnTo>
                  <a:lnTo>
                    <a:pt x="429" y="10522"/>
                  </a:lnTo>
                  <a:lnTo>
                    <a:pt x="667" y="10760"/>
                  </a:lnTo>
                  <a:lnTo>
                    <a:pt x="905" y="10999"/>
                  </a:lnTo>
                  <a:lnTo>
                    <a:pt x="1619" y="11475"/>
                  </a:lnTo>
                  <a:lnTo>
                    <a:pt x="2524" y="11951"/>
                  </a:lnTo>
                  <a:lnTo>
                    <a:pt x="3571" y="12379"/>
                  </a:lnTo>
                  <a:lnTo>
                    <a:pt x="4809" y="12855"/>
                  </a:lnTo>
                  <a:lnTo>
                    <a:pt x="6237" y="13284"/>
                  </a:lnTo>
                  <a:lnTo>
                    <a:pt x="7808" y="13712"/>
                  </a:lnTo>
                  <a:lnTo>
                    <a:pt x="9570" y="14093"/>
                  </a:lnTo>
                  <a:lnTo>
                    <a:pt x="11474" y="14522"/>
                  </a:lnTo>
                  <a:lnTo>
                    <a:pt x="13521" y="14902"/>
                  </a:lnTo>
                  <a:lnTo>
                    <a:pt x="15711" y="15283"/>
                  </a:lnTo>
                  <a:lnTo>
                    <a:pt x="18092" y="15617"/>
                  </a:lnTo>
                  <a:lnTo>
                    <a:pt x="20567" y="15997"/>
                  </a:lnTo>
                  <a:lnTo>
                    <a:pt x="23186" y="16331"/>
                  </a:lnTo>
                  <a:lnTo>
                    <a:pt x="25900" y="16616"/>
                  </a:lnTo>
                  <a:lnTo>
                    <a:pt x="28804" y="16902"/>
                  </a:lnTo>
                  <a:lnTo>
                    <a:pt x="34850" y="17473"/>
                  </a:lnTo>
                  <a:lnTo>
                    <a:pt x="41373" y="17949"/>
                  </a:lnTo>
                  <a:lnTo>
                    <a:pt x="48323" y="18330"/>
                  </a:lnTo>
                  <a:lnTo>
                    <a:pt x="55560" y="18664"/>
                  </a:lnTo>
                  <a:lnTo>
                    <a:pt x="63130" y="18902"/>
                  </a:lnTo>
                  <a:lnTo>
                    <a:pt x="70985" y="19044"/>
                  </a:lnTo>
                  <a:lnTo>
                    <a:pt x="79079" y="19092"/>
                  </a:lnTo>
                  <a:lnTo>
                    <a:pt x="87173" y="19044"/>
                  </a:lnTo>
                  <a:lnTo>
                    <a:pt x="95028" y="18902"/>
                  </a:lnTo>
                  <a:lnTo>
                    <a:pt x="102598" y="18664"/>
                  </a:lnTo>
                  <a:lnTo>
                    <a:pt x="109834" y="18330"/>
                  </a:lnTo>
                  <a:lnTo>
                    <a:pt x="116738" y="17949"/>
                  </a:lnTo>
                  <a:lnTo>
                    <a:pt x="123260" y="17473"/>
                  </a:lnTo>
                  <a:lnTo>
                    <a:pt x="129354" y="16902"/>
                  </a:lnTo>
                  <a:lnTo>
                    <a:pt x="132211" y="16616"/>
                  </a:lnTo>
                  <a:lnTo>
                    <a:pt x="134972" y="16331"/>
                  </a:lnTo>
                  <a:lnTo>
                    <a:pt x="137591" y="15997"/>
                  </a:lnTo>
                  <a:lnTo>
                    <a:pt x="140066" y="15617"/>
                  </a:lnTo>
                  <a:lnTo>
                    <a:pt x="142447" y="15283"/>
                  </a:lnTo>
                  <a:lnTo>
                    <a:pt x="144637" y="14902"/>
                  </a:lnTo>
                  <a:lnTo>
                    <a:pt x="146684" y="14522"/>
                  </a:lnTo>
                  <a:lnTo>
                    <a:pt x="148588" y="14093"/>
                  </a:lnTo>
                  <a:lnTo>
                    <a:pt x="150350" y="13712"/>
                  </a:lnTo>
                  <a:lnTo>
                    <a:pt x="151921" y="13284"/>
                  </a:lnTo>
                  <a:lnTo>
                    <a:pt x="153349" y="12855"/>
                  </a:lnTo>
                  <a:lnTo>
                    <a:pt x="154587" y="12379"/>
                  </a:lnTo>
                  <a:lnTo>
                    <a:pt x="155634" y="11951"/>
                  </a:lnTo>
                  <a:lnTo>
                    <a:pt x="156539" y="11475"/>
                  </a:lnTo>
                  <a:lnTo>
                    <a:pt x="157206" y="10999"/>
                  </a:lnTo>
                  <a:lnTo>
                    <a:pt x="157491" y="10760"/>
                  </a:lnTo>
                  <a:lnTo>
                    <a:pt x="157729" y="10522"/>
                  </a:lnTo>
                  <a:lnTo>
                    <a:pt x="157920" y="10284"/>
                  </a:lnTo>
                  <a:lnTo>
                    <a:pt x="158015" y="10046"/>
                  </a:lnTo>
                  <a:lnTo>
                    <a:pt x="158110" y="9808"/>
                  </a:lnTo>
                  <a:lnTo>
                    <a:pt x="158110" y="9570"/>
                  </a:lnTo>
                  <a:lnTo>
                    <a:pt x="158110" y="9332"/>
                  </a:lnTo>
                  <a:lnTo>
                    <a:pt x="158015" y="9047"/>
                  </a:lnTo>
                  <a:lnTo>
                    <a:pt x="157920" y="8808"/>
                  </a:lnTo>
                  <a:lnTo>
                    <a:pt x="157729" y="8570"/>
                  </a:lnTo>
                  <a:lnTo>
                    <a:pt x="157491" y="8332"/>
                  </a:lnTo>
                  <a:lnTo>
                    <a:pt x="157206" y="8094"/>
                  </a:lnTo>
                  <a:lnTo>
                    <a:pt x="156539" y="7618"/>
                  </a:lnTo>
                  <a:lnTo>
                    <a:pt x="155634" y="7190"/>
                  </a:lnTo>
                  <a:lnTo>
                    <a:pt x="154587" y="6714"/>
                  </a:lnTo>
                  <a:lnTo>
                    <a:pt x="153349" y="6285"/>
                  </a:lnTo>
                  <a:lnTo>
                    <a:pt x="151921" y="5857"/>
                  </a:lnTo>
                  <a:lnTo>
                    <a:pt x="150350" y="5428"/>
                  </a:lnTo>
                  <a:lnTo>
                    <a:pt x="148588" y="5000"/>
                  </a:lnTo>
                  <a:lnTo>
                    <a:pt x="146684" y="4619"/>
                  </a:lnTo>
                  <a:lnTo>
                    <a:pt x="144637" y="4238"/>
                  </a:lnTo>
                  <a:lnTo>
                    <a:pt x="142447" y="3857"/>
                  </a:lnTo>
                  <a:lnTo>
                    <a:pt x="140066" y="3476"/>
                  </a:lnTo>
                  <a:lnTo>
                    <a:pt x="137591" y="3143"/>
                  </a:lnTo>
                  <a:lnTo>
                    <a:pt x="134972" y="2810"/>
                  </a:lnTo>
                  <a:lnTo>
                    <a:pt x="132211" y="2477"/>
                  </a:lnTo>
                  <a:lnTo>
                    <a:pt x="129354" y="2191"/>
                  </a:lnTo>
                  <a:lnTo>
                    <a:pt x="123260" y="1667"/>
                  </a:lnTo>
                  <a:lnTo>
                    <a:pt x="116738" y="1143"/>
                  </a:lnTo>
                  <a:lnTo>
                    <a:pt x="109834" y="763"/>
                  </a:lnTo>
                  <a:lnTo>
                    <a:pt x="102598" y="429"/>
                  </a:lnTo>
                  <a:lnTo>
                    <a:pt x="95028" y="191"/>
                  </a:lnTo>
                  <a:lnTo>
                    <a:pt x="87173" y="48"/>
                  </a:lnTo>
                  <a:lnTo>
                    <a:pt x="79079" y="1"/>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flipH="1">
              <a:off x="1462951" y="4194100"/>
              <a:ext cx="3594071" cy="434077"/>
            </a:xfrm>
            <a:custGeom>
              <a:avLst/>
              <a:gdLst/>
              <a:ahLst/>
              <a:cxnLst/>
              <a:rect l="l" t="t" r="r" b="b"/>
              <a:pathLst>
                <a:path w="158111" h="19092" fill="none" extrusionOk="0">
                  <a:moveTo>
                    <a:pt x="79079" y="1"/>
                  </a:moveTo>
                  <a:lnTo>
                    <a:pt x="79079" y="1"/>
                  </a:lnTo>
                  <a:lnTo>
                    <a:pt x="87173" y="48"/>
                  </a:lnTo>
                  <a:lnTo>
                    <a:pt x="95028" y="191"/>
                  </a:lnTo>
                  <a:lnTo>
                    <a:pt x="102598" y="429"/>
                  </a:lnTo>
                  <a:lnTo>
                    <a:pt x="109834" y="763"/>
                  </a:lnTo>
                  <a:lnTo>
                    <a:pt x="116738" y="1143"/>
                  </a:lnTo>
                  <a:lnTo>
                    <a:pt x="123260" y="1667"/>
                  </a:lnTo>
                  <a:lnTo>
                    <a:pt x="129354" y="2191"/>
                  </a:lnTo>
                  <a:lnTo>
                    <a:pt x="132211" y="2477"/>
                  </a:lnTo>
                  <a:lnTo>
                    <a:pt x="134972" y="2810"/>
                  </a:lnTo>
                  <a:lnTo>
                    <a:pt x="137591" y="3143"/>
                  </a:lnTo>
                  <a:lnTo>
                    <a:pt x="140066" y="3476"/>
                  </a:lnTo>
                  <a:lnTo>
                    <a:pt x="142447" y="3857"/>
                  </a:lnTo>
                  <a:lnTo>
                    <a:pt x="144637" y="4238"/>
                  </a:lnTo>
                  <a:lnTo>
                    <a:pt x="146684" y="4619"/>
                  </a:lnTo>
                  <a:lnTo>
                    <a:pt x="148588" y="5000"/>
                  </a:lnTo>
                  <a:lnTo>
                    <a:pt x="150350" y="5428"/>
                  </a:lnTo>
                  <a:lnTo>
                    <a:pt x="151921" y="5857"/>
                  </a:lnTo>
                  <a:lnTo>
                    <a:pt x="153349" y="6285"/>
                  </a:lnTo>
                  <a:lnTo>
                    <a:pt x="154587" y="6714"/>
                  </a:lnTo>
                  <a:lnTo>
                    <a:pt x="155634" y="7190"/>
                  </a:lnTo>
                  <a:lnTo>
                    <a:pt x="156539" y="7618"/>
                  </a:lnTo>
                  <a:lnTo>
                    <a:pt x="157206" y="8094"/>
                  </a:lnTo>
                  <a:lnTo>
                    <a:pt x="157491" y="8332"/>
                  </a:lnTo>
                  <a:lnTo>
                    <a:pt x="157729" y="8570"/>
                  </a:lnTo>
                  <a:lnTo>
                    <a:pt x="157920" y="8808"/>
                  </a:lnTo>
                  <a:lnTo>
                    <a:pt x="158015" y="9047"/>
                  </a:lnTo>
                  <a:lnTo>
                    <a:pt x="158110" y="9332"/>
                  </a:lnTo>
                  <a:lnTo>
                    <a:pt x="158110" y="9570"/>
                  </a:lnTo>
                  <a:lnTo>
                    <a:pt x="158110" y="9570"/>
                  </a:lnTo>
                  <a:lnTo>
                    <a:pt x="158110" y="9808"/>
                  </a:lnTo>
                  <a:lnTo>
                    <a:pt x="158015" y="10046"/>
                  </a:lnTo>
                  <a:lnTo>
                    <a:pt x="157920" y="10284"/>
                  </a:lnTo>
                  <a:lnTo>
                    <a:pt x="157729" y="10522"/>
                  </a:lnTo>
                  <a:lnTo>
                    <a:pt x="157491" y="10760"/>
                  </a:lnTo>
                  <a:lnTo>
                    <a:pt x="157206" y="10999"/>
                  </a:lnTo>
                  <a:lnTo>
                    <a:pt x="156539" y="11475"/>
                  </a:lnTo>
                  <a:lnTo>
                    <a:pt x="155634" y="11951"/>
                  </a:lnTo>
                  <a:lnTo>
                    <a:pt x="154587" y="12379"/>
                  </a:lnTo>
                  <a:lnTo>
                    <a:pt x="153349" y="12855"/>
                  </a:lnTo>
                  <a:lnTo>
                    <a:pt x="151921" y="13284"/>
                  </a:lnTo>
                  <a:lnTo>
                    <a:pt x="150350" y="13712"/>
                  </a:lnTo>
                  <a:lnTo>
                    <a:pt x="148588" y="14093"/>
                  </a:lnTo>
                  <a:lnTo>
                    <a:pt x="146684" y="14522"/>
                  </a:lnTo>
                  <a:lnTo>
                    <a:pt x="144637" y="14902"/>
                  </a:lnTo>
                  <a:lnTo>
                    <a:pt x="142447" y="15283"/>
                  </a:lnTo>
                  <a:lnTo>
                    <a:pt x="140066" y="15617"/>
                  </a:lnTo>
                  <a:lnTo>
                    <a:pt x="137591" y="15997"/>
                  </a:lnTo>
                  <a:lnTo>
                    <a:pt x="134972" y="16331"/>
                  </a:lnTo>
                  <a:lnTo>
                    <a:pt x="132211" y="16616"/>
                  </a:lnTo>
                  <a:lnTo>
                    <a:pt x="129354" y="16902"/>
                  </a:lnTo>
                  <a:lnTo>
                    <a:pt x="123260" y="17473"/>
                  </a:lnTo>
                  <a:lnTo>
                    <a:pt x="116738" y="17949"/>
                  </a:lnTo>
                  <a:lnTo>
                    <a:pt x="109834" y="18330"/>
                  </a:lnTo>
                  <a:lnTo>
                    <a:pt x="102598" y="18664"/>
                  </a:lnTo>
                  <a:lnTo>
                    <a:pt x="95028" y="18902"/>
                  </a:lnTo>
                  <a:lnTo>
                    <a:pt x="87173" y="19044"/>
                  </a:lnTo>
                  <a:lnTo>
                    <a:pt x="79079" y="19092"/>
                  </a:lnTo>
                  <a:lnTo>
                    <a:pt x="79079" y="19092"/>
                  </a:lnTo>
                  <a:lnTo>
                    <a:pt x="70985" y="19044"/>
                  </a:lnTo>
                  <a:lnTo>
                    <a:pt x="63130" y="18902"/>
                  </a:lnTo>
                  <a:lnTo>
                    <a:pt x="55560" y="18664"/>
                  </a:lnTo>
                  <a:lnTo>
                    <a:pt x="48323" y="18330"/>
                  </a:lnTo>
                  <a:lnTo>
                    <a:pt x="41373" y="17949"/>
                  </a:lnTo>
                  <a:lnTo>
                    <a:pt x="34850" y="17473"/>
                  </a:lnTo>
                  <a:lnTo>
                    <a:pt x="28804" y="16902"/>
                  </a:lnTo>
                  <a:lnTo>
                    <a:pt x="25900" y="16616"/>
                  </a:lnTo>
                  <a:lnTo>
                    <a:pt x="23186" y="16331"/>
                  </a:lnTo>
                  <a:lnTo>
                    <a:pt x="20567" y="15997"/>
                  </a:lnTo>
                  <a:lnTo>
                    <a:pt x="18092" y="15617"/>
                  </a:lnTo>
                  <a:lnTo>
                    <a:pt x="15711" y="15283"/>
                  </a:lnTo>
                  <a:lnTo>
                    <a:pt x="13521" y="14902"/>
                  </a:lnTo>
                  <a:lnTo>
                    <a:pt x="11474" y="14522"/>
                  </a:lnTo>
                  <a:lnTo>
                    <a:pt x="9570" y="14093"/>
                  </a:lnTo>
                  <a:lnTo>
                    <a:pt x="7808" y="13712"/>
                  </a:lnTo>
                  <a:lnTo>
                    <a:pt x="6237" y="13284"/>
                  </a:lnTo>
                  <a:lnTo>
                    <a:pt x="4809" y="12855"/>
                  </a:lnTo>
                  <a:lnTo>
                    <a:pt x="3571" y="12379"/>
                  </a:lnTo>
                  <a:lnTo>
                    <a:pt x="2524" y="11951"/>
                  </a:lnTo>
                  <a:lnTo>
                    <a:pt x="1619" y="11475"/>
                  </a:lnTo>
                  <a:lnTo>
                    <a:pt x="905" y="10999"/>
                  </a:lnTo>
                  <a:lnTo>
                    <a:pt x="667" y="10760"/>
                  </a:lnTo>
                  <a:lnTo>
                    <a:pt x="429" y="10522"/>
                  </a:lnTo>
                  <a:lnTo>
                    <a:pt x="238" y="10284"/>
                  </a:lnTo>
                  <a:lnTo>
                    <a:pt x="95" y="10046"/>
                  </a:lnTo>
                  <a:lnTo>
                    <a:pt x="48" y="9808"/>
                  </a:lnTo>
                  <a:lnTo>
                    <a:pt x="0" y="9570"/>
                  </a:lnTo>
                  <a:lnTo>
                    <a:pt x="0" y="9570"/>
                  </a:lnTo>
                  <a:lnTo>
                    <a:pt x="48" y="9332"/>
                  </a:lnTo>
                  <a:lnTo>
                    <a:pt x="95" y="9047"/>
                  </a:lnTo>
                  <a:lnTo>
                    <a:pt x="238" y="8808"/>
                  </a:lnTo>
                  <a:lnTo>
                    <a:pt x="429" y="8570"/>
                  </a:lnTo>
                  <a:lnTo>
                    <a:pt x="667" y="8332"/>
                  </a:lnTo>
                  <a:lnTo>
                    <a:pt x="905" y="8094"/>
                  </a:lnTo>
                  <a:lnTo>
                    <a:pt x="1619" y="7618"/>
                  </a:lnTo>
                  <a:lnTo>
                    <a:pt x="2524" y="7190"/>
                  </a:lnTo>
                  <a:lnTo>
                    <a:pt x="3571" y="6714"/>
                  </a:lnTo>
                  <a:lnTo>
                    <a:pt x="4809" y="6285"/>
                  </a:lnTo>
                  <a:lnTo>
                    <a:pt x="6237" y="5857"/>
                  </a:lnTo>
                  <a:lnTo>
                    <a:pt x="7808" y="5428"/>
                  </a:lnTo>
                  <a:lnTo>
                    <a:pt x="9570" y="5000"/>
                  </a:lnTo>
                  <a:lnTo>
                    <a:pt x="11474" y="4619"/>
                  </a:lnTo>
                  <a:lnTo>
                    <a:pt x="13521" y="4238"/>
                  </a:lnTo>
                  <a:lnTo>
                    <a:pt x="15711" y="3857"/>
                  </a:lnTo>
                  <a:lnTo>
                    <a:pt x="18092" y="3476"/>
                  </a:lnTo>
                  <a:lnTo>
                    <a:pt x="20567" y="3143"/>
                  </a:lnTo>
                  <a:lnTo>
                    <a:pt x="23186" y="2810"/>
                  </a:lnTo>
                  <a:lnTo>
                    <a:pt x="25900" y="2477"/>
                  </a:lnTo>
                  <a:lnTo>
                    <a:pt x="28804" y="2191"/>
                  </a:lnTo>
                  <a:lnTo>
                    <a:pt x="34850" y="1667"/>
                  </a:lnTo>
                  <a:lnTo>
                    <a:pt x="41373" y="1143"/>
                  </a:lnTo>
                  <a:lnTo>
                    <a:pt x="48323" y="763"/>
                  </a:lnTo>
                  <a:lnTo>
                    <a:pt x="55560" y="429"/>
                  </a:lnTo>
                  <a:lnTo>
                    <a:pt x="63130" y="191"/>
                  </a:lnTo>
                  <a:lnTo>
                    <a:pt x="70985" y="48"/>
                  </a:lnTo>
                  <a:lnTo>
                    <a:pt x="79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flipH="1">
              <a:off x="2404482" y="3928906"/>
              <a:ext cx="536800" cy="482800"/>
            </a:xfrm>
            <a:custGeom>
              <a:avLst/>
              <a:gdLst/>
              <a:ahLst/>
              <a:cxnLst/>
              <a:rect l="l" t="t" r="r" b="b"/>
              <a:pathLst>
                <a:path w="23615" h="21235" extrusionOk="0">
                  <a:moveTo>
                    <a:pt x="9855" y="1"/>
                  </a:moveTo>
                  <a:lnTo>
                    <a:pt x="9855" y="8285"/>
                  </a:lnTo>
                  <a:lnTo>
                    <a:pt x="9855" y="11284"/>
                  </a:lnTo>
                  <a:lnTo>
                    <a:pt x="9950" y="13760"/>
                  </a:lnTo>
                  <a:lnTo>
                    <a:pt x="5808" y="15664"/>
                  </a:lnTo>
                  <a:lnTo>
                    <a:pt x="2761" y="17140"/>
                  </a:lnTo>
                  <a:lnTo>
                    <a:pt x="1666" y="17711"/>
                  </a:lnTo>
                  <a:lnTo>
                    <a:pt x="1047" y="18044"/>
                  </a:lnTo>
                  <a:lnTo>
                    <a:pt x="762" y="18378"/>
                  </a:lnTo>
                  <a:lnTo>
                    <a:pt x="476" y="18759"/>
                  </a:lnTo>
                  <a:lnTo>
                    <a:pt x="238" y="19235"/>
                  </a:lnTo>
                  <a:lnTo>
                    <a:pt x="95" y="19711"/>
                  </a:lnTo>
                  <a:lnTo>
                    <a:pt x="0" y="20187"/>
                  </a:lnTo>
                  <a:lnTo>
                    <a:pt x="0" y="20615"/>
                  </a:lnTo>
                  <a:lnTo>
                    <a:pt x="48" y="20758"/>
                  </a:lnTo>
                  <a:lnTo>
                    <a:pt x="95" y="20901"/>
                  </a:lnTo>
                  <a:lnTo>
                    <a:pt x="191" y="20996"/>
                  </a:lnTo>
                  <a:lnTo>
                    <a:pt x="333" y="21091"/>
                  </a:lnTo>
                  <a:lnTo>
                    <a:pt x="714" y="21139"/>
                  </a:lnTo>
                  <a:lnTo>
                    <a:pt x="1476" y="21139"/>
                  </a:lnTo>
                  <a:lnTo>
                    <a:pt x="4047" y="21187"/>
                  </a:lnTo>
                  <a:lnTo>
                    <a:pt x="7618" y="21234"/>
                  </a:lnTo>
                  <a:lnTo>
                    <a:pt x="11617" y="21187"/>
                  </a:lnTo>
                  <a:lnTo>
                    <a:pt x="15663" y="21139"/>
                  </a:lnTo>
                  <a:lnTo>
                    <a:pt x="19187" y="21044"/>
                  </a:lnTo>
                  <a:lnTo>
                    <a:pt x="21805" y="20949"/>
                  </a:lnTo>
                  <a:lnTo>
                    <a:pt x="22614" y="20853"/>
                  </a:lnTo>
                  <a:lnTo>
                    <a:pt x="22852" y="20806"/>
                  </a:lnTo>
                  <a:lnTo>
                    <a:pt x="22995" y="20758"/>
                  </a:lnTo>
                  <a:lnTo>
                    <a:pt x="23043" y="20711"/>
                  </a:lnTo>
                  <a:lnTo>
                    <a:pt x="23091" y="20568"/>
                  </a:lnTo>
                  <a:lnTo>
                    <a:pt x="23186" y="20092"/>
                  </a:lnTo>
                  <a:lnTo>
                    <a:pt x="23281" y="19425"/>
                  </a:lnTo>
                  <a:lnTo>
                    <a:pt x="23329" y="18568"/>
                  </a:lnTo>
                  <a:lnTo>
                    <a:pt x="23471" y="16426"/>
                  </a:lnTo>
                  <a:lnTo>
                    <a:pt x="23567" y="13760"/>
                  </a:lnTo>
                  <a:lnTo>
                    <a:pt x="23614" y="11284"/>
                  </a:lnTo>
                  <a:lnTo>
                    <a:pt x="23614" y="8285"/>
                  </a:lnTo>
                  <a:lnTo>
                    <a:pt x="23614" y="2524"/>
                  </a:lnTo>
                  <a:lnTo>
                    <a:pt x="23614"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flipH="1">
              <a:off x="2404482" y="4117252"/>
              <a:ext cx="536800" cy="294455"/>
            </a:xfrm>
            <a:custGeom>
              <a:avLst/>
              <a:gdLst/>
              <a:ahLst/>
              <a:cxnLst/>
              <a:rect l="l" t="t" r="r" b="b"/>
              <a:pathLst>
                <a:path w="23615" h="12951" extrusionOk="0">
                  <a:moveTo>
                    <a:pt x="9855" y="1"/>
                  </a:moveTo>
                  <a:lnTo>
                    <a:pt x="9855" y="3000"/>
                  </a:lnTo>
                  <a:lnTo>
                    <a:pt x="9950" y="5476"/>
                  </a:lnTo>
                  <a:lnTo>
                    <a:pt x="5808" y="7380"/>
                  </a:lnTo>
                  <a:lnTo>
                    <a:pt x="2761" y="8856"/>
                  </a:lnTo>
                  <a:lnTo>
                    <a:pt x="1666" y="9427"/>
                  </a:lnTo>
                  <a:lnTo>
                    <a:pt x="1047" y="9760"/>
                  </a:lnTo>
                  <a:lnTo>
                    <a:pt x="762" y="10094"/>
                  </a:lnTo>
                  <a:lnTo>
                    <a:pt x="476" y="10475"/>
                  </a:lnTo>
                  <a:lnTo>
                    <a:pt x="286" y="10951"/>
                  </a:lnTo>
                  <a:lnTo>
                    <a:pt x="95" y="11427"/>
                  </a:lnTo>
                  <a:lnTo>
                    <a:pt x="0" y="11903"/>
                  </a:lnTo>
                  <a:lnTo>
                    <a:pt x="0" y="12331"/>
                  </a:lnTo>
                  <a:lnTo>
                    <a:pt x="48" y="12474"/>
                  </a:lnTo>
                  <a:lnTo>
                    <a:pt x="95" y="12617"/>
                  </a:lnTo>
                  <a:lnTo>
                    <a:pt x="191" y="12712"/>
                  </a:lnTo>
                  <a:lnTo>
                    <a:pt x="333" y="12807"/>
                  </a:lnTo>
                  <a:lnTo>
                    <a:pt x="714" y="12855"/>
                  </a:lnTo>
                  <a:lnTo>
                    <a:pt x="1476" y="12855"/>
                  </a:lnTo>
                  <a:lnTo>
                    <a:pt x="4047" y="12903"/>
                  </a:lnTo>
                  <a:lnTo>
                    <a:pt x="7618" y="12950"/>
                  </a:lnTo>
                  <a:lnTo>
                    <a:pt x="11617" y="12903"/>
                  </a:lnTo>
                  <a:lnTo>
                    <a:pt x="15663" y="12855"/>
                  </a:lnTo>
                  <a:lnTo>
                    <a:pt x="19187" y="12760"/>
                  </a:lnTo>
                  <a:lnTo>
                    <a:pt x="21805" y="12665"/>
                  </a:lnTo>
                  <a:lnTo>
                    <a:pt x="22614" y="12569"/>
                  </a:lnTo>
                  <a:lnTo>
                    <a:pt x="22852" y="12522"/>
                  </a:lnTo>
                  <a:lnTo>
                    <a:pt x="22995" y="12474"/>
                  </a:lnTo>
                  <a:lnTo>
                    <a:pt x="23043" y="12427"/>
                  </a:lnTo>
                  <a:lnTo>
                    <a:pt x="23091" y="12284"/>
                  </a:lnTo>
                  <a:lnTo>
                    <a:pt x="23186" y="11808"/>
                  </a:lnTo>
                  <a:lnTo>
                    <a:pt x="23281" y="11141"/>
                  </a:lnTo>
                  <a:lnTo>
                    <a:pt x="23329" y="10284"/>
                  </a:lnTo>
                  <a:lnTo>
                    <a:pt x="23471" y="8142"/>
                  </a:lnTo>
                  <a:lnTo>
                    <a:pt x="23567" y="5476"/>
                  </a:lnTo>
                  <a:lnTo>
                    <a:pt x="23614" y="3000"/>
                  </a:lnTo>
                  <a:lnTo>
                    <a:pt x="23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flipH="1">
              <a:off x="2403413" y="4185438"/>
              <a:ext cx="538959" cy="226269"/>
            </a:xfrm>
            <a:custGeom>
              <a:avLst/>
              <a:gdLst/>
              <a:ahLst/>
              <a:cxnLst/>
              <a:rect l="l" t="t" r="r" b="b"/>
              <a:pathLst>
                <a:path w="23710" h="9952" extrusionOk="0">
                  <a:moveTo>
                    <a:pt x="9903" y="1"/>
                  </a:moveTo>
                  <a:lnTo>
                    <a:pt x="9998" y="2477"/>
                  </a:lnTo>
                  <a:lnTo>
                    <a:pt x="5809" y="4381"/>
                  </a:lnTo>
                  <a:lnTo>
                    <a:pt x="2762" y="5857"/>
                  </a:lnTo>
                  <a:lnTo>
                    <a:pt x="1667" y="6428"/>
                  </a:lnTo>
                  <a:lnTo>
                    <a:pt x="1048" y="6809"/>
                  </a:lnTo>
                  <a:lnTo>
                    <a:pt x="762" y="7095"/>
                  </a:lnTo>
                  <a:lnTo>
                    <a:pt x="477" y="7523"/>
                  </a:lnTo>
                  <a:lnTo>
                    <a:pt x="239" y="7999"/>
                  </a:lnTo>
                  <a:lnTo>
                    <a:pt x="96" y="8475"/>
                  </a:lnTo>
                  <a:lnTo>
                    <a:pt x="0" y="8951"/>
                  </a:lnTo>
                  <a:lnTo>
                    <a:pt x="0" y="9332"/>
                  </a:lnTo>
                  <a:lnTo>
                    <a:pt x="48" y="9523"/>
                  </a:lnTo>
                  <a:lnTo>
                    <a:pt x="96" y="9666"/>
                  </a:lnTo>
                  <a:lnTo>
                    <a:pt x="191" y="9761"/>
                  </a:lnTo>
                  <a:lnTo>
                    <a:pt x="286" y="9856"/>
                  </a:lnTo>
                  <a:lnTo>
                    <a:pt x="857" y="9904"/>
                  </a:lnTo>
                  <a:lnTo>
                    <a:pt x="2095" y="9904"/>
                  </a:lnTo>
                  <a:lnTo>
                    <a:pt x="6047" y="9951"/>
                  </a:lnTo>
                  <a:lnTo>
                    <a:pt x="11141" y="9951"/>
                  </a:lnTo>
                  <a:lnTo>
                    <a:pt x="16330" y="9904"/>
                  </a:lnTo>
                  <a:lnTo>
                    <a:pt x="20330" y="9761"/>
                  </a:lnTo>
                  <a:lnTo>
                    <a:pt x="22234" y="9666"/>
                  </a:lnTo>
                  <a:lnTo>
                    <a:pt x="22805" y="9570"/>
                  </a:lnTo>
                  <a:lnTo>
                    <a:pt x="23091" y="9523"/>
                  </a:lnTo>
                  <a:lnTo>
                    <a:pt x="23139" y="9428"/>
                  </a:lnTo>
                  <a:lnTo>
                    <a:pt x="23234" y="9237"/>
                  </a:lnTo>
                  <a:lnTo>
                    <a:pt x="23329" y="8571"/>
                  </a:lnTo>
                  <a:lnTo>
                    <a:pt x="23424" y="7666"/>
                  </a:lnTo>
                  <a:lnTo>
                    <a:pt x="23519" y="6428"/>
                  </a:lnTo>
                  <a:lnTo>
                    <a:pt x="23662" y="3429"/>
                  </a:lnTo>
                  <a:lnTo>
                    <a:pt x="23710"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flipH="1">
              <a:off x="2441284" y="4387857"/>
              <a:ext cx="488109" cy="5434"/>
            </a:xfrm>
            <a:custGeom>
              <a:avLst/>
              <a:gdLst/>
              <a:ahLst/>
              <a:cxnLst/>
              <a:rect l="l" t="t" r="r" b="b"/>
              <a:pathLst>
                <a:path w="21473" h="239" extrusionOk="0">
                  <a:moveTo>
                    <a:pt x="4381" y="1"/>
                  </a:moveTo>
                  <a:lnTo>
                    <a:pt x="48" y="96"/>
                  </a:lnTo>
                  <a:lnTo>
                    <a:pt x="1" y="96"/>
                  </a:lnTo>
                  <a:lnTo>
                    <a:pt x="48" y="144"/>
                  </a:lnTo>
                  <a:lnTo>
                    <a:pt x="4381" y="191"/>
                  </a:lnTo>
                  <a:lnTo>
                    <a:pt x="10760" y="239"/>
                  </a:lnTo>
                  <a:lnTo>
                    <a:pt x="17140" y="191"/>
                  </a:lnTo>
                  <a:lnTo>
                    <a:pt x="19711" y="191"/>
                  </a:lnTo>
                  <a:lnTo>
                    <a:pt x="21472" y="96"/>
                  </a:lnTo>
                  <a:lnTo>
                    <a:pt x="19711" y="48"/>
                  </a:lnTo>
                  <a:lnTo>
                    <a:pt x="1714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flipH="1">
              <a:off x="2631749" y="4221179"/>
              <a:ext cx="96335" cy="25987"/>
            </a:xfrm>
            <a:custGeom>
              <a:avLst/>
              <a:gdLst/>
              <a:ahLst/>
              <a:cxnLst/>
              <a:rect l="l" t="t" r="r" b="b"/>
              <a:pathLst>
                <a:path w="4238" h="1143" extrusionOk="0">
                  <a:moveTo>
                    <a:pt x="1143" y="0"/>
                  </a:moveTo>
                  <a:lnTo>
                    <a:pt x="571" y="48"/>
                  </a:lnTo>
                  <a:lnTo>
                    <a:pt x="48" y="95"/>
                  </a:lnTo>
                  <a:lnTo>
                    <a:pt x="0" y="143"/>
                  </a:lnTo>
                  <a:lnTo>
                    <a:pt x="0" y="191"/>
                  </a:lnTo>
                  <a:lnTo>
                    <a:pt x="0" y="238"/>
                  </a:lnTo>
                  <a:lnTo>
                    <a:pt x="48" y="286"/>
                  </a:lnTo>
                  <a:lnTo>
                    <a:pt x="1095" y="429"/>
                  </a:lnTo>
                  <a:lnTo>
                    <a:pt x="2142" y="619"/>
                  </a:lnTo>
                  <a:lnTo>
                    <a:pt x="3142" y="857"/>
                  </a:lnTo>
                  <a:lnTo>
                    <a:pt x="4190" y="1143"/>
                  </a:lnTo>
                  <a:lnTo>
                    <a:pt x="4237" y="1095"/>
                  </a:lnTo>
                  <a:lnTo>
                    <a:pt x="4237" y="1047"/>
                  </a:lnTo>
                  <a:lnTo>
                    <a:pt x="3809" y="714"/>
                  </a:lnTo>
                  <a:lnTo>
                    <a:pt x="3333" y="429"/>
                  </a:lnTo>
                  <a:lnTo>
                    <a:pt x="2809" y="238"/>
                  </a:lnTo>
                  <a:lnTo>
                    <a:pt x="2285" y="95"/>
                  </a:lnTo>
                  <a:lnTo>
                    <a:pt x="1714" y="48"/>
                  </a:lnTo>
                  <a:lnTo>
                    <a:pt x="1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6"/>
            <p:cNvSpPr/>
            <p:nvPr/>
          </p:nvSpPr>
          <p:spPr>
            <a:xfrm flipH="1">
              <a:off x="2654481" y="4235230"/>
              <a:ext cx="97426" cy="26010"/>
            </a:xfrm>
            <a:custGeom>
              <a:avLst/>
              <a:gdLst/>
              <a:ahLst/>
              <a:cxnLst/>
              <a:rect l="l" t="t" r="r" b="b"/>
              <a:pathLst>
                <a:path w="4286" h="1144" extrusionOk="0">
                  <a:moveTo>
                    <a:pt x="1191" y="1"/>
                  </a:moveTo>
                  <a:lnTo>
                    <a:pt x="620" y="49"/>
                  </a:lnTo>
                  <a:lnTo>
                    <a:pt x="96" y="96"/>
                  </a:lnTo>
                  <a:lnTo>
                    <a:pt x="48" y="144"/>
                  </a:lnTo>
                  <a:lnTo>
                    <a:pt x="1" y="191"/>
                  </a:lnTo>
                  <a:lnTo>
                    <a:pt x="48" y="239"/>
                  </a:lnTo>
                  <a:lnTo>
                    <a:pt x="96" y="287"/>
                  </a:lnTo>
                  <a:lnTo>
                    <a:pt x="1143" y="429"/>
                  </a:lnTo>
                  <a:lnTo>
                    <a:pt x="2191" y="620"/>
                  </a:lnTo>
                  <a:lnTo>
                    <a:pt x="3190" y="858"/>
                  </a:lnTo>
                  <a:lnTo>
                    <a:pt x="4190" y="1144"/>
                  </a:lnTo>
                  <a:lnTo>
                    <a:pt x="4285" y="1096"/>
                  </a:lnTo>
                  <a:lnTo>
                    <a:pt x="4285" y="1048"/>
                  </a:lnTo>
                  <a:lnTo>
                    <a:pt x="3857" y="715"/>
                  </a:lnTo>
                  <a:lnTo>
                    <a:pt x="3381" y="429"/>
                  </a:lnTo>
                  <a:lnTo>
                    <a:pt x="2857" y="239"/>
                  </a:lnTo>
                  <a:lnTo>
                    <a:pt x="2286" y="96"/>
                  </a:lnTo>
                  <a:lnTo>
                    <a:pt x="1762" y="49"/>
                  </a:lnTo>
                  <a:lnTo>
                    <a:pt x="119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6"/>
            <p:cNvSpPr/>
            <p:nvPr/>
          </p:nvSpPr>
          <p:spPr>
            <a:xfrm flipH="1">
              <a:off x="2677212" y="4249303"/>
              <a:ext cx="97426" cy="26010"/>
            </a:xfrm>
            <a:custGeom>
              <a:avLst/>
              <a:gdLst/>
              <a:ahLst/>
              <a:cxnLst/>
              <a:rect l="l" t="t" r="r" b="b"/>
              <a:pathLst>
                <a:path w="4286" h="1144" extrusionOk="0">
                  <a:moveTo>
                    <a:pt x="1191" y="1"/>
                  </a:moveTo>
                  <a:lnTo>
                    <a:pt x="620" y="49"/>
                  </a:lnTo>
                  <a:lnTo>
                    <a:pt x="96" y="96"/>
                  </a:lnTo>
                  <a:lnTo>
                    <a:pt x="48" y="144"/>
                  </a:lnTo>
                  <a:lnTo>
                    <a:pt x="1" y="191"/>
                  </a:lnTo>
                  <a:lnTo>
                    <a:pt x="48" y="239"/>
                  </a:lnTo>
                  <a:lnTo>
                    <a:pt x="96" y="287"/>
                  </a:lnTo>
                  <a:lnTo>
                    <a:pt x="1143" y="429"/>
                  </a:lnTo>
                  <a:lnTo>
                    <a:pt x="2143" y="572"/>
                  </a:lnTo>
                  <a:lnTo>
                    <a:pt x="3191" y="810"/>
                  </a:lnTo>
                  <a:lnTo>
                    <a:pt x="4190" y="1144"/>
                  </a:lnTo>
                  <a:lnTo>
                    <a:pt x="4286" y="1096"/>
                  </a:lnTo>
                  <a:lnTo>
                    <a:pt x="4286" y="1048"/>
                  </a:lnTo>
                  <a:lnTo>
                    <a:pt x="3810" y="715"/>
                  </a:lnTo>
                  <a:lnTo>
                    <a:pt x="3334" y="429"/>
                  </a:lnTo>
                  <a:lnTo>
                    <a:pt x="2857" y="239"/>
                  </a:lnTo>
                  <a:lnTo>
                    <a:pt x="2286" y="96"/>
                  </a:lnTo>
                  <a:lnTo>
                    <a:pt x="171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6"/>
            <p:cNvSpPr/>
            <p:nvPr/>
          </p:nvSpPr>
          <p:spPr>
            <a:xfrm flipH="1">
              <a:off x="2701012" y="4263377"/>
              <a:ext cx="96335" cy="24919"/>
            </a:xfrm>
            <a:custGeom>
              <a:avLst/>
              <a:gdLst/>
              <a:ahLst/>
              <a:cxnLst/>
              <a:rect l="l" t="t" r="r" b="b"/>
              <a:pathLst>
                <a:path w="4238" h="1096" extrusionOk="0">
                  <a:moveTo>
                    <a:pt x="619" y="1"/>
                  </a:moveTo>
                  <a:lnTo>
                    <a:pt x="48" y="96"/>
                  </a:lnTo>
                  <a:lnTo>
                    <a:pt x="0" y="144"/>
                  </a:lnTo>
                  <a:lnTo>
                    <a:pt x="0" y="191"/>
                  </a:lnTo>
                  <a:lnTo>
                    <a:pt x="0" y="239"/>
                  </a:lnTo>
                  <a:lnTo>
                    <a:pt x="95" y="286"/>
                  </a:lnTo>
                  <a:lnTo>
                    <a:pt x="1143" y="382"/>
                  </a:lnTo>
                  <a:lnTo>
                    <a:pt x="2142" y="572"/>
                  </a:lnTo>
                  <a:lnTo>
                    <a:pt x="3190" y="810"/>
                  </a:lnTo>
                  <a:lnTo>
                    <a:pt x="4190" y="1096"/>
                  </a:lnTo>
                  <a:lnTo>
                    <a:pt x="4237" y="1096"/>
                  </a:lnTo>
                  <a:lnTo>
                    <a:pt x="4237" y="1048"/>
                  </a:lnTo>
                  <a:lnTo>
                    <a:pt x="3809" y="715"/>
                  </a:lnTo>
                  <a:lnTo>
                    <a:pt x="3333" y="429"/>
                  </a:lnTo>
                  <a:lnTo>
                    <a:pt x="2809" y="239"/>
                  </a:lnTo>
                  <a:lnTo>
                    <a:pt x="2285" y="96"/>
                  </a:lnTo>
                  <a:lnTo>
                    <a:pt x="171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6"/>
            <p:cNvSpPr/>
            <p:nvPr/>
          </p:nvSpPr>
          <p:spPr>
            <a:xfrm flipH="1">
              <a:off x="2688032" y="4139988"/>
              <a:ext cx="102836" cy="89853"/>
            </a:xfrm>
            <a:custGeom>
              <a:avLst/>
              <a:gdLst/>
              <a:ahLst/>
              <a:cxnLst/>
              <a:rect l="l" t="t" r="r" b="b"/>
              <a:pathLst>
                <a:path w="4524" h="3952" extrusionOk="0">
                  <a:moveTo>
                    <a:pt x="1143" y="429"/>
                  </a:moveTo>
                  <a:lnTo>
                    <a:pt x="1477" y="524"/>
                  </a:lnTo>
                  <a:lnTo>
                    <a:pt x="1810" y="667"/>
                  </a:lnTo>
                  <a:lnTo>
                    <a:pt x="2096" y="810"/>
                  </a:lnTo>
                  <a:lnTo>
                    <a:pt x="2286" y="953"/>
                  </a:lnTo>
                  <a:lnTo>
                    <a:pt x="2667" y="1333"/>
                  </a:lnTo>
                  <a:lnTo>
                    <a:pt x="3048" y="1762"/>
                  </a:lnTo>
                  <a:lnTo>
                    <a:pt x="3714" y="2667"/>
                  </a:lnTo>
                  <a:lnTo>
                    <a:pt x="4333" y="3619"/>
                  </a:lnTo>
                  <a:lnTo>
                    <a:pt x="4333" y="3619"/>
                  </a:lnTo>
                  <a:lnTo>
                    <a:pt x="3524" y="3238"/>
                  </a:lnTo>
                  <a:lnTo>
                    <a:pt x="2667" y="2952"/>
                  </a:lnTo>
                  <a:lnTo>
                    <a:pt x="2048" y="2714"/>
                  </a:lnTo>
                  <a:lnTo>
                    <a:pt x="1715" y="2524"/>
                  </a:lnTo>
                  <a:lnTo>
                    <a:pt x="1381" y="2333"/>
                  </a:lnTo>
                  <a:lnTo>
                    <a:pt x="1048" y="2143"/>
                  </a:lnTo>
                  <a:lnTo>
                    <a:pt x="810" y="1905"/>
                  </a:lnTo>
                  <a:lnTo>
                    <a:pt x="572" y="1619"/>
                  </a:lnTo>
                  <a:lnTo>
                    <a:pt x="477" y="1333"/>
                  </a:lnTo>
                  <a:lnTo>
                    <a:pt x="477" y="1048"/>
                  </a:lnTo>
                  <a:lnTo>
                    <a:pt x="477" y="857"/>
                  </a:lnTo>
                  <a:lnTo>
                    <a:pt x="524" y="667"/>
                  </a:lnTo>
                  <a:lnTo>
                    <a:pt x="620" y="572"/>
                  </a:lnTo>
                  <a:lnTo>
                    <a:pt x="715" y="477"/>
                  </a:lnTo>
                  <a:lnTo>
                    <a:pt x="858" y="429"/>
                  </a:lnTo>
                  <a:close/>
                  <a:moveTo>
                    <a:pt x="1001" y="0"/>
                  </a:moveTo>
                  <a:lnTo>
                    <a:pt x="715" y="96"/>
                  </a:lnTo>
                  <a:lnTo>
                    <a:pt x="429" y="238"/>
                  </a:lnTo>
                  <a:lnTo>
                    <a:pt x="191" y="477"/>
                  </a:lnTo>
                  <a:lnTo>
                    <a:pt x="48" y="762"/>
                  </a:lnTo>
                  <a:lnTo>
                    <a:pt x="1" y="1048"/>
                  </a:lnTo>
                  <a:lnTo>
                    <a:pt x="1" y="1286"/>
                  </a:lnTo>
                  <a:lnTo>
                    <a:pt x="96" y="1572"/>
                  </a:lnTo>
                  <a:lnTo>
                    <a:pt x="239" y="1810"/>
                  </a:lnTo>
                  <a:lnTo>
                    <a:pt x="429" y="2048"/>
                  </a:lnTo>
                  <a:lnTo>
                    <a:pt x="620" y="2286"/>
                  </a:lnTo>
                  <a:lnTo>
                    <a:pt x="858" y="2428"/>
                  </a:lnTo>
                  <a:lnTo>
                    <a:pt x="1239" y="2714"/>
                  </a:lnTo>
                  <a:lnTo>
                    <a:pt x="1619" y="2952"/>
                  </a:lnTo>
                  <a:lnTo>
                    <a:pt x="2048" y="3143"/>
                  </a:lnTo>
                  <a:lnTo>
                    <a:pt x="2524" y="3333"/>
                  </a:lnTo>
                  <a:lnTo>
                    <a:pt x="4286" y="3952"/>
                  </a:lnTo>
                  <a:lnTo>
                    <a:pt x="4428" y="3952"/>
                  </a:lnTo>
                  <a:lnTo>
                    <a:pt x="4476" y="3809"/>
                  </a:lnTo>
                  <a:lnTo>
                    <a:pt x="4524" y="3762"/>
                  </a:lnTo>
                  <a:lnTo>
                    <a:pt x="4524" y="3714"/>
                  </a:lnTo>
                  <a:lnTo>
                    <a:pt x="4381" y="3285"/>
                  </a:lnTo>
                  <a:lnTo>
                    <a:pt x="4143" y="2809"/>
                  </a:lnTo>
                  <a:lnTo>
                    <a:pt x="3905" y="2381"/>
                  </a:lnTo>
                  <a:lnTo>
                    <a:pt x="3667" y="2000"/>
                  </a:lnTo>
                  <a:lnTo>
                    <a:pt x="3381" y="1572"/>
                  </a:lnTo>
                  <a:lnTo>
                    <a:pt x="3048" y="1191"/>
                  </a:lnTo>
                  <a:lnTo>
                    <a:pt x="2714" y="857"/>
                  </a:lnTo>
                  <a:lnTo>
                    <a:pt x="2381" y="524"/>
                  </a:lnTo>
                  <a:lnTo>
                    <a:pt x="2143" y="334"/>
                  </a:lnTo>
                  <a:lnTo>
                    <a:pt x="1857" y="191"/>
                  </a:lnTo>
                  <a:lnTo>
                    <a:pt x="1572" y="96"/>
                  </a:lnTo>
                  <a:lnTo>
                    <a:pt x="128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flipH="1">
              <a:off x="2579808" y="4160542"/>
              <a:ext cx="115816" cy="69300"/>
            </a:xfrm>
            <a:custGeom>
              <a:avLst/>
              <a:gdLst/>
              <a:ahLst/>
              <a:cxnLst/>
              <a:rect l="l" t="t" r="r" b="b"/>
              <a:pathLst>
                <a:path w="5095" h="3048" extrusionOk="0">
                  <a:moveTo>
                    <a:pt x="4142" y="429"/>
                  </a:moveTo>
                  <a:lnTo>
                    <a:pt x="4428" y="477"/>
                  </a:lnTo>
                  <a:lnTo>
                    <a:pt x="4523" y="572"/>
                  </a:lnTo>
                  <a:lnTo>
                    <a:pt x="4618" y="668"/>
                  </a:lnTo>
                  <a:lnTo>
                    <a:pt x="4666" y="810"/>
                  </a:lnTo>
                  <a:lnTo>
                    <a:pt x="4666" y="1001"/>
                  </a:lnTo>
                  <a:lnTo>
                    <a:pt x="4618" y="1191"/>
                  </a:lnTo>
                  <a:lnTo>
                    <a:pt x="4523" y="1429"/>
                  </a:lnTo>
                  <a:lnTo>
                    <a:pt x="4380" y="1715"/>
                  </a:lnTo>
                  <a:lnTo>
                    <a:pt x="4095" y="1905"/>
                  </a:lnTo>
                  <a:lnTo>
                    <a:pt x="3761" y="2096"/>
                  </a:lnTo>
                  <a:lnTo>
                    <a:pt x="3428" y="2239"/>
                  </a:lnTo>
                  <a:lnTo>
                    <a:pt x="3047" y="2334"/>
                  </a:lnTo>
                  <a:lnTo>
                    <a:pt x="2666" y="2381"/>
                  </a:lnTo>
                  <a:lnTo>
                    <a:pt x="2000" y="2477"/>
                  </a:lnTo>
                  <a:lnTo>
                    <a:pt x="1095" y="2572"/>
                  </a:lnTo>
                  <a:lnTo>
                    <a:pt x="238" y="2715"/>
                  </a:lnTo>
                  <a:lnTo>
                    <a:pt x="1048" y="1953"/>
                  </a:lnTo>
                  <a:lnTo>
                    <a:pt x="1476" y="1572"/>
                  </a:lnTo>
                  <a:lnTo>
                    <a:pt x="1952" y="1239"/>
                  </a:lnTo>
                  <a:lnTo>
                    <a:pt x="2381" y="906"/>
                  </a:lnTo>
                  <a:lnTo>
                    <a:pt x="2857" y="668"/>
                  </a:lnTo>
                  <a:lnTo>
                    <a:pt x="3095" y="572"/>
                  </a:lnTo>
                  <a:lnTo>
                    <a:pt x="3428" y="477"/>
                  </a:lnTo>
                  <a:lnTo>
                    <a:pt x="3761" y="429"/>
                  </a:lnTo>
                  <a:close/>
                  <a:moveTo>
                    <a:pt x="3476" y="1"/>
                  </a:moveTo>
                  <a:lnTo>
                    <a:pt x="3190" y="96"/>
                  </a:lnTo>
                  <a:lnTo>
                    <a:pt x="2905" y="191"/>
                  </a:lnTo>
                  <a:lnTo>
                    <a:pt x="2476" y="429"/>
                  </a:lnTo>
                  <a:lnTo>
                    <a:pt x="2048" y="715"/>
                  </a:lnTo>
                  <a:lnTo>
                    <a:pt x="1667" y="1001"/>
                  </a:lnTo>
                  <a:lnTo>
                    <a:pt x="1286" y="1286"/>
                  </a:lnTo>
                  <a:lnTo>
                    <a:pt x="953" y="1620"/>
                  </a:lnTo>
                  <a:lnTo>
                    <a:pt x="619" y="2001"/>
                  </a:lnTo>
                  <a:lnTo>
                    <a:pt x="286" y="2381"/>
                  </a:lnTo>
                  <a:lnTo>
                    <a:pt x="0" y="2762"/>
                  </a:lnTo>
                  <a:lnTo>
                    <a:pt x="0" y="2810"/>
                  </a:lnTo>
                  <a:lnTo>
                    <a:pt x="48" y="2810"/>
                  </a:lnTo>
                  <a:lnTo>
                    <a:pt x="48" y="2953"/>
                  </a:lnTo>
                  <a:lnTo>
                    <a:pt x="143" y="3048"/>
                  </a:lnTo>
                  <a:lnTo>
                    <a:pt x="191" y="3048"/>
                  </a:lnTo>
                  <a:lnTo>
                    <a:pt x="2095" y="2905"/>
                  </a:lnTo>
                  <a:lnTo>
                    <a:pt x="2571" y="2810"/>
                  </a:lnTo>
                  <a:lnTo>
                    <a:pt x="3000" y="2715"/>
                  </a:lnTo>
                  <a:lnTo>
                    <a:pt x="3476" y="2619"/>
                  </a:lnTo>
                  <a:lnTo>
                    <a:pt x="3904" y="2429"/>
                  </a:lnTo>
                  <a:lnTo>
                    <a:pt x="4142" y="2334"/>
                  </a:lnTo>
                  <a:lnTo>
                    <a:pt x="4428" y="2143"/>
                  </a:lnTo>
                  <a:lnTo>
                    <a:pt x="4618" y="1953"/>
                  </a:lnTo>
                  <a:lnTo>
                    <a:pt x="4856" y="1763"/>
                  </a:lnTo>
                  <a:lnTo>
                    <a:pt x="4999" y="1524"/>
                  </a:lnTo>
                  <a:lnTo>
                    <a:pt x="5095" y="1239"/>
                  </a:lnTo>
                  <a:lnTo>
                    <a:pt x="5095" y="1001"/>
                  </a:lnTo>
                  <a:lnTo>
                    <a:pt x="4999" y="668"/>
                  </a:lnTo>
                  <a:lnTo>
                    <a:pt x="4856" y="382"/>
                  </a:lnTo>
                  <a:lnTo>
                    <a:pt x="4618" y="191"/>
                  </a:lnTo>
                  <a:lnTo>
                    <a:pt x="4380" y="49"/>
                  </a:lnTo>
                  <a:lnTo>
                    <a:pt x="409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flipH="1">
              <a:off x="2300600" y="2597505"/>
              <a:ext cx="448057" cy="1481892"/>
            </a:xfrm>
            <a:custGeom>
              <a:avLst/>
              <a:gdLst/>
              <a:ahLst/>
              <a:cxnLst/>
              <a:rect l="l" t="t" r="r" b="b"/>
              <a:pathLst>
                <a:path w="19711" h="65178" extrusionOk="0">
                  <a:moveTo>
                    <a:pt x="6856" y="1"/>
                  </a:moveTo>
                  <a:lnTo>
                    <a:pt x="6094" y="4714"/>
                  </a:lnTo>
                  <a:lnTo>
                    <a:pt x="4476" y="15569"/>
                  </a:lnTo>
                  <a:lnTo>
                    <a:pt x="2667" y="27757"/>
                  </a:lnTo>
                  <a:lnTo>
                    <a:pt x="2000" y="32803"/>
                  </a:lnTo>
                  <a:lnTo>
                    <a:pt x="1572" y="36374"/>
                  </a:lnTo>
                  <a:lnTo>
                    <a:pt x="1334" y="39183"/>
                  </a:lnTo>
                  <a:lnTo>
                    <a:pt x="1048" y="43182"/>
                  </a:lnTo>
                  <a:lnTo>
                    <a:pt x="572" y="52799"/>
                  </a:lnTo>
                  <a:lnTo>
                    <a:pt x="143" y="61416"/>
                  </a:lnTo>
                  <a:lnTo>
                    <a:pt x="0" y="65177"/>
                  </a:lnTo>
                  <a:lnTo>
                    <a:pt x="15140" y="65177"/>
                  </a:lnTo>
                  <a:lnTo>
                    <a:pt x="15426" y="54513"/>
                  </a:lnTo>
                  <a:lnTo>
                    <a:pt x="15854" y="39135"/>
                  </a:lnTo>
                  <a:lnTo>
                    <a:pt x="15902" y="37231"/>
                  </a:lnTo>
                  <a:lnTo>
                    <a:pt x="17854" y="18425"/>
                  </a:lnTo>
                  <a:lnTo>
                    <a:pt x="1971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flipH="1">
              <a:off x="2337402" y="2627812"/>
              <a:ext cx="111474" cy="1397450"/>
            </a:xfrm>
            <a:custGeom>
              <a:avLst/>
              <a:gdLst/>
              <a:ahLst/>
              <a:cxnLst/>
              <a:rect l="l" t="t" r="r" b="b"/>
              <a:pathLst>
                <a:path w="4904" h="61464" extrusionOk="0">
                  <a:moveTo>
                    <a:pt x="4809" y="1"/>
                  </a:moveTo>
                  <a:lnTo>
                    <a:pt x="3904" y="6666"/>
                  </a:lnTo>
                  <a:lnTo>
                    <a:pt x="3428" y="9999"/>
                  </a:lnTo>
                  <a:lnTo>
                    <a:pt x="3000" y="13379"/>
                  </a:lnTo>
                  <a:lnTo>
                    <a:pt x="2381" y="19282"/>
                  </a:lnTo>
                  <a:lnTo>
                    <a:pt x="1809" y="25234"/>
                  </a:lnTo>
                  <a:lnTo>
                    <a:pt x="1286" y="31232"/>
                  </a:lnTo>
                  <a:lnTo>
                    <a:pt x="905" y="37183"/>
                  </a:lnTo>
                  <a:lnTo>
                    <a:pt x="619" y="43230"/>
                  </a:lnTo>
                  <a:lnTo>
                    <a:pt x="333" y="49276"/>
                  </a:lnTo>
                  <a:lnTo>
                    <a:pt x="143" y="55322"/>
                  </a:lnTo>
                  <a:lnTo>
                    <a:pt x="0" y="61369"/>
                  </a:lnTo>
                  <a:lnTo>
                    <a:pt x="0" y="61416"/>
                  </a:lnTo>
                  <a:lnTo>
                    <a:pt x="95" y="61464"/>
                  </a:lnTo>
                  <a:lnTo>
                    <a:pt x="143" y="61416"/>
                  </a:lnTo>
                  <a:lnTo>
                    <a:pt x="143" y="61369"/>
                  </a:lnTo>
                  <a:lnTo>
                    <a:pt x="381" y="54608"/>
                  </a:lnTo>
                  <a:lnTo>
                    <a:pt x="619" y="47800"/>
                  </a:lnTo>
                  <a:lnTo>
                    <a:pt x="905" y="41801"/>
                  </a:lnTo>
                  <a:lnTo>
                    <a:pt x="1238" y="35850"/>
                  </a:lnTo>
                  <a:lnTo>
                    <a:pt x="1667" y="29852"/>
                  </a:lnTo>
                  <a:lnTo>
                    <a:pt x="2190" y="23853"/>
                  </a:lnTo>
                  <a:lnTo>
                    <a:pt x="2714" y="17902"/>
                  </a:lnTo>
                  <a:lnTo>
                    <a:pt x="3380" y="11903"/>
                  </a:lnTo>
                  <a:lnTo>
                    <a:pt x="4047" y="5952"/>
                  </a:lnTo>
                  <a:lnTo>
                    <a:pt x="4475" y="3000"/>
                  </a:lnTo>
                  <a:lnTo>
                    <a:pt x="490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6"/>
            <p:cNvSpPr/>
            <p:nvPr/>
          </p:nvSpPr>
          <p:spPr>
            <a:xfrm flipH="1">
              <a:off x="2418552" y="4019828"/>
              <a:ext cx="309532" cy="8685"/>
            </a:xfrm>
            <a:custGeom>
              <a:avLst/>
              <a:gdLst/>
              <a:ahLst/>
              <a:cxnLst/>
              <a:rect l="l" t="t" r="r" b="b"/>
              <a:pathLst>
                <a:path w="13617" h="382" extrusionOk="0">
                  <a:moveTo>
                    <a:pt x="5285" y="1"/>
                  </a:moveTo>
                  <a:lnTo>
                    <a:pt x="2619" y="96"/>
                  </a:lnTo>
                  <a:lnTo>
                    <a:pt x="1286" y="144"/>
                  </a:lnTo>
                  <a:lnTo>
                    <a:pt x="667" y="144"/>
                  </a:lnTo>
                  <a:lnTo>
                    <a:pt x="48" y="191"/>
                  </a:lnTo>
                  <a:lnTo>
                    <a:pt x="0" y="191"/>
                  </a:lnTo>
                  <a:lnTo>
                    <a:pt x="0" y="239"/>
                  </a:lnTo>
                  <a:lnTo>
                    <a:pt x="714" y="239"/>
                  </a:lnTo>
                  <a:lnTo>
                    <a:pt x="1524" y="286"/>
                  </a:lnTo>
                  <a:lnTo>
                    <a:pt x="2999" y="334"/>
                  </a:lnTo>
                  <a:lnTo>
                    <a:pt x="5618" y="382"/>
                  </a:lnTo>
                  <a:lnTo>
                    <a:pt x="8284" y="382"/>
                  </a:lnTo>
                  <a:lnTo>
                    <a:pt x="10903" y="334"/>
                  </a:lnTo>
                  <a:lnTo>
                    <a:pt x="12283" y="239"/>
                  </a:lnTo>
                  <a:lnTo>
                    <a:pt x="13616" y="191"/>
                  </a:lnTo>
                  <a:lnTo>
                    <a:pt x="13616" y="144"/>
                  </a:lnTo>
                  <a:lnTo>
                    <a:pt x="12807" y="144"/>
                  </a:lnTo>
                  <a:lnTo>
                    <a:pt x="12045" y="96"/>
                  </a:lnTo>
                  <a:lnTo>
                    <a:pt x="10569" y="48"/>
                  </a:lnTo>
                  <a:lnTo>
                    <a:pt x="790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6"/>
            <p:cNvSpPr/>
            <p:nvPr/>
          </p:nvSpPr>
          <p:spPr>
            <a:xfrm flipH="1">
              <a:off x="2300600" y="2597505"/>
              <a:ext cx="250022" cy="889799"/>
            </a:xfrm>
            <a:custGeom>
              <a:avLst/>
              <a:gdLst/>
              <a:ahLst/>
              <a:cxnLst/>
              <a:rect l="l" t="t" r="r" b="b"/>
              <a:pathLst>
                <a:path w="10999" h="39136" extrusionOk="0">
                  <a:moveTo>
                    <a:pt x="1" y="1"/>
                  </a:moveTo>
                  <a:lnTo>
                    <a:pt x="7142" y="39135"/>
                  </a:lnTo>
                  <a:lnTo>
                    <a:pt x="7190" y="37231"/>
                  </a:lnTo>
                  <a:lnTo>
                    <a:pt x="9142" y="18425"/>
                  </a:lnTo>
                  <a:lnTo>
                    <a:pt x="1099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flipH="1">
              <a:off x="1573357" y="3744903"/>
              <a:ext cx="484836" cy="648387"/>
            </a:xfrm>
            <a:custGeom>
              <a:avLst/>
              <a:gdLst/>
              <a:ahLst/>
              <a:cxnLst/>
              <a:rect l="l" t="t" r="r" b="b"/>
              <a:pathLst>
                <a:path w="21329" h="28518" extrusionOk="0">
                  <a:moveTo>
                    <a:pt x="12664" y="0"/>
                  </a:moveTo>
                  <a:lnTo>
                    <a:pt x="476" y="5523"/>
                  </a:lnTo>
                  <a:lnTo>
                    <a:pt x="3999" y="12712"/>
                  </a:lnTo>
                  <a:lnTo>
                    <a:pt x="5475" y="15664"/>
                  </a:lnTo>
                  <a:lnTo>
                    <a:pt x="6570" y="17901"/>
                  </a:lnTo>
                  <a:lnTo>
                    <a:pt x="3571" y="21329"/>
                  </a:lnTo>
                  <a:lnTo>
                    <a:pt x="1428" y="23900"/>
                  </a:lnTo>
                  <a:lnTo>
                    <a:pt x="619" y="24852"/>
                  </a:lnTo>
                  <a:lnTo>
                    <a:pt x="238" y="25471"/>
                  </a:lnTo>
                  <a:lnTo>
                    <a:pt x="95" y="25852"/>
                  </a:lnTo>
                  <a:lnTo>
                    <a:pt x="0" y="26328"/>
                  </a:lnTo>
                  <a:lnTo>
                    <a:pt x="0" y="26852"/>
                  </a:lnTo>
                  <a:lnTo>
                    <a:pt x="48" y="27375"/>
                  </a:lnTo>
                  <a:lnTo>
                    <a:pt x="143" y="27851"/>
                  </a:lnTo>
                  <a:lnTo>
                    <a:pt x="333" y="28232"/>
                  </a:lnTo>
                  <a:lnTo>
                    <a:pt x="429" y="28327"/>
                  </a:lnTo>
                  <a:lnTo>
                    <a:pt x="524" y="28470"/>
                  </a:lnTo>
                  <a:lnTo>
                    <a:pt x="667" y="28518"/>
                  </a:lnTo>
                  <a:lnTo>
                    <a:pt x="809" y="28518"/>
                  </a:lnTo>
                  <a:lnTo>
                    <a:pt x="1143" y="28423"/>
                  </a:lnTo>
                  <a:lnTo>
                    <a:pt x="1904" y="28137"/>
                  </a:lnTo>
                  <a:lnTo>
                    <a:pt x="4237" y="27090"/>
                  </a:lnTo>
                  <a:lnTo>
                    <a:pt x="7475" y="25661"/>
                  </a:lnTo>
                  <a:lnTo>
                    <a:pt x="11141" y="23947"/>
                  </a:lnTo>
                  <a:lnTo>
                    <a:pt x="14807" y="22281"/>
                  </a:lnTo>
                  <a:lnTo>
                    <a:pt x="17996" y="20710"/>
                  </a:lnTo>
                  <a:lnTo>
                    <a:pt x="20282" y="19520"/>
                  </a:lnTo>
                  <a:lnTo>
                    <a:pt x="20996" y="19139"/>
                  </a:lnTo>
                  <a:lnTo>
                    <a:pt x="21186" y="18996"/>
                  </a:lnTo>
                  <a:lnTo>
                    <a:pt x="21281" y="18901"/>
                  </a:lnTo>
                  <a:lnTo>
                    <a:pt x="21329" y="18806"/>
                  </a:lnTo>
                  <a:lnTo>
                    <a:pt x="21329" y="18663"/>
                  </a:lnTo>
                  <a:lnTo>
                    <a:pt x="21234" y="18187"/>
                  </a:lnTo>
                  <a:lnTo>
                    <a:pt x="20996" y="17568"/>
                  </a:lnTo>
                  <a:lnTo>
                    <a:pt x="20710" y="16759"/>
                  </a:lnTo>
                  <a:lnTo>
                    <a:pt x="19948" y="14711"/>
                  </a:lnTo>
                  <a:lnTo>
                    <a:pt x="18949" y="12283"/>
                  </a:lnTo>
                  <a:lnTo>
                    <a:pt x="18472" y="11141"/>
                  </a:lnTo>
                  <a:lnTo>
                    <a:pt x="17949" y="9998"/>
                  </a:lnTo>
                  <a:lnTo>
                    <a:pt x="16568" y="7189"/>
                  </a:lnTo>
                  <a:lnTo>
                    <a:pt x="15092" y="4428"/>
                  </a:lnTo>
                  <a:lnTo>
                    <a:pt x="13854" y="2143"/>
                  </a:lnTo>
                  <a:lnTo>
                    <a:pt x="12664"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flipH="1">
              <a:off x="1573357" y="3908353"/>
              <a:ext cx="484836" cy="484938"/>
            </a:xfrm>
            <a:custGeom>
              <a:avLst/>
              <a:gdLst/>
              <a:ahLst/>
              <a:cxnLst/>
              <a:rect l="l" t="t" r="r" b="b"/>
              <a:pathLst>
                <a:path w="21329" h="21329" extrusionOk="0">
                  <a:moveTo>
                    <a:pt x="16568" y="0"/>
                  </a:moveTo>
                  <a:lnTo>
                    <a:pt x="10141" y="2857"/>
                  </a:lnTo>
                  <a:lnTo>
                    <a:pt x="3999" y="5523"/>
                  </a:lnTo>
                  <a:lnTo>
                    <a:pt x="5475" y="8475"/>
                  </a:lnTo>
                  <a:lnTo>
                    <a:pt x="6523" y="10712"/>
                  </a:lnTo>
                  <a:lnTo>
                    <a:pt x="3571" y="14140"/>
                  </a:lnTo>
                  <a:lnTo>
                    <a:pt x="1428" y="16711"/>
                  </a:lnTo>
                  <a:lnTo>
                    <a:pt x="619" y="17663"/>
                  </a:lnTo>
                  <a:lnTo>
                    <a:pt x="238" y="18282"/>
                  </a:lnTo>
                  <a:lnTo>
                    <a:pt x="95" y="18663"/>
                  </a:lnTo>
                  <a:lnTo>
                    <a:pt x="0" y="19139"/>
                  </a:lnTo>
                  <a:lnTo>
                    <a:pt x="0" y="19663"/>
                  </a:lnTo>
                  <a:lnTo>
                    <a:pt x="48" y="20186"/>
                  </a:lnTo>
                  <a:lnTo>
                    <a:pt x="143" y="20662"/>
                  </a:lnTo>
                  <a:lnTo>
                    <a:pt x="333" y="21043"/>
                  </a:lnTo>
                  <a:lnTo>
                    <a:pt x="429" y="21138"/>
                  </a:lnTo>
                  <a:lnTo>
                    <a:pt x="524" y="21281"/>
                  </a:lnTo>
                  <a:lnTo>
                    <a:pt x="667" y="21329"/>
                  </a:lnTo>
                  <a:lnTo>
                    <a:pt x="809" y="21329"/>
                  </a:lnTo>
                  <a:lnTo>
                    <a:pt x="1143" y="21234"/>
                  </a:lnTo>
                  <a:lnTo>
                    <a:pt x="1904" y="20948"/>
                  </a:lnTo>
                  <a:lnTo>
                    <a:pt x="4237" y="19901"/>
                  </a:lnTo>
                  <a:lnTo>
                    <a:pt x="7475" y="18472"/>
                  </a:lnTo>
                  <a:lnTo>
                    <a:pt x="11141" y="16758"/>
                  </a:lnTo>
                  <a:lnTo>
                    <a:pt x="14807" y="15092"/>
                  </a:lnTo>
                  <a:lnTo>
                    <a:pt x="17996" y="13521"/>
                  </a:lnTo>
                  <a:lnTo>
                    <a:pt x="20282" y="12331"/>
                  </a:lnTo>
                  <a:lnTo>
                    <a:pt x="20996" y="11950"/>
                  </a:lnTo>
                  <a:lnTo>
                    <a:pt x="21186" y="11807"/>
                  </a:lnTo>
                  <a:lnTo>
                    <a:pt x="21281" y="11712"/>
                  </a:lnTo>
                  <a:lnTo>
                    <a:pt x="21329" y="11617"/>
                  </a:lnTo>
                  <a:lnTo>
                    <a:pt x="21329" y="11474"/>
                  </a:lnTo>
                  <a:lnTo>
                    <a:pt x="21234" y="10998"/>
                  </a:lnTo>
                  <a:lnTo>
                    <a:pt x="20996" y="10379"/>
                  </a:lnTo>
                  <a:lnTo>
                    <a:pt x="20710" y="9570"/>
                  </a:lnTo>
                  <a:lnTo>
                    <a:pt x="19948" y="7522"/>
                  </a:lnTo>
                  <a:lnTo>
                    <a:pt x="18949" y="5094"/>
                  </a:lnTo>
                  <a:lnTo>
                    <a:pt x="18472" y="3952"/>
                  </a:lnTo>
                  <a:lnTo>
                    <a:pt x="17949" y="2809"/>
                  </a:lnTo>
                  <a:lnTo>
                    <a:pt x="165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flipH="1">
              <a:off x="1572266" y="3971127"/>
              <a:ext cx="487018" cy="423255"/>
            </a:xfrm>
            <a:custGeom>
              <a:avLst/>
              <a:gdLst/>
              <a:ahLst/>
              <a:cxnLst/>
              <a:rect l="l" t="t" r="r" b="b"/>
              <a:pathLst>
                <a:path w="21425" h="18616" extrusionOk="0">
                  <a:moveTo>
                    <a:pt x="18044" y="0"/>
                  </a:moveTo>
                  <a:lnTo>
                    <a:pt x="5476" y="5714"/>
                  </a:lnTo>
                  <a:lnTo>
                    <a:pt x="6571" y="7951"/>
                  </a:lnTo>
                  <a:lnTo>
                    <a:pt x="3571" y="11379"/>
                  </a:lnTo>
                  <a:lnTo>
                    <a:pt x="1429" y="13950"/>
                  </a:lnTo>
                  <a:lnTo>
                    <a:pt x="619" y="14950"/>
                  </a:lnTo>
                  <a:lnTo>
                    <a:pt x="239" y="15569"/>
                  </a:lnTo>
                  <a:lnTo>
                    <a:pt x="96" y="15949"/>
                  </a:lnTo>
                  <a:lnTo>
                    <a:pt x="1" y="16473"/>
                  </a:lnTo>
                  <a:lnTo>
                    <a:pt x="1" y="16949"/>
                  </a:lnTo>
                  <a:lnTo>
                    <a:pt x="48" y="17473"/>
                  </a:lnTo>
                  <a:lnTo>
                    <a:pt x="143" y="17949"/>
                  </a:lnTo>
                  <a:lnTo>
                    <a:pt x="334" y="18330"/>
                  </a:lnTo>
                  <a:lnTo>
                    <a:pt x="429" y="18473"/>
                  </a:lnTo>
                  <a:lnTo>
                    <a:pt x="524" y="18568"/>
                  </a:lnTo>
                  <a:lnTo>
                    <a:pt x="667" y="18615"/>
                  </a:lnTo>
                  <a:lnTo>
                    <a:pt x="810" y="18615"/>
                  </a:lnTo>
                  <a:lnTo>
                    <a:pt x="1143" y="18520"/>
                  </a:lnTo>
                  <a:lnTo>
                    <a:pt x="1905" y="18235"/>
                  </a:lnTo>
                  <a:lnTo>
                    <a:pt x="4285" y="17187"/>
                  </a:lnTo>
                  <a:lnTo>
                    <a:pt x="7523" y="15711"/>
                  </a:lnTo>
                  <a:lnTo>
                    <a:pt x="11189" y="14045"/>
                  </a:lnTo>
                  <a:lnTo>
                    <a:pt x="14855" y="12331"/>
                  </a:lnTo>
                  <a:lnTo>
                    <a:pt x="18092" y="10760"/>
                  </a:lnTo>
                  <a:lnTo>
                    <a:pt x="20425" y="9570"/>
                  </a:lnTo>
                  <a:lnTo>
                    <a:pt x="21091" y="9189"/>
                  </a:lnTo>
                  <a:lnTo>
                    <a:pt x="21329" y="9046"/>
                  </a:lnTo>
                  <a:lnTo>
                    <a:pt x="21425" y="8951"/>
                  </a:lnTo>
                  <a:lnTo>
                    <a:pt x="21425" y="8808"/>
                  </a:lnTo>
                  <a:lnTo>
                    <a:pt x="21425" y="8618"/>
                  </a:lnTo>
                  <a:lnTo>
                    <a:pt x="21234" y="7999"/>
                  </a:lnTo>
                  <a:lnTo>
                    <a:pt x="20949" y="7094"/>
                  </a:lnTo>
                  <a:lnTo>
                    <a:pt x="20520" y="5952"/>
                  </a:lnTo>
                  <a:lnTo>
                    <a:pt x="19425" y="3190"/>
                  </a:lnTo>
                  <a:lnTo>
                    <a:pt x="18044"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
            <p:cNvSpPr/>
            <p:nvPr/>
          </p:nvSpPr>
          <p:spPr>
            <a:xfrm flipH="1">
              <a:off x="1598248" y="4173547"/>
              <a:ext cx="445875" cy="201351"/>
            </a:xfrm>
            <a:custGeom>
              <a:avLst/>
              <a:gdLst/>
              <a:ahLst/>
              <a:cxnLst/>
              <a:rect l="l" t="t" r="r" b="b"/>
              <a:pathLst>
                <a:path w="19615" h="8856" extrusionOk="0">
                  <a:moveTo>
                    <a:pt x="19615" y="0"/>
                  </a:moveTo>
                  <a:lnTo>
                    <a:pt x="17949" y="667"/>
                  </a:lnTo>
                  <a:lnTo>
                    <a:pt x="15616" y="1714"/>
                  </a:lnTo>
                  <a:lnTo>
                    <a:pt x="9808" y="4285"/>
                  </a:lnTo>
                  <a:lnTo>
                    <a:pt x="3999" y="6951"/>
                  </a:lnTo>
                  <a:lnTo>
                    <a:pt x="48" y="8808"/>
                  </a:lnTo>
                  <a:lnTo>
                    <a:pt x="0" y="8856"/>
                  </a:lnTo>
                  <a:lnTo>
                    <a:pt x="95" y="8856"/>
                  </a:lnTo>
                  <a:lnTo>
                    <a:pt x="4047" y="7094"/>
                  </a:lnTo>
                  <a:lnTo>
                    <a:pt x="9903" y="4523"/>
                  </a:lnTo>
                  <a:lnTo>
                    <a:pt x="15663" y="1857"/>
                  </a:lnTo>
                  <a:lnTo>
                    <a:pt x="17996" y="762"/>
                  </a:lnTo>
                  <a:lnTo>
                    <a:pt x="1961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
            <p:cNvSpPr/>
            <p:nvPr/>
          </p:nvSpPr>
          <p:spPr>
            <a:xfrm flipH="1">
              <a:off x="1831994" y="4116183"/>
              <a:ext cx="96335" cy="27079"/>
            </a:xfrm>
            <a:custGeom>
              <a:avLst/>
              <a:gdLst/>
              <a:ahLst/>
              <a:cxnLst/>
              <a:rect l="l" t="t" r="r" b="b"/>
              <a:pathLst>
                <a:path w="4238" h="1191" extrusionOk="0">
                  <a:moveTo>
                    <a:pt x="3142" y="0"/>
                  </a:moveTo>
                  <a:lnTo>
                    <a:pt x="2619" y="48"/>
                  </a:lnTo>
                  <a:lnTo>
                    <a:pt x="2047" y="143"/>
                  </a:lnTo>
                  <a:lnTo>
                    <a:pt x="1524" y="286"/>
                  </a:lnTo>
                  <a:lnTo>
                    <a:pt x="1000" y="476"/>
                  </a:lnTo>
                  <a:lnTo>
                    <a:pt x="476" y="762"/>
                  </a:lnTo>
                  <a:lnTo>
                    <a:pt x="48" y="1047"/>
                  </a:lnTo>
                  <a:lnTo>
                    <a:pt x="0" y="1143"/>
                  </a:lnTo>
                  <a:lnTo>
                    <a:pt x="48" y="1190"/>
                  </a:lnTo>
                  <a:lnTo>
                    <a:pt x="95" y="1190"/>
                  </a:lnTo>
                  <a:lnTo>
                    <a:pt x="1095" y="905"/>
                  </a:lnTo>
                  <a:lnTo>
                    <a:pt x="2143" y="619"/>
                  </a:lnTo>
                  <a:lnTo>
                    <a:pt x="3142" y="429"/>
                  </a:lnTo>
                  <a:lnTo>
                    <a:pt x="4190" y="286"/>
                  </a:lnTo>
                  <a:lnTo>
                    <a:pt x="4237" y="238"/>
                  </a:lnTo>
                  <a:lnTo>
                    <a:pt x="4237" y="190"/>
                  </a:lnTo>
                  <a:lnTo>
                    <a:pt x="3714" y="48"/>
                  </a:lnTo>
                  <a:lnTo>
                    <a:pt x="314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flipH="1">
              <a:off x="1847155" y="4137828"/>
              <a:ext cx="96335" cy="28170"/>
            </a:xfrm>
            <a:custGeom>
              <a:avLst/>
              <a:gdLst/>
              <a:ahLst/>
              <a:cxnLst/>
              <a:rect l="l" t="t" r="r" b="b"/>
              <a:pathLst>
                <a:path w="4238" h="1239" extrusionOk="0">
                  <a:moveTo>
                    <a:pt x="3143" y="0"/>
                  </a:moveTo>
                  <a:lnTo>
                    <a:pt x="2619" y="48"/>
                  </a:lnTo>
                  <a:lnTo>
                    <a:pt x="2048" y="143"/>
                  </a:lnTo>
                  <a:lnTo>
                    <a:pt x="1524" y="286"/>
                  </a:lnTo>
                  <a:lnTo>
                    <a:pt x="1000" y="524"/>
                  </a:lnTo>
                  <a:lnTo>
                    <a:pt x="477" y="762"/>
                  </a:lnTo>
                  <a:lnTo>
                    <a:pt x="48" y="1048"/>
                  </a:lnTo>
                  <a:lnTo>
                    <a:pt x="1" y="1143"/>
                  </a:lnTo>
                  <a:lnTo>
                    <a:pt x="48" y="1190"/>
                  </a:lnTo>
                  <a:lnTo>
                    <a:pt x="96" y="1238"/>
                  </a:lnTo>
                  <a:lnTo>
                    <a:pt x="1096" y="905"/>
                  </a:lnTo>
                  <a:lnTo>
                    <a:pt x="2143" y="667"/>
                  </a:lnTo>
                  <a:lnTo>
                    <a:pt x="3191" y="429"/>
                  </a:lnTo>
                  <a:lnTo>
                    <a:pt x="4190" y="286"/>
                  </a:lnTo>
                  <a:lnTo>
                    <a:pt x="4238" y="238"/>
                  </a:lnTo>
                  <a:lnTo>
                    <a:pt x="4238" y="191"/>
                  </a:lnTo>
                  <a:lnTo>
                    <a:pt x="3714" y="48"/>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flipH="1">
              <a:off x="1861226" y="4160542"/>
              <a:ext cx="97404" cy="27101"/>
            </a:xfrm>
            <a:custGeom>
              <a:avLst/>
              <a:gdLst/>
              <a:ahLst/>
              <a:cxnLst/>
              <a:rect l="l" t="t" r="r" b="b"/>
              <a:pathLst>
                <a:path w="4285" h="1192" extrusionOk="0">
                  <a:moveTo>
                    <a:pt x="3142" y="1"/>
                  </a:moveTo>
                  <a:lnTo>
                    <a:pt x="2619" y="49"/>
                  </a:lnTo>
                  <a:lnTo>
                    <a:pt x="2047" y="144"/>
                  </a:lnTo>
                  <a:lnTo>
                    <a:pt x="1524" y="287"/>
                  </a:lnTo>
                  <a:lnTo>
                    <a:pt x="1000" y="477"/>
                  </a:lnTo>
                  <a:lnTo>
                    <a:pt x="476" y="763"/>
                  </a:lnTo>
                  <a:lnTo>
                    <a:pt x="48" y="1048"/>
                  </a:lnTo>
                  <a:lnTo>
                    <a:pt x="0" y="1144"/>
                  </a:lnTo>
                  <a:lnTo>
                    <a:pt x="48" y="1191"/>
                  </a:lnTo>
                  <a:lnTo>
                    <a:pt x="95" y="1191"/>
                  </a:lnTo>
                  <a:lnTo>
                    <a:pt x="1143" y="906"/>
                  </a:lnTo>
                  <a:lnTo>
                    <a:pt x="2143" y="620"/>
                  </a:lnTo>
                  <a:lnTo>
                    <a:pt x="3190" y="429"/>
                  </a:lnTo>
                  <a:lnTo>
                    <a:pt x="4190" y="287"/>
                  </a:lnTo>
                  <a:lnTo>
                    <a:pt x="4285" y="239"/>
                  </a:lnTo>
                  <a:lnTo>
                    <a:pt x="4237" y="191"/>
                  </a:lnTo>
                  <a:lnTo>
                    <a:pt x="3714" y="49"/>
                  </a:lnTo>
                  <a:lnTo>
                    <a:pt x="314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flipH="1">
              <a:off x="1877456" y="4182209"/>
              <a:ext cx="96335" cy="28147"/>
            </a:xfrm>
            <a:custGeom>
              <a:avLst/>
              <a:gdLst/>
              <a:ahLst/>
              <a:cxnLst/>
              <a:rect l="l" t="t" r="r" b="b"/>
              <a:pathLst>
                <a:path w="4238" h="1238" extrusionOk="0">
                  <a:moveTo>
                    <a:pt x="3143" y="0"/>
                  </a:moveTo>
                  <a:lnTo>
                    <a:pt x="2619" y="48"/>
                  </a:lnTo>
                  <a:lnTo>
                    <a:pt x="2048" y="143"/>
                  </a:lnTo>
                  <a:lnTo>
                    <a:pt x="1524" y="286"/>
                  </a:lnTo>
                  <a:lnTo>
                    <a:pt x="1000" y="524"/>
                  </a:lnTo>
                  <a:lnTo>
                    <a:pt x="477" y="762"/>
                  </a:lnTo>
                  <a:lnTo>
                    <a:pt x="48" y="1048"/>
                  </a:lnTo>
                  <a:lnTo>
                    <a:pt x="1" y="1143"/>
                  </a:lnTo>
                  <a:lnTo>
                    <a:pt x="48" y="1190"/>
                  </a:lnTo>
                  <a:lnTo>
                    <a:pt x="96" y="1238"/>
                  </a:lnTo>
                  <a:lnTo>
                    <a:pt x="1096" y="905"/>
                  </a:lnTo>
                  <a:lnTo>
                    <a:pt x="2143" y="667"/>
                  </a:lnTo>
                  <a:lnTo>
                    <a:pt x="3143" y="429"/>
                  </a:lnTo>
                  <a:lnTo>
                    <a:pt x="4190" y="286"/>
                  </a:lnTo>
                  <a:lnTo>
                    <a:pt x="4238" y="238"/>
                  </a:lnTo>
                  <a:lnTo>
                    <a:pt x="4238" y="191"/>
                  </a:lnTo>
                  <a:lnTo>
                    <a:pt x="3714" y="48"/>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flipH="1">
              <a:off x="1891527" y="4076123"/>
              <a:ext cx="121226" cy="59546"/>
            </a:xfrm>
            <a:custGeom>
              <a:avLst/>
              <a:gdLst/>
              <a:ahLst/>
              <a:cxnLst/>
              <a:rect l="l" t="t" r="r" b="b"/>
              <a:pathLst>
                <a:path w="5333" h="2619" extrusionOk="0">
                  <a:moveTo>
                    <a:pt x="1572" y="429"/>
                  </a:moveTo>
                  <a:lnTo>
                    <a:pt x="1905" y="477"/>
                  </a:lnTo>
                  <a:lnTo>
                    <a:pt x="2191" y="524"/>
                  </a:lnTo>
                  <a:lnTo>
                    <a:pt x="2667" y="715"/>
                  </a:lnTo>
                  <a:lnTo>
                    <a:pt x="3191" y="953"/>
                  </a:lnTo>
                  <a:lnTo>
                    <a:pt x="3667" y="1238"/>
                  </a:lnTo>
                  <a:lnTo>
                    <a:pt x="4190" y="1524"/>
                  </a:lnTo>
                  <a:lnTo>
                    <a:pt x="5143" y="2095"/>
                  </a:lnTo>
                  <a:lnTo>
                    <a:pt x="4238" y="2143"/>
                  </a:lnTo>
                  <a:lnTo>
                    <a:pt x="3333" y="2191"/>
                  </a:lnTo>
                  <a:lnTo>
                    <a:pt x="2667" y="2238"/>
                  </a:lnTo>
                  <a:lnTo>
                    <a:pt x="1905" y="2191"/>
                  </a:lnTo>
                  <a:lnTo>
                    <a:pt x="1524" y="2143"/>
                  </a:lnTo>
                  <a:lnTo>
                    <a:pt x="1191" y="2000"/>
                  </a:lnTo>
                  <a:lnTo>
                    <a:pt x="858" y="1857"/>
                  </a:lnTo>
                  <a:lnTo>
                    <a:pt x="667" y="1619"/>
                  </a:lnTo>
                  <a:lnTo>
                    <a:pt x="524" y="1381"/>
                  </a:lnTo>
                  <a:lnTo>
                    <a:pt x="477" y="1191"/>
                  </a:lnTo>
                  <a:lnTo>
                    <a:pt x="429" y="1000"/>
                  </a:lnTo>
                  <a:lnTo>
                    <a:pt x="477" y="857"/>
                  </a:lnTo>
                  <a:lnTo>
                    <a:pt x="524" y="762"/>
                  </a:lnTo>
                  <a:lnTo>
                    <a:pt x="620" y="667"/>
                  </a:lnTo>
                  <a:lnTo>
                    <a:pt x="905" y="524"/>
                  </a:lnTo>
                  <a:lnTo>
                    <a:pt x="1239" y="477"/>
                  </a:lnTo>
                  <a:lnTo>
                    <a:pt x="1572" y="429"/>
                  </a:lnTo>
                  <a:close/>
                  <a:moveTo>
                    <a:pt x="1429" y="0"/>
                  </a:moveTo>
                  <a:lnTo>
                    <a:pt x="1143" y="48"/>
                  </a:lnTo>
                  <a:lnTo>
                    <a:pt x="810" y="96"/>
                  </a:lnTo>
                  <a:lnTo>
                    <a:pt x="572" y="239"/>
                  </a:lnTo>
                  <a:lnTo>
                    <a:pt x="334" y="381"/>
                  </a:lnTo>
                  <a:lnTo>
                    <a:pt x="144" y="619"/>
                  </a:lnTo>
                  <a:lnTo>
                    <a:pt x="48" y="953"/>
                  </a:lnTo>
                  <a:lnTo>
                    <a:pt x="1" y="1238"/>
                  </a:lnTo>
                  <a:lnTo>
                    <a:pt x="96" y="1524"/>
                  </a:lnTo>
                  <a:lnTo>
                    <a:pt x="239" y="1762"/>
                  </a:lnTo>
                  <a:lnTo>
                    <a:pt x="429" y="2000"/>
                  </a:lnTo>
                  <a:lnTo>
                    <a:pt x="620" y="2143"/>
                  </a:lnTo>
                  <a:lnTo>
                    <a:pt x="905" y="2286"/>
                  </a:lnTo>
                  <a:lnTo>
                    <a:pt x="1191" y="2429"/>
                  </a:lnTo>
                  <a:lnTo>
                    <a:pt x="1429" y="2476"/>
                  </a:lnTo>
                  <a:lnTo>
                    <a:pt x="1905" y="2571"/>
                  </a:lnTo>
                  <a:lnTo>
                    <a:pt x="2381" y="2619"/>
                  </a:lnTo>
                  <a:lnTo>
                    <a:pt x="3333" y="2619"/>
                  </a:lnTo>
                  <a:lnTo>
                    <a:pt x="5190" y="2429"/>
                  </a:lnTo>
                  <a:lnTo>
                    <a:pt x="5285" y="2429"/>
                  </a:lnTo>
                  <a:lnTo>
                    <a:pt x="5333" y="2333"/>
                  </a:lnTo>
                  <a:lnTo>
                    <a:pt x="5333" y="2286"/>
                  </a:lnTo>
                  <a:lnTo>
                    <a:pt x="5333" y="2191"/>
                  </a:lnTo>
                  <a:lnTo>
                    <a:pt x="5333" y="2143"/>
                  </a:lnTo>
                  <a:lnTo>
                    <a:pt x="5000" y="1762"/>
                  </a:lnTo>
                  <a:lnTo>
                    <a:pt x="4619" y="1476"/>
                  </a:lnTo>
                  <a:lnTo>
                    <a:pt x="4238" y="1191"/>
                  </a:lnTo>
                  <a:lnTo>
                    <a:pt x="3809" y="905"/>
                  </a:lnTo>
                  <a:lnTo>
                    <a:pt x="3381" y="667"/>
                  </a:lnTo>
                  <a:lnTo>
                    <a:pt x="2952" y="429"/>
                  </a:lnTo>
                  <a:lnTo>
                    <a:pt x="2524" y="239"/>
                  </a:lnTo>
                  <a:lnTo>
                    <a:pt x="2048" y="96"/>
                  </a:lnTo>
                  <a:lnTo>
                    <a:pt x="1762" y="48"/>
                  </a:lnTo>
                  <a:lnTo>
                    <a:pt x="142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
            <p:cNvSpPr/>
            <p:nvPr/>
          </p:nvSpPr>
          <p:spPr>
            <a:xfrm flipH="1">
              <a:off x="1808194" y="4029582"/>
              <a:ext cx="90925" cy="101767"/>
            </a:xfrm>
            <a:custGeom>
              <a:avLst/>
              <a:gdLst/>
              <a:ahLst/>
              <a:cxnLst/>
              <a:rect l="l" t="t" r="r" b="b"/>
              <a:pathLst>
                <a:path w="4000" h="4476" extrusionOk="0">
                  <a:moveTo>
                    <a:pt x="3095" y="381"/>
                  </a:moveTo>
                  <a:lnTo>
                    <a:pt x="3238" y="429"/>
                  </a:lnTo>
                  <a:lnTo>
                    <a:pt x="3333" y="476"/>
                  </a:lnTo>
                  <a:lnTo>
                    <a:pt x="3476" y="572"/>
                  </a:lnTo>
                  <a:lnTo>
                    <a:pt x="3524" y="714"/>
                  </a:lnTo>
                  <a:lnTo>
                    <a:pt x="3571" y="952"/>
                  </a:lnTo>
                  <a:lnTo>
                    <a:pt x="3619" y="1191"/>
                  </a:lnTo>
                  <a:lnTo>
                    <a:pt x="3524" y="1524"/>
                  </a:lnTo>
                  <a:lnTo>
                    <a:pt x="3381" y="1809"/>
                  </a:lnTo>
                  <a:lnTo>
                    <a:pt x="3143" y="2095"/>
                  </a:lnTo>
                  <a:lnTo>
                    <a:pt x="2905" y="2381"/>
                  </a:lnTo>
                  <a:lnTo>
                    <a:pt x="2286" y="2809"/>
                  </a:lnTo>
                  <a:lnTo>
                    <a:pt x="1715" y="3190"/>
                  </a:lnTo>
                  <a:lnTo>
                    <a:pt x="953" y="3619"/>
                  </a:lnTo>
                  <a:lnTo>
                    <a:pt x="191" y="4095"/>
                  </a:lnTo>
                  <a:lnTo>
                    <a:pt x="667" y="3095"/>
                  </a:lnTo>
                  <a:lnTo>
                    <a:pt x="1143" y="2095"/>
                  </a:lnTo>
                  <a:lnTo>
                    <a:pt x="1429" y="1619"/>
                  </a:lnTo>
                  <a:lnTo>
                    <a:pt x="1762" y="1143"/>
                  </a:lnTo>
                  <a:lnTo>
                    <a:pt x="1905" y="952"/>
                  </a:lnTo>
                  <a:lnTo>
                    <a:pt x="2191" y="762"/>
                  </a:lnTo>
                  <a:lnTo>
                    <a:pt x="2476" y="572"/>
                  </a:lnTo>
                  <a:lnTo>
                    <a:pt x="2810" y="429"/>
                  </a:lnTo>
                  <a:lnTo>
                    <a:pt x="3095" y="381"/>
                  </a:lnTo>
                  <a:close/>
                  <a:moveTo>
                    <a:pt x="2857" y="0"/>
                  </a:moveTo>
                  <a:lnTo>
                    <a:pt x="2572" y="48"/>
                  </a:lnTo>
                  <a:lnTo>
                    <a:pt x="2286" y="143"/>
                  </a:lnTo>
                  <a:lnTo>
                    <a:pt x="2048" y="334"/>
                  </a:lnTo>
                  <a:lnTo>
                    <a:pt x="1810" y="524"/>
                  </a:lnTo>
                  <a:lnTo>
                    <a:pt x="1572" y="714"/>
                  </a:lnTo>
                  <a:lnTo>
                    <a:pt x="1286" y="1143"/>
                  </a:lnTo>
                  <a:lnTo>
                    <a:pt x="1000" y="1524"/>
                  </a:lnTo>
                  <a:lnTo>
                    <a:pt x="762" y="1952"/>
                  </a:lnTo>
                  <a:lnTo>
                    <a:pt x="572" y="2381"/>
                  </a:lnTo>
                  <a:lnTo>
                    <a:pt x="382" y="2857"/>
                  </a:lnTo>
                  <a:lnTo>
                    <a:pt x="239" y="3333"/>
                  </a:lnTo>
                  <a:lnTo>
                    <a:pt x="96" y="3761"/>
                  </a:lnTo>
                  <a:lnTo>
                    <a:pt x="1" y="4285"/>
                  </a:lnTo>
                  <a:lnTo>
                    <a:pt x="48" y="4333"/>
                  </a:lnTo>
                  <a:lnTo>
                    <a:pt x="144" y="4428"/>
                  </a:lnTo>
                  <a:lnTo>
                    <a:pt x="239" y="4476"/>
                  </a:lnTo>
                  <a:lnTo>
                    <a:pt x="286" y="4428"/>
                  </a:lnTo>
                  <a:lnTo>
                    <a:pt x="1953" y="3523"/>
                  </a:lnTo>
                  <a:lnTo>
                    <a:pt x="2762" y="3000"/>
                  </a:lnTo>
                  <a:lnTo>
                    <a:pt x="3095" y="2714"/>
                  </a:lnTo>
                  <a:lnTo>
                    <a:pt x="3429" y="2381"/>
                  </a:lnTo>
                  <a:lnTo>
                    <a:pt x="3619" y="2143"/>
                  </a:lnTo>
                  <a:lnTo>
                    <a:pt x="3762" y="1905"/>
                  </a:lnTo>
                  <a:lnTo>
                    <a:pt x="3905" y="1619"/>
                  </a:lnTo>
                  <a:lnTo>
                    <a:pt x="4000" y="1381"/>
                  </a:lnTo>
                  <a:lnTo>
                    <a:pt x="4000" y="1095"/>
                  </a:lnTo>
                  <a:lnTo>
                    <a:pt x="4000" y="810"/>
                  </a:lnTo>
                  <a:lnTo>
                    <a:pt x="3905" y="524"/>
                  </a:lnTo>
                  <a:lnTo>
                    <a:pt x="3714" y="286"/>
                  </a:lnTo>
                  <a:lnTo>
                    <a:pt x="3429" y="96"/>
                  </a:lnTo>
                  <a:lnTo>
                    <a:pt x="314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
            <p:cNvSpPr/>
            <p:nvPr/>
          </p:nvSpPr>
          <p:spPr>
            <a:xfrm flipH="1">
              <a:off x="1667510" y="2597505"/>
              <a:ext cx="926392" cy="1412615"/>
            </a:xfrm>
            <a:custGeom>
              <a:avLst/>
              <a:gdLst/>
              <a:ahLst/>
              <a:cxnLst/>
              <a:rect l="l" t="t" r="r" b="b"/>
              <a:pathLst>
                <a:path w="40754" h="62131" extrusionOk="0">
                  <a:moveTo>
                    <a:pt x="1" y="1"/>
                  </a:moveTo>
                  <a:lnTo>
                    <a:pt x="239" y="905"/>
                  </a:lnTo>
                  <a:lnTo>
                    <a:pt x="524" y="1858"/>
                  </a:lnTo>
                  <a:lnTo>
                    <a:pt x="1000" y="3000"/>
                  </a:lnTo>
                  <a:lnTo>
                    <a:pt x="1286" y="3667"/>
                  </a:lnTo>
                  <a:lnTo>
                    <a:pt x="1619" y="4286"/>
                  </a:lnTo>
                  <a:lnTo>
                    <a:pt x="2000" y="4952"/>
                  </a:lnTo>
                  <a:lnTo>
                    <a:pt x="2429" y="5619"/>
                  </a:lnTo>
                  <a:lnTo>
                    <a:pt x="2905" y="6285"/>
                  </a:lnTo>
                  <a:lnTo>
                    <a:pt x="3476" y="6904"/>
                  </a:lnTo>
                  <a:lnTo>
                    <a:pt x="4047" y="7475"/>
                  </a:lnTo>
                  <a:lnTo>
                    <a:pt x="4714" y="8047"/>
                  </a:lnTo>
                  <a:lnTo>
                    <a:pt x="8951" y="22091"/>
                  </a:lnTo>
                  <a:lnTo>
                    <a:pt x="12046" y="32375"/>
                  </a:lnTo>
                  <a:lnTo>
                    <a:pt x="13236" y="36279"/>
                  </a:lnTo>
                  <a:lnTo>
                    <a:pt x="13950" y="38469"/>
                  </a:lnTo>
                  <a:lnTo>
                    <a:pt x="14379" y="39611"/>
                  </a:lnTo>
                  <a:lnTo>
                    <a:pt x="14997" y="41040"/>
                  </a:lnTo>
                  <a:lnTo>
                    <a:pt x="15712" y="42658"/>
                  </a:lnTo>
                  <a:lnTo>
                    <a:pt x="16521" y="44420"/>
                  </a:lnTo>
                  <a:lnTo>
                    <a:pt x="18425" y="48324"/>
                  </a:lnTo>
                  <a:lnTo>
                    <a:pt x="20473" y="52323"/>
                  </a:lnTo>
                  <a:lnTo>
                    <a:pt x="22377" y="56084"/>
                  </a:lnTo>
                  <a:lnTo>
                    <a:pt x="24043" y="59226"/>
                  </a:lnTo>
                  <a:lnTo>
                    <a:pt x="25614" y="62130"/>
                  </a:lnTo>
                  <a:lnTo>
                    <a:pt x="40754" y="55656"/>
                  </a:lnTo>
                  <a:lnTo>
                    <a:pt x="34803" y="45277"/>
                  </a:lnTo>
                  <a:lnTo>
                    <a:pt x="30470" y="37802"/>
                  </a:lnTo>
                  <a:lnTo>
                    <a:pt x="28852" y="35089"/>
                  </a:lnTo>
                  <a:lnTo>
                    <a:pt x="28280" y="34184"/>
                  </a:lnTo>
                  <a:lnTo>
                    <a:pt x="27947" y="33708"/>
                  </a:lnTo>
                  <a:lnTo>
                    <a:pt x="27757" y="33279"/>
                  </a:lnTo>
                  <a:lnTo>
                    <a:pt x="27423" y="32422"/>
                  </a:lnTo>
                  <a:lnTo>
                    <a:pt x="26519" y="29614"/>
                  </a:lnTo>
                  <a:lnTo>
                    <a:pt x="25376" y="25900"/>
                  </a:lnTo>
                  <a:lnTo>
                    <a:pt x="24138" y="21663"/>
                  </a:lnTo>
                  <a:lnTo>
                    <a:pt x="22901" y="17426"/>
                  </a:lnTo>
                  <a:lnTo>
                    <a:pt x="21901" y="13760"/>
                  </a:lnTo>
                  <a:lnTo>
                    <a:pt x="21234" y="11094"/>
                  </a:lnTo>
                  <a:lnTo>
                    <a:pt x="21044" y="10284"/>
                  </a:lnTo>
                  <a:lnTo>
                    <a:pt x="20949" y="9951"/>
                  </a:lnTo>
                  <a:lnTo>
                    <a:pt x="21091" y="8713"/>
                  </a:lnTo>
                  <a:lnTo>
                    <a:pt x="21139" y="7571"/>
                  </a:lnTo>
                  <a:lnTo>
                    <a:pt x="21091" y="6523"/>
                  </a:lnTo>
                  <a:lnTo>
                    <a:pt x="20996" y="5523"/>
                  </a:lnTo>
                  <a:lnTo>
                    <a:pt x="20853" y="4619"/>
                  </a:lnTo>
                  <a:lnTo>
                    <a:pt x="20663" y="3810"/>
                  </a:lnTo>
                  <a:lnTo>
                    <a:pt x="20425" y="3095"/>
                  </a:lnTo>
                  <a:lnTo>
                    <a:pt x="20139" y="2429"/>
                  </a:lnTo>
                  <a:lnTo>
                    <a:pt x="19901" y="1858"/>
                  </a:lnTo>
                  <a:lnTo>
                    <a:pt x="19616" y="1334"/>
                  </a:lnTo>
                  <a:lnTo>
                    <a:pt x="19139" y="572"/>
                  </a:lnTo>
                  <a:lnTo>
                    <a:pt x="18806" y="144"/>
                  </a:lnTo>
                  <a:lnTo>
                    <a:pt x="1866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
            <p:cNvSpPr/>
            <p:nvPr/>
          </p:nvSpPr>
          <p:spPr>
            <a:xfrm flipH="1">
              <a:off x="2193467" y="2640817"/>
              <a:ext cx="123386" cy="95264"/>
            </a:xfrm>
            <a:custGeom>
              <a:avLst/>
              <a:gdLst/>
              <a:ahLst/>
              <a:cxnLst/>
              <a:rect l="l" t="t" r="r" b="b"/>
              <a:pathLst>
                <a:path w="5428" h="4190" extrusionOk="0">
                  <a:moveTo>
                    <a:pt x="1" y="0"/>
                  </a:moveTo>
                  <a:lnTo>
                    <a:pt x="1" y="48"/>
                  </a:lnTo>
                  <a:lnTo>
                    <a:pt x="96" y="524"/>
                  </a:lnTo>
                  <a:lnTo>
                    <a:pt x="239" y="952"/>
                  </a:lnTo>
                  <a:lnTo>
                    <a:pt x="381" y="1381"/>
                  </a:lnTo>
                  <a:lnTo>
                    <a:pt x="619" y="1762"/>
                  </a:lnTo>
                  <a:lnTo>
                    <a:pt x="905" y="2143"/>
                  </a:lnTo>
                  <a:lnTo>
                    <a:pt x="1191" y="2476"/>
                  </a:lnTo>
                  <a:lnTo>
                    <a:pt x="1524" y="2809"/>
                  </a:lnTo>
                  <a:lnTo>
                    <a:pt x="1857" y="3095"/>
                  </a:lnTo>
                  <a:lnTo>
                    <a:pt x="2238" y="3333"/>
                  </a:lnTo>
                  <a:lnTo>
                    <a:pt x="2619" y="3571"/>
                  </a:lnTo>
                  <a:lnTo>
                    <a:pt x="3048" y="3761"/>
                  </a:lnTo>
                  <a:lnTo>
                    <a:pt x="3476" y="3904"/>
                  </a:lnTo>
                  <a:lnTo>
                    <a:pt x="3952" y="3999"/>
                  </a:lnTo>
                  <a:lnTo>
                    <a:pt x="4381" y="4095"/>
                  </a:lnTo>
                  <a:lnTo>
                    <a:pt x="4857" y="4142"/>
                  </a:lnTo>
                  <a:lnTo>
                    <a:pt x="5333" y="4190"/>
                  </a:lnTo>
                  <a:lnTo>
                    <a:pt x="5380" y="4142"/>
                  </a:lnTo>
                  <a:lnTo>
                    <a:pt x="5428" y="4047"/>
                  </a:lnTo>
                  <a:lnTo>
                    <a:pt x="5428" y="3904"/>
                  </a:lnTo>
                  <a:lnTo>
                    <a:pt x="5333" y="3856"/>
                  </a:lnTo>
                  <a:lnTo>
                    <a:pt x="4857" y="3809"/>
                  </a:lnTo>
                  <a:lnTo>
                    <a:pt x="4428" y="3761"/>
                  </a:lnTo>
                  <a:lnTo>
                    <a:pt x="3952" y="3666"/>
                  </a:lnTo>
                  <a:lnTo>
                    <a:pt x="3524" y="3523"/>
                  </a:lnTo>
                  <a:lnTo>
                    <a:pt x="3143" y="3380"/>
                  </a:lnTo>
                  <a:lnTo>
                    <a:pt x="2714" y="3190"/>
                  </a:lnTo>
                  <a:lnTo>
                    <a:pt x="2333" y="2952"/>
                  </a:lnTo>
                  <a:lnTo>
                    <a:pt x="1953" y="2714"/>
                  </a:lnTo>
                  <a:lnTo>
                    <a:pt x="1619" y="2428"/>
                  </a:lnTo>
                  <a:lnTo>
                    <a:pt x="1334" y="2143"/>
                  </a:lnTo>
                  <a:lnTo>
                    <a:pt x="1048" y="1857"/>
                  </a:lnTo>
                  <a:lnTo>
                    <a:pt x="810" y="1524"/>
                  </a:lnTo>
                  <a:lnTo>
                    <a:pt x="572" y="1190"/>
                  </a:lnTo>
                  <a:lnTo>
                    <a:pt x="381" y="810"/>
                  </a:lnTo>
                  <a:lnTo>
                    <a:pt x="239" y="429"/>
                  </a:lnTo>
                  <a:lnTo>
                    <a:pt x="96" y="48"/>
                  </a:lnTo>
                  <a:lnTo>
                    <a:pt x="9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
            <p:cNvSpPr/>
            <p:nvPr/>
          </p:nvSpPr>
          <p:spPr>
            <a:xfrm flipH="1">
              <a:off x="2426122" y="2741470"/>
              <a:ext cx="115839" cy="71459"/>
            </a:xfrm>
            <a:custGeom>
              <a:avLst/>
              <a:gdLst/>
              <a:ahLst/>
              <a:cxnLst/>
              <a:rect l="l" t="t" r="r" b="b"/>
              <a:pathLst>
                <a:path w="5096" h="3143" extrusionOk="0">
                  <a:moveTo>
                    <a:pt x="48" y="1"/>
                  </a:moveTo>
                  <a:lnTo>
                    <a:pt x="1" y="48"/>
                  </a:lnTo>
                  <a:lnTo>
                    <a:pt x="48" y="96"/>
                  </a:lnTo>
                  <a:lnTo>
                    <a:pt x="620" y="524"/>
                  </a:lnTo>
                  <a:lnTo>
                    <a:pt x="1191" y="953"/>
                  </a:lnTo>
                  <a:lnTo>
                    <a:pt x="1810" y="1334"/>
                  </a:lnTo>
                  <a:lnTo>
                    <a:pt x="2429" y="1715"/>
                  </a:lnTo>
                  <a:lnTo>
                    <a:pt x="3714" y="2429"/>
                  </a:lnTo>
                  <a:lnTo>
                    <a:pt x="5047" y="3143"/>
                  </a:lnTo>
                  <a:lnTo>
                    <a:pt x="5095" y="3095"/>
                  </a:lnTo>
                  <a:lnTo>
                    <a:pt x="5047" y="3048"/>
                  </a:lnTo>
                  <a:lnTo>
                    <a:pt x="3857" y="2191"/>
                  </a:lnTo>
                  <a:lnTo>
                    <a:pt x="3238" y="1762"/>
                  </a:lnTo>
                  <a:lnTo>
                    <a:pt x="2619" y="1381"/>
                  </a:lnTo>
                  <a:lnTo>
                    <a:pt x="2000" y="1001"/>
                  </a:lnTo>
                  <a:lnTo>
                    <a:pt x="1382" y="620"/>
                  </a:lnTo>
                  <a:lnTo>
                    <a:pt x="715" y="286"/>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6"/>
            <p:cNvSpPr/>
            <p:nvPr/>
          </p:nvSpPr>
          <p:spPr>
            <a:xfrm flipH="1">
              <a:off x="2474835" y="2624584"/>
              <a:ext cx="74695" cy="155878"/>
            </a:xfrm>
            <a:custGeom>
              <a:avLst/>
              <a:gdLst/>
              <a:ahLst/>
              <a:cxnLst/>
              <a:rect l="l" t="t" r="r" b="b"/>
              <a:pathLst>
                <a:path w="3286" h="6856" extrusionOk="0">
                  <a:moveTo>
                    <a:pt x="1" y="0"/>
                  </a:moveTo>
                  <a:lnTo>
                    <a:pt x="286" y="1952"/>
                  </a:lnTo>
                  <a:lnTo>
                    <a:pt x="429" y="2761"/>
                  </a:lnTo>
                  <a:lnTo>
                    <a:pt x="619" y="3571"/>
                  </a:lnTo>
                  <a:lnTo>
                    <a:pt x="762" y="3904"/>
                  </a:lnTo>
                  <a:lnTo>
                    <a:pt x="1000" y="4237"/>
                  </a:lnTo>
                  <a:lnTo>
                    <a:pt x="1238" y="4523"/>
                  </a:lnTo>
                  <a:lnTo>
                    <a:pt x="1524" y="4809"/>
                  </a:lnTo>
                  <a:lnTo>
                    <a:pt x="2191" y="5285"/>
                  </a:lnTo>
                  <a:lnTo>
                    <a:pt x="2524" y="5475"/>
                  </a:lnTo>
                  <a:lnTo>
                    <a:pt x="2857" y="5713"/>
                  </a:lnTo>
                  <a:lnTo>
                    <a:pt x="2905" y="5856"/>
                  </a:lnTo>
                  <a:lnTo>
                    <a:pt x="3048" y="6380"/>
                  </a:lnTo>
                  <a:lnTo>
                    <a:pt x="3095" y="6618"/>
                  </a:lnTo>
                  <a:lnTo>
                    <a:pt x="3190" y="6856"/>
                  </a:lnTo>
                  <a:lnTo>
                    <a:pt x="3286" y="6856"/>
                  </a:lnTo>
                  <a:lnTo>
                    <a:pt x="3286" y="6570"/>
                  </a:lnTo>
                  <a:lnTo>
                    <a:pt x="3238" y="6332"/>
                  </a:lnTo>
                  <a:lnTo>
                    <a:pt x="3190" y="5856"/>
                  </a:lnTo>
                  <a:lnTo>
                    <a:pt x="2905" y="4523"/>
                  </a:lnTo>
                  <a:lnTo>
                    <a:pt x="2571" y="2952"/>
                  </a:lnTo>
                  <a:lnTo>
                    <a:pt x="2191" y="1619"/>
                  </a:lnTo>
                  <a:lnTo>
                    <a:pt x="1762" y="238"/>
                  </a:lnTo>
                  <a:lnTo>
                    <a:pt x="1715" y="190"/>
                  </a:lnTo>
                  <a:lnTo>
                    <a:pt x="1715" y="238"/>
                  </a:lnTo>
                  <a:lnTo>
                    <a:pt x="2000" y="1619"/>
                  </a:lnTo>
                  <a:lnTo>
                    <a:pt x="2286" y="3047"/>
                  </a:lnTo>
                  <a:lnTo>
                    <a:pt x="2619" y="4475"/>
                  </a:lnTo>
                  <a:lnTo>
                    <a:pt x="2762" y="5142"/>
                  </a:lnTo>
                  <a:lnTo>
                    <a:pt x="2810" y="5332"/>
                  </a:lnTo>
                  <a:lnTo>
                    <a:pt x="2381" y="5094"/>
                  </a:lnTo>
                  <a:lnTo>
                    <a:pt x="1715" y="4570"/>
                  </a:lnTo>
                  <a:lnTo>
                    <a:pt x="1429" y="4285"/>
                  </a:lnTo>
                  <a:lnTo>
                    <a:pt x="1238" y="3952"/>
                  </a:lnTo>
                  <a:lnTo>
                    <a:pt x="1048" y="3618"/>
                  </a:lnTo>
                  <a:lnTo>
                    <a:pt x="905" y="3237"/>
                  </a:lnTo>
                  <a:lnTo>
                    <a:pt x="715" y="2476"/>
                  </a:lnTo>
                  <a:lnTo>
                    <a:pt x="477" y="1714"/>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6"/>
            <p:cNvSpPr/>
            <p:nvPr/>
          </p:nvSpPr>
          <p:spPr>
            <a:xfrm flipH="1">
              <a:off x="1728112" y="3816340"/>
              <a:ext cx="285710" cy="125571"/>
            </a:xfrm>
            <a:custGeom>
              <a:avLst/>
              <a:gdLst/>
              <a:ahLst/>
              <a:cxnLst/>
              <a:rect l="l" t="t" r="r" b="b"/>
              <a:pathLst>
                <a:path w="12569" h="5523" extrusionOk="0">
                  <a:moveTo>
                    <a:pt x="12521" y="0"/>
                  </a:moveTo>
                  <a:lnTo>
                    <a:pt x="12426" y="48"/>
                  </a:lnTo>
                  <a:lnTo>
                    <a:pt x="8998" y="1429"/>
                  </a:lnTo>
                  <a:lnTo>
                    <a:pt x="6523" y="2428"/>
                  </a:lnTo>
                  <a:lnTo>
                    <a:pt x="4761" y="3238"/>
                  </a:lnTo>
                  <a:lnTo>
                    <a:pt x="2238" y="4428"/>
                  </a:lnTo>
                  <a:lnTo>
                    <a:pt x="48" y="5475"/>
                  </a:lnTo>
                  <a:lnTo>
                    <a:pt x="0" y="5523"/>
                  </a:lnTo>
                  <a:lnTo>
                    <a:pt x="48" y="5523"/>
                  </a:lnTo>
                  <a:lnTo>
                    <a:pt x="3333" y="4190"/>
                  </a:lnTo>
                  <a:lnTo>
                    <a:pt x="5808" y="3143"/>
                  </a:lnTo>
                  <a:lnTo>
                    <a:pt x="7665" y="2381"/>
                  </a:lnTo>
                  <a:lnTo>
                    <a:pt x="12474" y="143"/>
                  </a:lnTo>
                  <a:lnTo>
                    <a:pt x="12569" y="96"/>
                  </a:lnTo>
                  <a:lnTo>
                    <a:pt x="12569" y="48"/>
                  </a:lnTo>
                  <a:lnTo>
                    <a:pt x="1252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
            <p:cNvSpPr/>
            <p:nvPr/>
          </p:nvSpPr>
          <p:spPr>
            <a:xfrm flipH="1">
              <a:off x="1746501" y="2611579"/>
              <a:ext cx="445897" cy="1203693"/>
            </a:xfrm>
            <a:custGeom>
              <a:avLst/>
              <a:gdLst/>
              <a:ahLst/>
              <a:cxnLst/>
              <a:rect l="l" t="t" r="r" b="b"/>
              <a:pathLst>
                <a:path w="19616" h="52942" extrusionOk="0">
                  <a:moveTo>
                    <a:pt x="1" y="1"/>
                  </a:moveTo>
                  <a:lnTo>
                    <a:pt x="429" y="810"/>
                  </a:lnTo>
                  <a:lnTo>
                    <a:pt x="858" y="1619"/>
                  </a:lnTo>
                  <a:lnTo>
                    <a:pt x="1191" y="2429"/>
                  </a:lnTo>
                  <a:lnTo>
                    <a:pt x="1429" y="3286"/>
                  </a:lnTo>
                  <a:lnTo>
                    <a:pt x="1667" y="4143"/>
                  </a:lnTo>
                  <a:lnTo>
                    <a:pt x="1810" y="5000"/>
                  </a:lnTo>
                  <a:lnTo>
                    <a:pt x="1905" y="5904"/>
                  </a:lnTo>
                  <a:lnTo>
                    <a:pt x="1905" y="6761"/>
                  </a:lnTo>
                  <a:lnTo>
                    <a:pt x="1857" y="7666"/>
                  </a:lnTo>
                  <a:lnTo>
                    <a:pt x="1762" y="8523"/>
                  </a:lnTo>
                  <a:lnTo>
                    <a:pt x="1667" y="8951"/>
                  </a:lnTo>
                  <a:lnTo>
                    <a:pt x="1619" y="9189"/>
                  </a:lnTo>
                  <a:lnTo>
                    <a:pt x="1619" y="9427"/>
                  </a:lnTo>
                  <a:lnTo>
                    <a:pt x="1762" y="10332"/>
                  </a:lnTo>
                  <a:lnTo>
                    <a:pt x="2143" y="12093"/>
                  </a:lnTo>
                  <a:lnTo>
                    <a:pt x="2571" y="13807"/>
                  </a:lnTo>
                  <a:lnTo>
                    <a:pt x="3476" y="17283"/>
                  </a:lnTo>
                  <a:lnTo>
                    <a:pt x="4381" y="20711"/>
                  </a:lnTo>
                  <a:lnTo>
                    <a:pt x="6285" y="27614"/>
                  </a:lnTo>
                  <a:lnTo>
                    <a:pt x="7285" y="31042"/>
                  </a:lnTo>
                  <a:lnTo>
                    <a:pt x="7856" y="32756"/>
                  </a:lnTo>
                  <a:lnTo>
                    <a:pt x="7951" y="33184"/>
                  </a:lnTo>
                  <a:lnTo>
                    <a:pt x="8142" y="33613"/>
                  </a:lnTo>
                  <a:lnTo>
                    <a:pt x="8570" y="34422"/>
                  </a:lnTo>
                  <a:lnTo>
                    <a:pt x="10284" y="37517"/>
                  </a:lnTo>
                  <a:lnTo>
                    <a:pt x="12093" y="40611"/>
                  </a:lnTo>
                  <a:lnTo>
                    <a:pt x="16331" y="47752"/>
                  </a:lnTo>
                  <a:lnTo>
                    <a:pt x="18235" y="50942"/>
                  </a:lnTo>
                  <a:lnTo>
                    <a:pt x="18997" y="52085"/>
                  </a:lnTo>
                  <a:lnTo>
                    <a:pt x="19520" y="52847"/>
                  </a:lnTo>
                  <a:lnTo>
                    <a:pt x="19568" y="52942"/>
                  </a:lnTo>
                  <a:lnTo>
                    <a:pt x="19616" y="52942"/>
                  </a:lnTo>
                  <a:lnTo>
                    <a:pt x="19568" y="52799"/>
                  </a:lnTo>
                  <a:lnTo>
                    <a:pt x="17949" y="49895"/>
                  </a:lnTo>
                  <a:lnTo>
                    <a:pt x="15521" y="45753"/>
                  </a:lnTo>
                  <a:lnTo>
                    <a:pt x="12379" y="40468"/>
                  </a:lnTo>
                  <a:lnTo>
                    <a:pt x="10617" y="37374"/>
                  </a:lnTo>
                  <a:lnTo>
                    <a:pt x="9713" y="35803"/>
                  </a:lnTo>
                  <a:lnTo>
                    <a:pt x="8856" y="34231"/>
                  </a:lnTo>
                  <a:lnTo>
                    <a:pt x="8665" y="33851"/>
                  </a:lnTo>
                  <a:lnTo>
                    <a:pt x="8475" y="33470"/>
                  </a:lnTo>
                  <a:lnTo>
                    <a:pt x="8189" y="32660"/>
                  </a:lnTo>
                  <a:lnTo>
                    <a:pt x="7666" y="30946"/>
                  </a:lnTo>
                  <a:lnTo>
                    <a:pt x="6666" y="27519"/>
                  </a:lnTo>
                  <a:lnTo>
                    <a:pt x="4762" y="20615"/>
                  </a:lnTo>
                  <a:lnTo>
                    <a:pt x="2857" y="13760"/>
                  </a:lnTo>
                  <a:lnTo>
                    <a:pt x="2429" y="11998"/>
                  </a:lnTo>
                  <a:lnTo>
                    <a:pt x="2000" y="10284"/>
                  </a:lnTo>
                  <a:lnTo>
                    <a:pt x="1905" y="9856"/>
                  </a:lnTo>
                  <a:lnTo>
                    <a:pt x="1810" y="9427"/>
                  </a:lnTo>
                  <a:lnTo>
                    <a:pt x="1857" y="9237"/>
                  </a:lnTo>
                  <a:lnTo>
                    <a:pt x="1905" y="8999"/>
                  </a:lnTo>
                  <a:lnTo>
                    <a:pt x="1953" y="8570"/>
                  </a:lnTo>
                  <a:lnTo>
                    <a:pt x="2095" y="7666"/>
                  </a:lnTo>
                  <a:lnTo>
                    <a:pt x="2095" y="6761"/>
                  </a:lnTo>
                  <a:lnTo>
                    <a:pt x="2048" y="5857"/>
                  </a:lnTo>
                  <a:lnTo>
                    <a:pt x="1953" y="5000"/>
                  </a:lnTo>
                  <a:lnTo>
                    <a:pt x="1762" y="4095"/>
                  </a:lnTo>
                  <a:lnTo>
                    <a:pt x="1524" y="3238"/>
                  </a:lnTo>
                  <a:lnTo>
                    <a:pt x="1238" y="2429"/>
                  </a:lnTo>
                  <a:lnTo>
                    <a:pt x="905" y="1572"/>
                  </a:lnTo>
                  <a:lnTo>
                    <a:pt x="477" y="810"/>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flipH="1">
              <a:off x="2219426" y="1747790"/>
              <a:ext cx="445897" cy="667895"/>
            </a:xfrm>
            <a:custGeom>
              <a:avLst/>
              <a:gdLst/>
              <a:ahLst/>
              <a:cxnLst/>
              <a:rect l="l" t="t" r="r" b="b"/>
              <a:pathLst>
                <a:path w="19616" h="29376" extrusionOk="0">
                  <a:moveTo>
                    <a:pt x="10474" y="1"/>
                  </a:moveTo>
                  <a:lnTo>
                    <a:pt x="9665" y="48"/>
                  </a:lnTo>
                  <a:lnTo>
                    <a:pt x="8856" y="144"/>
                  </a:lnTo>
                  <a:lnTo>
                    <a:pt x="8094" y="287"/>
                  </a:lnTo>
                  <a:lnTo>
                    <a:pt x="7380" y="525"/>
                  </a:lnTo>
                  <a:lnTo>
                    <a:pt x="6713" y="858"/>
                  </a:lnTo>
                  <a:lnTo>
                    <a:pt x="6094" y="1286"/>
                  </a:lnTo>
                  <a:lnTo>
                    <a:pt x="5809" y="1524"/>
                  </a:lnTo>
                  <a:lnTo>
                    <a:pt x="5571" y="1762"/>
                  </a:lnTo>
                  <a:lnTo>
                    <a:pt x="5333" y="2048"/>
                  </a:lnTo>
                  <a:lnTo>
                    <a:pt x="5142" y="2334"/>
                  </a:lnTo>
                  <a:lnTo>
                    <a:pt x="4952" y="2667"/>
                  </a:lnTo>
                  <a:lnTo>
                    <a:pt x="4809" y="3095"/>
                  </a:lnTo>
                  <a:lnTo>
                    <a:pt x="4761" y="3476"/>
                  </a:lnTo>
                  <a:lnTo>
                    <a:pt x="4714" y="3952"/>
                  </a:lnTo>
                  <a:lnTo>
                    <a:pt x="4666" y="4429"/>
                  </a:lnTo>
                  <a:lnTo>
                    <a:pt x="4666" y="4905"/>
                  </a:lnTo>
                  <a:lnTo>
                    <a:pt x="4761" y="5904"/>
                  </a:lnTo>
                  <a:lnTo>
                    <a:pt x="4999" y="7904"/>
                  </a:lnTo>
                  <a:lnTo>
                    <a:pt x="5047" y="8904"/>
                  </a:lnTo>
                  <a:lnTo>
                    <a:pt x="5047" y="9332"/>
                  </a:lnTo>
                  <a:lnTo>
                    <a:pt x="4999" y="9761"/>
                  </a:lnTo>
                  <a:lnTo>
                    <a:pt x="4857" y="10237"/>
                  </a:lnTo>
                  <a:lnTo>
                    <a:pt x="4618" y="10760"/>
                  </a:lnTo>
                  <a:lnTo>
                    <a:pt x="4333" y="11379"/>
                  </a:lnTo>
                  <a:lnTo>
                    <a:pt x="3904" y="12094"/>
                  </a:lnTo>
                  <a:lnTo>
                    <a:pt x="3000" y="13617"/>
                  </a:lnTo>
                  <a:lnTo>
                    <a:pt x="2000" y="15379"/>
                  </a:lnTo>
                  <a:lnTo>
                    <a:pt x="1524" y="16331"/>
                  </a:lnTo>
                  <a:lnTo>
                    <a:pt x="1048" y="17283"/>
                  </a:lnTo>
                  <a:lnTo>
                    <a:pt x="667" y="18283"/>
                  </a:lnTo>
                  <a:lnTo>
                    <a:pt x="334" y="19282"/>
                  </a:lnTo>
                  <a:lnTo>
                    <a:pt x="143" y="20282"/>
                  </a:lnTo>
                  <a:lnTo>
                    <a:pt x="48" y="20758"/>
                  </a:lnTo>
                  <a:lnTo>
                    <a:pt x="0" y="21282"/>
                  </a:lnTo>
                  <a:lnTo>
                    <a:pt x="0" y="21806"/>
                  </a:lnTo>
                  <a:lnTo>
                    <a:pt x="0" y="22282"/>
                  </a:lnTo>
                  <a:lnTo>
                    <a:pt x="48" y="22806"/>
                  </a:lnTo>
                  <a:lnTo>
                    <a:pt x="143" y="23282"/>
                  </a:lnTo>
                  <a:lnTo>
                    <a:pt x="286" y="23901"/>
                  </a:lnTo>
                  <a:lnTo>
                    <a:pt x="524" y="24472"/>
                  </a:lnTo>
                  <a:lnTo>
                    <a:pt x="810" y="24996"/>
                  </a:lnTo>
                  <a:lnTo>
                    <a:pt x="1143" y="25519"/>
                  </a:lnTo>
                  <a:lnTo>
                    <a:pt x="1476" y="25995"/>
                  </a:lnTo>
                  <a:lnTo>
                    <a:pt x="1905" y="26424"/>
                  </a:lnTo>
                  <a:lnTo>
                    <a:pt x="2333" y="26852"/>
                  </a:lnTo>
                  <a:lnTo>
                    <a:pt x="2809" y="27233"/>
                  </a:lnTo>
                  <a:lnTo>
                    <a:pt x="3333" y="27566"/>
                  </a:lnTo>
                  <a:lnTo>
                    <a:pt x="3857" y="27900"/>
                  </a:lnTo>
                  <a:lnTo>
                    <a:pt x="4428" y="28185"/>
                  </a:lnTo>
                  <a:lnTo>
                    <a:pt x="4999" y="28471"/>
                  </a:lnTo>
                  <a:lnTo>
                    <a:pt x="5618" y="28661"/>
                  </a:lnTo>
                  <a:lnTo>
                    <a:pt x="6285" y="28852"/>
                  </a:lnTo>
                  <a:lnTo>
                    <a:pt x="6904" y="29042"/>
                  </a:lnTo>
                  <a:lnTo>
                    <a:pt x="7570" y="29137"/>
                  </a:lnTo>
                  <a:lnTo>
                    <a:pt x="8237" y="29233"/>
                  </a:lnTo>
                  <a:lnTo>
                    <a:pt x="8903" y="29328"/>
                  </a:lnTo>
                  <a:lnTo>
                    <a:pt x="9570" y="29376"/>
                  </a:lnTo>
                  <a:lnTo>
                    <a:pt x="10236" y="29376"/>
                  </a:lnTo>
                  <a:lnTo>
                    <a:pt x="10903" y="29328"/>
                  </a:lnTo>
                  <a:lnTo>
                    <a:pt x="11569" y="29280"/>
                  </a:lnTo>
                  <a:lnTo>
                    <a:pt x="12236" y="29185"/>
                  </a:lnTo>
                  <a:lnTo>
                    <a:pt x="12902" y="29042"/>
                  </a:lnTo>
                  <a:lnTo>
                    <a:pt x="13521" y="28899"/>
                  </a:lnTo>
                  <a:lnTo>
                    <a:pt x="14140" y="28709"/>
                  </a:lnTo>
                  <a:lnTo>
                    <a:pt x="14759" y="28519"/>
                  </a:lnTo>
                  <a:lnTo>
                    <a:pt x="15331" y="28233"/>
                  </a:lnTo>
                  <a:lnTo>
                    <a:pt x="15854" y="27995"/>
                  </a:lnTo>
                  <a:lnTo>
                    <a:pt x="16378" y="27662"/>
                  </a:lnTo>
                  <a:lnTo>
                    <a:pt x="16854" y="27328"/>
                  </a:lnTo>
                  <a:lnTo>
                    <a:pt x="17330" y="26947"/>
                  </a:lnTo>
                  <a:lnTo>
                    <a:pt x="17759" y="26519"/>
                  </a:lnTo>
                  <a:lnTo>
                    <a:pt x="18139" y="26043"/>
                  </a:lnTo>
                  <a:lnTo>
                    <a:pt x="18520" y="25614"/>
                  </a:lnTo>
                  <a:lnTo>
                    <a:pt x="18806" y="25138"/>
                  </a:lnTo>
                  <a:lnTo>
                    <a:pt x="19044" y="24662"/>
                  </a:lnTo>
                  <a:lnTo>
                    <a:pt x="19234" y="24186"/>
                  </a:lnTo>
                  <a:lnTo>
                    <a:pt x="19377" y="23662"/>
                  </a:lnTo>
                  <a:lnTo>
                    <a:pt x="19520" y="23186"/>
                  </a:lnTo>
                  <a:lnTo>
                    <a:pt x="19568" y="22663"/>
                  </a:lnTo>
                  <a:lnTo>
                    <a:pt x="19615" y="22187"/>
                  </a:lnTo>
                  <a:lnTo>
                    <a:pt x="19615" y="21663"/>
                  </a:lnTo>
                  <a:lnTo>
                    <a:pt x="19615" y="21139"/>
                  </a:lnTo>
                  <a:lnTo>
                    <a:pt x="19473" y="20139"/>
                  </a:lnTo>
                  <a:lnTo>
                    <a:pt x="19282" y="19140"/>
                  </a:lnTo>
                  <a:lnTo>
                    <a:pt x="18996" y="18140"/>
                  </a:lnTo>
                  <a:lnTo>
                    <a:pt x="18663" y="17188"/>
                  </a:lnTo>
                  <a:lnTo>
                    <a:pt x="17997" y="15426"/>
                  </a:lnTo>
                  <a:lnTo>
                    <a:pt x="17378" y="13807"/>
                  </a:lnTo>
                  <a:lnTo>
                    <a:pt x="17140" y="13141"/>
                  </a:lnTo>
                  <a:lnTo>
                    <a:pt x="16997" y="12522"/>
                  </a:lnTo>
                  <a:lnTo>
                    <a:pt x="16806" y="11379"/>
                  </a:lnTo>
                  <a:lnTo>
                    <a:pt x="16711" y="10284"/>
                  </a:lnTo>
                  <a:lnTo>
                    <a:pt x="16616" y="8094"/>
                  </a:lnTo>
                  <a:lnTo>
                    <a:pt x="16568" y="7047"/>
                  </a:lnTo>
                  <a:lnTo>
                    <a:pt x="16473" y="6000"/>
                  </a:lnTo>
                  <a:lnTo>
                    <a:pt x="16378" y="5000"/>
                  </a:lnTo>
                  <a:lnTo>
                    <a:pt x="16140" y="3952"/>
                  </a:lnTo>
                  <a:lnTo>
                    <a:pt x="15997" y="3381"/>
                  </a:lnTo>
                  <a:lnTo>
                    <a:pt x="15759" y="2857"/>
                  </a:lnTo>
                  <a:lnTo>
                    <a:pt x="15521" y="2381"/>
                  </a:lnTo>
                  <a:lnTo>
                    <a:pt x="15235" y="1953"/>
                  </a:lnTo>
                  <a:lnTo>
                    <a:pt x="14902" y="1572"/>
                  </a:lnTo>
                  <a:lnTo>
                    <a:pt x="14569" y="1286"/>
                  </a:lnTo>
                  <a:lnTo>
                    <a:pt x="14188" y="1001"/>
                  </a:lnTo>
                  <a:lnTo>
                    <a:pt x="13807" y="763"/>
                  </a:lnTo>
                  <a:lnTo>
                    <a:pt x="13426" y="572"/>
                  </a:lnTo>
                  <a:lnTo>
                    <a:pt x="12998" y="429"/>
                  </a:lnTo>
                  <a:lnTo>
                    <a:pt x="12569" y="287"/>
                  </a:lnTo>
                  <a:lnTo>
                    <a:pt x="12141" y="191"/>
                  </a:lnTo>
                  <a:lnTo>
                    <a:pt x="11284" y="48"/>
                  </a:lnTo>
                  <a:lnTo>
                    <a:pt x="1047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
            <p:cNvSpPr/>
            <p:nvPr/>
          </p:nvSpPr>
          <p:spPr>
            <a:xfrm flipH="1">
              <a:off x="2553827" y="1872270"/>
              <a:ext cx="116907" cy="399450"/>
            </a:xfrm>
            <a:custGeom>
              <a:avLst/>
              <a:gdLst/>
              <a:ahLst/>
              <a:cxnLst/>
              <a:rect l="l" t="t" r="r" b="b"/>
              <a:pathLst>
                <a:path w="5143" h="17569" extrusionOk="0">
                  <a:moveTo>
                    <a:pt x="4952" y="1"/>
                  </a:moveTo>
                  <a:lnTo>
                    <a:pt x="4952" y="1144"/>
                  </a:lnTo>
                  <a:lnTo>
                    <a:pt x="4904" y="2286"/>
                  </a:lnTo>
                  <a:lnTo>
                    <a:pt x="4856" y="2857"/>
                  </a:lnTo>
                  <a:lnTo>
                    <a:pt x="4761" y="3429"/>
                  </a:lnTo>
                  <a:lnTo>
                    <a:pt x="4666" y="4000"/>
                  </a:lnTo>
                  <a:lnTo>
                    <a:pt x="4476" y="4571"/>
                  </a:lnTo>
                  <a:lnTo>
                    <a:pt x="4285" y="5095"/>
                  </a:lnTo>
                  <a:lnTo>
                    <a:pt x="4000" y="5619"/>
                  </a:lnTo>
                  <a:lnTo>
                    <a:pt x="3714" y="6095"/>
                  </a:lnTo>
                  <a:lnTo>
                    <a:pt x="3333" y="6571"/>
                  </a:lnTo>
                  <a:lnTo>
                    <a:pt x="2666" y="7571"/>
                  </a:lnTo>
                  <a:lnTo>
                    <a:pt x="2048" y="8570"/>
                  </a:lnTo>
                  <a:lnTo>
                    <a:pt x="1429" y="9618"/>
                  </a:lnTo>
                  <a:lnTo>
                    <a:pt x="953" y="10665"/>
                  </a:lnTo>
                  <a:lnTo>
                    <a:pt x="524" y="11808"/>
                  </a:lnTo>
                  <a:lnTo>
                    <a:pt x="238" y="12951"/>
                  </a:lnTo>
                  <a:lnTo>
                    <a:pt x="143" y="13522"/>
                  </a:lnTo>
                  <a:lnTo>
                    <a:pt x="48" y="14093"/>
                  </a:lnTo>
                  <a:lnTo>
                    <a:pt x="0" y="14712"/>
                  </a:lnTo>
                  <a:lnTo>
                    <a:pt x="0" y="15283"/>
                  </a:lnTo>
                  <a:lnTo>
                    <a:pt x="48" y="15855"/>
                  </a:lnTo>
                  <a:lnTo>
                    <a:pt x="96" y="16426"/>
                  </a:lnTo>
                  <a:lnTo>
                    <a:pt x="191" y="16997"/>
                  </a:lnTo>
                  <a:lnTo>
                    <a:pt x="334" y="17569"/>
                  </a:lnTo>
                  <a:lnTo>
                    <a:pt x="238" y="16426"/>
                  </a:lnTo>
                  <a:lnTo>
                    <a:pt x="238" y="15283"/>
                  </a:lnTo>
                  <a:lnTo>
                    <a:pt x="334" y="14141"/>
                  </a:lnTo>
                  <a:lnTo>
                    <a:pt x="572" y="13046"/>
                  </a:lnTo>
                  <a:lnTo>
                    <a:pt x="905" y="11903"/>
                  </a:lnTo>
                  <a:lnTo>
                    <a:pt x="1333" y="10856"/>
                  </a:lnTo>
                  <a:lnTo>
                    <a:pt x="1857" y="9808"/>
                  </a:lnTo>
                  <a:lnTo>
                    <a:pt x="2428" y="8809"/>
                  </a:lnTo>
                  <a:lnTo>
                    <a:pt x="3047" y="7809"/>
                  </a:lnTo>
                  <a:lnTo>
                    <a:pt x="3714" y="6809"/>
                  </a:lnTo>
                  <a:lnTo>
                    <a:pt x="4333" y="5762"/>
                  </a:lnTo>
                  <a:lnTo>
                    <a:pt x="4618" y="5238"/>
                  </a:lnTo>
                  <a:lnTo>
                    <a:pt x="4809" y="4667"/>
                  </a:lnTo>
                  <a:lnTo>
                    <a:pt x="4952" y="4095"/>
                  </a:lnTo>
                  <a:lnTo>
                    <a:pt x="5047" y="3524"/>
                  </a:lnTo>
                  <a:lnTo>
                    <a:pt x="5095" y="2905"/>
                  </a:lnTo>
                  <a:lnTo>
                    <a:pt x="5142" y="2334"/>
                  </a:lnTo>
                  <a:lnTo>
                    <a:pt x="5142" y="1762"/>
                  </a:lnTo>
                  <a:lnTo>
                    <a:pt x="5095" y="1191"/>
                  </a:lnTo>
                  <a:lnTo>
                    <a:pt x="5047" y="572"/>
                  </a:lnTo>
                  <a:lnTo>
                    <a:pt x="495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flipH="1">
              <a:off x="2205355" y="1890686"/>
              <a:ext cx="86606" cy="412432"/>
            </a:xfrm>
            <a:custGeom>
              <a:avLst/>
              <a:gdLst/>
              <a:ahLst/>
              <a:cxnLst/>
              <a:rect l="l" t="t" r="r" b="b"/>
              <a:pathLst>
                <a:path w="3810" h="18140" extrusionOk="0">
                  <a:moveTo>
                    <a:pt x="1" y="0"/>
                  </a:moveTo>
                  <a:lnTo>
                    <a:pt x="48" y="1190"/>
                  </a:lnTo>
                  <a:lnTo>
                    <a:pt x="96" y="2333"/>
                  </a:lnTo>
                  <a:lnTo>
                    <a:pt x="239" y="3523"/>
                  </a:lnTo>
                  <a:lnTo>
                    <a:pt x="381" y="4714"/>
                  </a:lnTo>
                  <a:lnTo>
                    <a:pt x="619" y="5856"/>
                  </a:lnTo>
                  <a:lnTo>
                    <a:pt x="905" y="6999"/>
                  </a:lnTo>
                  <a:lnTo>
                    <a:pt x="1334" y="8141"/>
                  </a:lnTo>
                  <a:lnTo>
                    <a:pt x="1857" y="9236"/>
                  </a:lnTo>
                  <a:lnTo>
                    <a:pt x="2333" y="10284"/>
                  </a:lnTo>
                  <a:lnTo>
                    <a:pt x="2762" y="11379"/>
                  </a:lnTo>
                  <a:lnTo>
                    <a:pt x="3095" y="12474"/>
                  </a:lnTo>
                  <a:lnTo>
                    <a:pt x="3381" y="13616"/>
                  </a:lnTo>
                  <a:lnTo>
                    <a:pt x="3476" y="14188"/>
                  </a:lnTo>
                  <a:lnTo>
                    <a:pt x="3524" y="14759"/>
                  </a:lnTo>
                  <a:lnTo>
                    <a:pt x="3524" y="15330"/>
                  </a:lnTo>
                  <a:lnTo>
                    <a:pt x="3476" y="15949"/>
                  </a:lnTo>
                  <a:lnTo>
                    <a:pt x="3381" y="16521"/>
                  </a:lnTo>
                  <a:lnTo>
                    <a:pt x="3190" y="17092"/>
                  </a:lnTo>
                  <a:lnTo>
                    <a:pt x="3000" y="17616"/>
                  </a:lnTo>
                  <a:lnTo>
                    <a:pt x="2714" y="18139"/>
                  </a:lnTo>
                  <a:lnTo>
                    <a:pt x="3048" y="17663"/>
                  </a:lnTo>
                  <a:lnTo>
                    <a:pt x="3333" y="17092"/>
                  </a:lnTo>
                  <a:lnTo>
                    <a:pt x="3524" y="16521"/>
                  </a:lnTo>
                  <a:lnTo>
                    <a:pt x="3714" y="15949"/>
                  </a:lnTo>
                  <a:lnTo>
                    <a:pt x="3762" y="15378"/>
                  </a:lnTo>
                  <a:lnTo>
                    <a:pt x="3809" y="14759"/>
                  </a:lnTo>
                  <a:lnTo>
                    <a:pt x="3809" y="14188"/>
                  </a:lnTo>
                  <a:lnTo>
                    <a:pt x="3762" y="13569"/>
                  </a:lnTo>
                  <a:lnTo>
                    <a:pt x="3524" y="12379"/>
                  </a:lnTo>
                  <a:lnTo>
                    <a:pt x="3190" y="11236"/>
                  </a:lnTo>
                  <a:lnTo>
                    <a:pt x="2762" y="10141"/>
                  </a:lnTo>
                  <a:lnTo>
                    <a:pt x="2286" y="9046"/>
                  </a:lnTo>
                  <a:lnTo>
                    <a:pt x="1762" y="7951"/>
                  </a:lnTo>
                  <a:lnTo>
                    <a:pt x="1524" y="7427"/>
                  </a:lnTo>
                  <a:lnTo>
                    <a:pt x="1334" y="6904"/>
                  </a:lnTo>
                  <a:lnTo>
                    <a:pt x="1000" y="5761"/>
                  </a:lnTo>
                  <a:lnTo>
                    <a:pt x="715" y="4666"/>
                  </a:lnTo>
                  <a:lnTo>
                    <a:pt x="477" y="3476"/>
                  </a:lnTo>
                  <a:lnTo>
                    <a:pt x="334" y="2333"/>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flipH="1">
              <a:off x="2436965" y="1790011"/>
              <a:ext cx="554098" cy="587796"/>
            </a:xfrm>
            <a:custGeom>
              <a:avLst/>
              <a:gdLst/>
              <a:ahLst/>
              <a:cxnLst/>
              <a:rect l="l" t="t" r="r" b="b"/>
              <a:pathLst>
                <a:path w="24376" h="25853" extrusionOk="0">
                  <a:moveTo>
                    <a:pt x="571" y="1"/>
                  </a:moveTo>
                  <a:lnTo>
                    <a:pt x="0" y="16188"/>
                  </a:lnTo>
                  <a:lnTo>
                    <a:pt x="333" y="17235"/>
                  </a:lnTo>
                  <a:lnTo>
                    <a:pt x="762" y="18616"/>
                  </a:lnTo>
                  <a:lnTo>
                    <a:pt x="1333" y="20139"/>
                  </a:lnTo>
                  <a:lnTo>
                    <a:pt x="1666" y="20901"/>
                  </a:lnTo>
                  <a:lnTo>
                    <a:pt x="2000" y="21710"/>
                  </a:lnTo>
                  <a:lnTo>
                    <a:pt x="2428" y="22472"/>
                  </a:lnTo>
                  <a:lnTo>
                    <a:pt x="2809" y="23186"/>
                  </a:lnTo>
                  <a:lnTo>
                    <a:pt x="3285" y="23853"/>
                  </a:lnTo>
                  <a:lnTo>
                    <a:pt x="3761" y="24424"/>
                  </a:lnTo>
                  <a:lnTo>
                    <a:pt x="4237" y="24948"/>
                  </a:lnTo>
                  <a:lnTo>
                    <a:pt x="4809" y="25329"/>
                  </a:lnTo>
                  <a:lnTo>
                    <a:pt x="5094" y="25519"/>
                  </a:lnTo>
                  <a:lnTo>
                    <a:pt x="5380" y="25614"/>
                  </a:lnTo>
                  <a:lnTo>
                    <a:pt x="5666" y="25709"/>
                  </a:lnTo>
                  <a:lnTo>
                    <a:pt x="5951" y="25805"/>
                  </a:lnTo>
                  <a:lnTo>
                    <a:pt x="6523" y="25852"/>
                  </a:lnTo>
                  <a:lnTo>
                    <a:pt x="7141" y="25852"/>
                  </a:lnTo>
                  <a:lnTo>
                    <a:pt x="7713" y="25805"/>
                  </a:lnTo>
                  <a:lnTo>
                    <a:pt x="8379" y="25709"/>
                  </a:lnTo>
                  <a:lnTo>
                    <a:pt x="8998" y="25567"/>
                  </a:lnTo>
                  <a:lnTo>
                    <a:pt x="9665" y="25424"/>
                  </a:lnTo>
                  <a:lnTo>
                    <a:pt x="10331" y="25186"/>
                  </a:lnTo>
                  <a:lnTo>
                    <a:pt x="10998" y="24948"/>
                  </a:lnTo>
                  <a:lnTo>
                    <a:pt x="12378" y="24376"/>
                  </a:lnTo>
                  <a:lnTo>
                    <a:pt x="13759" y="23710"/>
                  </a:lnTo>
                  <a:lnTo>
                    <a:pt x="15092" y="22948"/>
                  </a:lnTo>
                  <a:lnTo>
                    <a:pt x="16425" y="22139"/>
                  </a:lnTo>
                  <a:lnTo>
                    <a:pt x="17711" y="21282"/>
                  </a:lnTo>
                  <a:lnTo>
                    <a:pt x="18901" y="20425"/>
                  </a:lnTo>
                  <a:lnTo>
                    <a:pt x="20043" y="19568"/>
                  </a:lnTo>
                  <a:lnTo>
                    <a:pt x="21043" y="18759"/>
                  </a:lnTo>
                  <a:lnTo>
                    <a:pt x="21948" y="17949"/>
                  </a:lnTo>
                  <a:lnTo>
                    <a:pt x="22662" y="17235"/>
                  </a:lnTo>
                  <a:lnTo>
                    <a:pt x="23233" y="16664"/>
                  </a:lnTo>
                  <a:lnTo>
                    <a:pt x="23662" y="16140"/>
                  </a:lnTo>
                  <a:lnTo>
                    <a:pt x="23852" y="15854"/>
                  </a:lnTo>
                  <a:lnTo>
                    <a:pt x="24043" y="15521"/>
                  </a:lnTo>
                  <a:lnTo>
                    <a:pt x="24185" y="15188"/>
                  </a:lnTo>
                  <a:lnTo>
                    <a:pt x="24281" y="14902"/>
                  </a:lnTo>
                  <a:lnTo>
                    <a:pt x="24376" y="14617"/>
                  </a:lnTo>
                  <a:lnTo>
                    <a:pt x="24376" y="14378"/>
                  </a:lnTo>
                  <a:lnTo>
                    <a:pt x="24328" y="14093"/>
                  </a:lnTo>
                  <a:lnTo>
                    <a:pt x="24281" y="13902"/>
                  </a:lnTo>
                  <a:lnTo>
                    <a:pt x="24138" y="13712"/>
                  </a:lnTo>
                  <a:lnTo>
                    <a:pt x="23947" y="13522"/>
                  </a:lnTo>
                  <a:lnTo>
                    <a:pt x="23709" y="13379"/>
                  </a:lnTo>
                  <a:lnTo>
                    <a:pt x="23424" y="13283"/>
                  </a:lnTo>
                  <a:lnTo>
                    <a:pt x="23090" y="13236"/>
                  </a:lnTo>
                  <a:lnTo>
                    <a:pt x="22281" y="13236"/>
                  </a:lnTo>
                  <a:lnTo>
                    <a:pt x="21757" y="13331"/>
                  </a:lnTo>
                  <a:lnTo>
                    <a:pt x="19710" y="13760"/>
                  </a:lnTo>
                  <a:lnTo>
                    <a:pt x="17853" y="14236"/>
                  </a:lnTo>
                  <a:lnTo>
                    <a:pt x="16092" y="14759"/>
                  </a:lnTo>
                  <a:lnTo>
                    <a:pt x="14521" y="15235"/>
                  </a:lnTo>
                  <a:lnTo>
                    <a:pt x="13045" y="15664"/>
                  </a:lnTo>
                  <a:lnTo>
                    <a:pt x="11712" y="15997"/>
                  </a:lnTo>
                  <a:lnTo>
                    <a:pt x="10522" y="16235"/>
                  </a:lnTo>
                  <a:lnTo>
                    <a:pt x="9950" y="16283"/>
                  </a:lnTo>
                  <a:lnTo>
                    <a:pt x="9427" y="16330"/>
                  </a:lnTo>
                  <a:lnTo>
                    <a:pt x="9331" y="16283"/>
                  </a:lnTo>
                  <a:lnTo>
                    <a:pt x="9236" y="16140"/>
                  </a:lnTo>
                  <a:lnTo>
                    <a:pt x="8903" y="15712"/>
                  </a:lnTo>
                  <a:lnTo>
                    <a:pt x="8522" y="15045"/>
                  </a:lnTo>
                  <a:lnTo>
                    <a:pt x="7998" y="14140"/>
                  </a:lnTo>
                  <a:lnTo>
                    <a:pt x="6903" y="11855"/>
                  </a:lnTo>
                  <a:lnTo>
                    <a:pt x="5570" y="9189"/>
                  </a:lnTo>
                  <a:lnTo>
                    <a:pt x="4237" y="6333"/>
                  </a:lnTo>
                  <a:lnTo>
                    <a:pt x="2857" y="3714"/>
                  </a:lnTo>
                  <a:lnTo>
                    <a:pt x="2238" y="2524"/>
                  </a:lnTo>
                  <a:lnTo>
                    <a:pt x="1619" y="1476"/>
                  </a:lnTo>
                  <a:lnTo>
                    <a:pt x="1047" y="620"/>
                  </a:lnTo>
                  <a:lnTo>
                    <a:pt x="571"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flipH="1">
              <a:off x="2422894" y="2084443"/>
              <a:ext cx="310601" cy="264125"/>
            </a:xfrm>
            <a:custGeom>
              <a:avLst/>
              <a:gdLst/>
              <a:ahLst/>
              <a:cxnLst/>
              <a:rect l="l" t="t" r="r" b="b"/>
              <a:pathLst>
                <a:path w="13664" h="11617" extrusionOk="0">
                  <a:moveTo>
                    <a:pt x="11521" y="0"/>
                  </a:moveTo>
                  <a:lnTo>
                    <a:pt x="10807" y="48"/>
                  </a:lnTo>
                  <a:lnTo>
                    <a:pt x="10093" y="191"/>
                  </a:lnTo>
                  <a:lnTo>
                    <a:pt x="8522" y="524"/>
                  </a:lnTo>
                  <a:lnTo>
                    <a:pt x="6856" y="905"/>
                  </a:lnTo>
                  <a:lnTo>
                    <a:pt x="3571" y="1809"/>
                  </a:lnTo>
                  <a:lnTo>
                    <a:pt x="1047" y="2524"/>
                  </a:lnTo>
                  <a:lnTo>
                    <a:pt x="0" y="2809"/>
                  </a:lnTo>
                  <a:lnTo>
                    <a:pt x="2952" y="9570"/>
                  </a:lnTo>
                  <a:lnTo>
                    <a:pt x="3856" y="11617"/>
                  </a:lnTo>
                  <a:lnTo>
                    <a:pt x="4904" y="10807"/>
                  </a:lnTo>
                  <a:lnTo>
                    <a:pt x="6046" y="9950"/>
                  </a:lnTo>
                  <a:lnTo>
                    <a:pt x="7427" y="8855"/>
                  </a:lnTo>
                  <a:lnTo>
                    <a:pt x="8903" y="7665"/>
                  </a:lnTo>
                  <a:lnTo>
                    <a:pt x="10331" y="6380"/>
                  </a:lnTo>
                  <a:lnTo>
                    <a:pt x="10998" y="5761"/>
                  </a:lnTo>
                  <a:lnTo>
                    <a:pt x="11569" y="5142"/>
                  </a:lnTo>
                  <a:lnTo>
                    <a:pt x="12093" y="4523"/>
                  </a:lnTo>
                  <a:lnTo>
                    <a:pt x="12521" y="3952"/>
                  </a:lnTo>
                  <a:lnTo>
                    <a:pt x="13093" y="3047"/>
                  </a:lnTo>
                  <a:lnTo>
                    <a:pt x="13283" y="2666"/>
                  </a:lnTo>
                  <a:lnTo>
                    <a:pt x="13473" y="2285"/>
                  </a:lnTo>
                  <a:lnTo>
                    <a:pt x="13569" y="1905"/>
                  </a:lnTo>
                  <a:lnTo>
                    <a:pt x="13664" y="1571"/>
                  </a:lnTo>
                  <a:lnTo>
                    <a:pt x="13664" y="1286"/>
                  </a:lnTo>
                  <a:lnTo>
                    <a:pt x="13664" y="1000"/>
                  </a:lnTo>
                  <a:lnTo>
                    <a:pt x="13569" y="762"/>
                  </a:lnTo>
                  <a:lnTo>
                    <a:pt x="13426" y="524"/>
                  </a:lnTo>
                  <a:lnTo>
                    <a:pt x="13235" y="381"/>
                  </a:lnTo>
                  <a:lnTo>
                    <a:pt x="12997" y="191"/>
                  </a:lnTo>
                  <a:lnTo>
                    <a:pt x="12712" y="95"/>
                  </a:lnTo>
                  <a:lnTo>
                    <a:pt x="12378" y="48"/>
                  </a:lnTo>
                  <a:lnTo>
                    <a:pt x="11998"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6"/>
            <p:cNvSpPr/>
            <p:nvPr/>
          </p:nvSpPr>
          <p:spPr>
            <a:xfrm flipH="1">
              <a:off x="2729153" y="2148308"/>
              <a:ext cx="3273" cy="5434"/>
            </a:xfrm>
            <a:custGeom>
              <a:avLst/>
              <a:gdLst/>
              <a:ahLst/>
              <a:cxnLst/>
              <a:rect l="l" t="t" r="r" b="b"/>
              <a:pathLst>
                <a:path w="144" h="239" extrusionOk="0">
                  <a:moveTo>
                    <a:pt x="1" y="0"/>
                  </a:moveTo>
                  <a:lnTo>
                    <a:pt x="96" y="238"/>
                  </a:lnTo>
                  <a:lnTo>
                    <a:pt x="143" y="191"/>
                  </a:lnTo>
                  <a:lnTo>
                    <a:pt x="143" y="143"/>
                  </a:lnTo>
                  <a:lnTo>
                    <a:pt x="96" y="4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6"/>
            <p:cNvSpPr/>
            <p:nvPr/>
          </p:nvSpPr>
          <p:spPr>
            <a:xfrm flipH="1">
              <a:off x="2673961" y="2148308"/>
              <a:ext cx="6524" cy="5434"/>
            </a:xfrm>
            <a:custGeom>
              <a:avLst/>
              <a:gdLst/>
              <a:ahLst/>
              <a:cxnLst/>
              <a:rect l="l" t="t" r="r" b="b"/>
              <a:pathLst>
                <a:path w="287" h="239" extrusionOk="0">
                  <a:moveTo>
                    <a:pt x="48" y="0"/>
                  </a:moveTo>
                  <a:lnTo>
                    <a:pt x="1" y="143"/>
                  </a:lnTo>
                  <a:lnTo>
                    <a:pt x="48" y="238"/>
                  </a:lnTo>
                  <a:lnTo>
                    <a:pt x="239" y="238"/>
                  </a:lnTo>
                  <a:lnTo>
                    <a:pt x="287"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6"/>
            <p:cNvSpPr/>
            <p:nvPr/>
          </p:nvSpPr>
          <p:spPr>
            <a:xfrm flipH="1">
              <a:off x="2619861" y="2148308"/>
              <a:ext cx="5433" cy="5434"/>
            </a:xfrm>
            <a:custGeom>
              <a:avLst/>
              <a:gdLst/>
              <a:ahLst/>
              <a:cxnLst/>
              <a:rect l="l" t="t" r="r" b="b"/>
              <a:pathLst>
                <a:path w="239" h="239" extrusionOk="0">
                  <a:moveTo>
                    <a:pt x="49" y="0"/>
                  </a:moveTo>
                  <a:lnTo>
                    <a:pt x="1" y="143"/>
                  </a:lnTo>
                  <a:lnTo>
                    <a:pt x="49"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
            <p:cNvSpPr/>
            <p:nvPr/>
          </p:nvSpPr>
          <p:spPr>
            <a:xfrm flipH="1">
              <a:off x="2564647" y="2148308"/>
              <a:ext cx="6524" cy="5434"/>
            </a:xfrm>
            <a:custGeom>
              <a:avLst/>
              <a:gdLst/>
              <a:ahLst/>
              <a:cxnLst/>
              <a:rect l="l" t="t" r="r" b="b"/>
              <a:pathLst>
                <a:path w="287"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
            <p:cNvSpPr/>
            <p:nvPr/>
          </p:nvSpPr>
          <p:spPr>
            <a:xfrm flipH="1">
              <a:off x="2509455" y="2148308"/>
              <a:ext cx="6524" cy="5434"/>
            </a:xfrm>
            <a:custGeom>
              <a:avLst/>
              <a:gdLst/>
              <a:ahLst/>
              <a:cxnLst/>
              <a:rect l="l" t="t" r="r" b="b"/>
              <a:pathLst>
                <a:path w="287" h="239" extrusionOk="0">
                  <a:moveTo>
                    <a:pt x="48" y="0"/>
                  </a:moveTo>
                  <a:lnTo>
                    <a:pt x="0" y="143"/>
                  </a:lnTo>
                  <a:lnTo>
                    <a:pt x="48" y="238"/>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
            <p:cNvSpPr/>
            <p:nvPr/>
          </p:nvSpPr>
          <p:spPr>
            <a:xfrm flipH="1">
              <a:off x="2455354" y="2148308"/>
              <a:ext cx="5433" cy="5434"/>
            </a:xfrm>
            <a:custGeom>
              <a:avLst/>
              <a:gdLst/>
              <a:ahLst/>
              <a:cxnLst/>
              <a:rect l="l" t="t" r="r" b="b"/>
              <a:pathLst>
                <a:path w="239" h="239" extrusionOk="0">
                  <a:moveTo>
                    <a:pt x="1" y="0"/>
                  </a:moveTo>
                  <a:lnTo>
                    <a:pt x="1" y="143"/>
                  </a:lnTo>
                  <a:lnTo>
                    <a:pt x="1"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flipH="1">
              <a:off x="2591720" y="2109339"/>
              <a:ext cx="6501" cy="5434"/>
            </a:xfrm>
            <a:custGeom>
              <a:avLst/>
              <a:gdLst/>
              <a:ahLst/>
              <a:cxnLst/>
              <a:rect l="l" t="t" r="r" b="b"/>
              <a:pathLst>
                <a:path w="286" h="239" extrusionOk="0">
                  <a:moveTo>
                    <a:pt x="238" y="0"/>
                  </a:moveTo>
                  <a:lnTo>
                    <a:pt x="0" y="48"/>
                  </a:lnTo>
                  <a:lnTo>
                    <a:pt x="0" y="95"/>
                  </a:lnTo>
                  <a:lnTo>
                    <a:pt x="48" y="191"/>
                  </a:lnTo>
                  <a:lnTo>
                    <a:pt x="143" y="238"/>
                  </a:lnTo>
                  <a:lnTo>
                    <a:pt x="238" y="191"/>
                  </a:lnTo>
                  <a:lnTo>
                    <a:pt x="286" y="95"/>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
            <p:cNvSpPr/>
            <p:nvPr/>
          </p:nvSpPr>
          <p:spPr>
            <a:xfrm flipH="1">
              <a:off x="2537596" y="2108247"/>
              <a:ext cx="5433" cy="6525"/>
            </a:xfrm>
            <a:custGeom>
              <a:avLst/>
              <a:gdLst/>
              <a:ahLst/>
              <a:cxnLst/>
              <a:rect l="l" t="t" r="r" b="b"/>
              <a:pathLst>
                <a:path w="239" h="287" extrusionOk="0">
                  <a:moveTo>
                    <a:pt x="143" y="1"/>
                  </a:moveTo>
                  <a:lnTo>
                    <a:pt x="0" y="48"/>
                  </a:lnTo>
                  <a:lnTo>
                    <a:pt x="0" y="143"/>
                  </a:lnTo>
                  <a:lnTo>
                    <a:pt x="0" y="239"/>
                  </a:lnTo>
                  <a:lnTo>
                    <a:pt x="143" y="286"/>
                  </a:lnTo>
                  <a:lnTo>
                    <a:pt x="238" y="239"/>
                  </a:lnTo>
                  <a:lnTo>
                    <a:pt x="238"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6"/>
            <p:cNvSpPr/>
            <p:nvPr/>
          </p:nvSpPr>
          <p:spPr>
            <a:xfrm flipH="1">
              <a:off x="2482405"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flipH="1">
              <a:off x="2427213"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flipH="1">
              <a:off x="2673961" y="2227316"/>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flipH="1">
              <a:off x="2619861" y="2227316"/>
              <a:ext cx="5433" cy="6525"/>
            </a:xfrm>
            <a:custGeom>
              <a:avLst/>
              <a:gdLst/>
              <a:ahLst/>
              <a:cxnLst/>
              <a:rect l="l" t="t" r="r" b="b"/>
              <a:pathLst>
                <a:path w="239" h="287" extrusionOk="0">
                  <a:moveTo>
                    <a:pt x="144" y="1"/>
                  </a:moveTo>
                  <a:lnTo>
                    <a:pt x="49" y="48"/>
                  </a:lnTo>
                  <a:lnTo>
                    <a:pt x="1" y="143"/>
                  </a:lnTo>
                  <a:lnTo>
                    <a:pt x="49" y="239"/>
                  </a:lnTo>
                  <a:lnTo>
                    <a:pt x="144" y="286"/>
                  </a:lnTo>
                  <a:lnTo>
                    <a:pt x="239" y="239"/>
                  </a:lnTo>
                  <a:lnTo>
                    <a:pt x="239"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flipH="1">
              <a:off x="2564647" y="2227316"/>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6"/>
            <p:cNvSpPr/>
            <p:nvPr/>
          </p:nvSpPr>
          <p:spPr>
            <a:xfrm flipH="1">
              <a:off x="2509455" y="2227316"/>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6"/>
            <p:cNvSpPr/>
            <p:nvPr/>
          </p:nvSpPr>
          <p:spPr>
            <a:xfrm flipH="1">
              <a:off x="2702103" y="2188347"/>
              <a:ext cx="5433" cy="5434"/>
            </a:xfrm>
            <a:custGeom>
              <a:avLst/>
              <a:gdLst/>
              <a:ahLst/>
              <a:cxnLst/>
              <a:rect l="l" t="t" r="r" b="b"/>
              <a:pathLst>
                <a:path w="239" h="239" extrusionOk="0">
                  <a:moveTo>
                    <a:pt x="48" y="1"/>
                  </a:moveTo>
                  <a:lnTo>
                    <a:pt x="1" y="96"/>
                  </a:lnTo>
                  <a:lnTo>
                    <a:pt x="48" y="191"/>
                  </a:lnTo>
                  <a:lnTo>
                    <a:pt x="143" y="239"/>
                  </a:lnTo>
                  <a:lnTo>
                    <a:pt x="239" y="239"/>
                  </a:lnTo>
                  <a:lnTo>
                    <a:pt x="239"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
            <p:cNvSpPr/>
            <p:nvPr/>
          </p:nvSpPr>
          <p:spPr>
            <a:xfrm flipH="1">
              <a:off x="2646911" y="2188347"/>
              <a:ext cx="6501" cy="5434"/>
            </a:xfrm>
            <a:custGeom>
              <a:avLst/>
              <a:gdLst/>
              <a:ahLst/>
              <a:cxnLst/>
              <a:rect l="l" t="t" r="r" b="b"/>
              <a:pathLst>
                <a:path w="286" h="239" extrusionOk="0">
                  <a:moveTo>
                    <a:pt x="48" y="1"/>
                  </a:moveTo>
                  <a:lnTo>
                    <a:pt x="0" y="96"/>
                  </a:lnTo>
                  <a:lnTo>
                    <a:pt x="48" y="191"/>
                  </a:lnTo>
                  <a:lnTo>
                    <a:pt x="143"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
            <p:cNvSpPr/>
            <p:nvPr/>
          </p:nvSpPr>
          <p:spPr>
            <a:xfrm flipH="1">
              <a:off x="2591720"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6"/>
            <p:cNvSpPr/>
            <p:nvPr/>
          </p:nvSpPr>
          <p:spPr>
            <a:xfrm flipH="1">
              <a:off x="2537596" y="2188347"/>
              <a:ext cx="5433" cy="5434"/>
            </a:xfrm>
            <a:custGeom>
              <a:avLst/>
              <a:gdLst/>
              <a:ahLst/>
              <a:cxnLst/>
              <a:rect l="l" t="t" r="r" b="b"/>
              <a:pathLst>
                <a:path w="239" h="239" extrusionOk="0">
                  <a:moveTo>
                    <a:pt x="0" y="1"/>
                  </a:moveTo>
                  <a:lnTo>
                    <a:pt x="0" y="96"/>
                  </a:lnTo>
                  <a:lnTo>
                    <a:pt x="0" y="239"/>
                  </a:lnTo>
                  <a:lnTo>
                    <a:pt x="238" y="239"/>
                  </a:lnTo>
                  <a:lnTo>
                    <a:pt x="238"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6"/>
            <p:cNvSpPr/>
            <p:nvPr/>
          </p:nvSpPr>
          <p:spPr>
            <a:xfrm flipH="1">
              <a:off x="2482405"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
            <p:cNvSpPr/>
            <p:nvPr/>
          </p:nvSpPr>
          <p:spPr>
            <a:xfrm flipH="1">
              <a:off x="2619861" y="2307415"/>
              <a:ext cx="5433" cy="6525"/>
            </a:xfrm>
            <a:custGeom>
              <a:avLst/>
              <a:gdLst/>
              <a:ahLst/>
              <a:cxnLst/>
              <a:rect l="l" t="t" r="r" b="b"/>
              <a:pathLst>
                <a:path w="239" h="287" extrusionOk="0">
                  <a:moveTo>
                    <a:pt x="144" y="1"/>
                  </a:moveTo>
                  <a:lnTo>
                    <a:pt x="49" y="48"/>
                  </a:lnTo>
                  <a:lnTo>
                    <a:pt x="1" y="143"/>
                  </a:lnTo>
                  <a:lnTo>
                    <a:pt x="49" y="239"/>
                  </a:lnTo>
                  <a:lnTo>
                    <a:pt x="144" y="286"/>
                  </a:lnTo>
                  <a:lnTo>
                    <a:pt x="239" y="239"/>
                  </a:lnTo>
                  <a:lnTo>
                    <a:pt x="239"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
            <p:cNvSpPr/>
            <p:nvPr/>
          </p:nvSpPr>
          <p:spPr>
            <a:xfrm flipH="1">
              <a:off x="2646911" y="2267377"/>
              <a:ext cx="5433" cy="6503"/>
            </a:xfrm>
            <a:custGeom>
              <a:avLst/>
              <a:gdLst/>
              <a:ahLst/>
              <a:cxnLst/>
              <a:rect l="l" t="t" r="r" b="b"/>
              <a:pathLst>
                <a:path w="239" h="286" extrusionOk="0">
                  <a:moveTo>
                    <a:pt x="96" y="0"/>
                  </a:moveTo>
                  <a:lnTo>
                    <a:pt x="48"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
            <p:cNvSpPr/>
            <p:nvPr/>
          </p:nvSpPr>
          <p:spPr>
            <a:xfrm flipH="1">
              <a:off x="2591720" y="2267377"/>
              <a:ext cx="5433" cy="6503"/>
            </a:xfrm>
            <a:custGeom>
              <a:avLst/>
              <a:gdLst/>
              <a:ahLst/>
              <a:cxnLst/>
              <a:rect l="l" t="t" r="r" b="b"/>
              <a:pathLst>
                <a:path w="239" h="286" extrusionOk="0">
                  <a:moveTo>
                    <a:pt x="96" y="0"/>
                  </a:moveTo>
                  <a:lnTo>
                    <a:pt x="48"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
            <p:cNvSpPr/>
            <p:nvPr/>
          </p:nvSpPr>
          <p:spPr>
            <a:xfrm flipH="1">
              <a:off x="2422894" y="2084443"/>
              <a:ext cx="243521" cy="264125"/>
            </a:xfrm>
            <a:custGeom>
              <a:avLst/>
              <a:gdLst/>
              <a:ahLst/>
              <a:cxnLst/>
              <a:rect l="l" t="t" r="r" b="b"/>
              <a:pathLst>
                <a:path w="10713" h="11617" extrusionOk="0">
                  <a:moveTo>
                    <a:pt x="8570" y="0"/>
                  </a:moveTo>
                  <a:lnTo>
                    <a:pt x="4381" y="4618"/>
                  </a:lnTo>
                  <a:lnTo>
                    <a:pt x="1" y="9570"/>
                  </a:lnTo>
                  <a:lnTo>
                    <a:pt x="905" y="11617"/>
                  </a:lnTo>
                  <a:lnTo>
                    <a:pt x="1953" y="10807"/>
                  </a:lnTo>
                  <a:lnTo>
                    <a:pt x="3095" y="9950"/>
                  </a:lnTo>
                  <a:lnTo>
                    <a:pt x="4476" y="8855"/>
                  </a:lnTo>
                  <a:lnTo>
                    <a:pt x="5952" y="7665"/>
                  </a:lnTo>
                  <a:lnTo>
                    <a:pt x="7380" y="6380"/>
                  </a:lnTo>
                  <a:lnTo>
                    <a:pt x="8047" y="5761"/>
                  </a:lnTo>
                  <a:lnTo>
                    <a:pt x="8618" y="5142"/>
                  </a:lnTo>
                  <a:lnTo>
                    <a:pt x="9142" y="4523"/>
                  </a:lnTo>
                  <a:lnTo>
                    <a:pt x="9570" y="3952"/>
                  </a:lnTo>
                  <a:lnTo>
                    <a:pt x="10142" y="3047"/>
                  </a:lnTo>
                  <a:lnTo>
                    <a:pt x="10332" y="2666"/>
                  </a:lnTo>
                  <a:lnTo>
                    <a:pt x="10522" y="2285"/>
                  </a:lnTo>
                  <a:lnTo>
                    <a:pt x="10618" y="1905"/>
                  </a:lnTo>
                  <a:lnTo>
                    <a:pt x="10713" y="1571"/>
                  </a:lnTo>
                  <a:lnTo>
                    <a:pt x="10713" y="1286"/>
                  </a:lnTo>
                  <a:lnTo>
                    <a:pt x="10713" y="1000"/>
                  </a:lnTo>
                  <a:lnTo>
                    <a:pt x="10618" y="762"/>
                  </a:lnTo>
                  <a:lnTo>
                    <a:pt x="10475" y="524"/>
                  </a:lnTo>
                  <a:lnTo>
                    <a:pt x="10284" y="381"/>
                  </a:lnTo>
                  <a:lnTo>
                    <a:pt x="10046" y="191"/>
                  </a:lnTo>
                  <a:lnTo>
                    <a:pt x="9761" y="95"/>
                  </a:lnTo>
                  <a:lnTo>
                    <a:pt x="9427" y="48"/>
                  </a:lnTo>
                  <a:lnTo>
                    <a:pt x="904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flipH="1">
              <a:off x="2618770" y="2150468"/>
              <a:ext cx="73604" cy="167792"/>
            </a:xfrm>
            <a:custGeom>
              <a:avLst/>
              <a:gdLst/>
              <a:ahLst/>
              <a:cxnLst/>
              <a:rect l="l" t="t" r="r" b="b"/>
              <a:pathLst>
                <a:path w="3238" h="7380" extrusionOk="0">
                  <a:moveTo>
                    <a:pt x="0" y="0"/>
                  </a:moveTo>
                  <a:lnTo>
                    <a:pt x="0" y="48"/>
                  </a:lnTo>
                  <a:lnTo>
                    <a:pt x="714" y="1905"/>
                  </a:lnTo>
                  <a:lnTo>
                    <a:pt x="1476" y="3761"/>
                  </a:lnTo>
                  <a:lnTo>
                    <a:pt x="2333" y="5571"/>
                  </a:lnTo>
                  <a:lnTo>
                    <a:pt x="3190" y="7332"/>
                  </a:lnTo>
                  <a:lnTo>
                    <a:pt x="3238" y="7380"/>
                  </a:lnTo>
                  <a:lnTo>
                    <a:pt x="3238" y="7332"/>
                  </a:lnTo>
                  <a:lnTo>
                    <a:pt x="2619" y="5856"/>
                  </a:lnTo>
                  <a:lnTo>
                    <a:pt x="1666" y="3619"/>
                  </a:lnTo>
                  <a:lnTo>
                    <a:pt x="714" y="1476"/>
                  </a:lnTo>
                  <a:lnTo>
                    <a:pt x="48" y="48"/>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
            <p:cNvSpPr/>
            <p:nvPr/>
          </p:nvSpPr>
          <p:spPr>
            <a:xfrm flipH="1">
              <a:off x="2910958" y="1772686"/>
              <a:ext cx="251113" cy="329082"/>
            </a:xfrm>
            <a:custGeom>
              <a:avLst/>
              <a:gdLst/>
              <a:ahLst/>
              <a:cxnLst/>
              <a:rect l="l" t="t" r="r" b="b"/>
              <a:pathLst>
                <a:path w="11047" h="14474" extrusionOk="0">
                  <a:moveTo>
                    <a:pt x="5762" y="1"/>
                  </a:moveTo>
                  <a:lnTo>
                    <a:pt x="5000" y="48"/>
                  </a:lnTo>
                  <a:lnTo>
                    <a:pt x="4333" y="191"/>
                  </a:lnTo>
                  <a:lnTo>
                    <a:pt x="3667" y="334"/>
                  </a:lnTo>
                  <a:lnTo>
                    <a:pt x="3095" y="572"/>
                  </a:lnTo>
                  <a:lnTo>
                    <a:pt x="2572" y="858"/>
                  </a:lnTo>
                  <a:lnTo>
                    <a:pt x="2334" y="1048"/>
                  </a:lnTo>
                  <a:lnTo>
                    <a:pt x="2143" y="1239"/>
                  </a:lnTo>
                  <a:lnTo>
                    <a:pt x="2000" y="1429"/>
                  </a:lnTo>
                  <a:lnTo>
                    <a:pt x="1858" y="1667"/>
                  </a:lnTo>
                  <a:lnTo>
                    <a:pt x="1762" y="1858"/>
                  </a:lnTo>
                  <a:lnTo>
                    <a:pt x="1715" y="2048"/>
                  </a:lnTo>
                  <a:lnTo>
                    <a:pt x="1715" y="2191"/>
                  </a:lnTo>
                  <a:lnTo>
                    <a:pt x="1762" y="2334"/>
                  </a:lnTo>
                  <a:lnTo>
                    <a:pt x="1858" y="2429"/>
                  </a:lnTo>
                  <a:lnTo>
                    <a:pt x="1953" y="2524"/>
                  </a:lnTo>
                  <a:lnTo>
                    <a:pt x="2191" y="2667"/>
                  </a:lnTo>
                  <a:lnTo>
                    <a:pt x="2429" y="2762"/>
                  </a:lnTo>
                  <a:lnTo>
                    <a:pt x="2667" y="2810"/>
                  </a:lnTo>
                  <a:lnTo>
                    <a:pt x="2953" y="2810"/>
                  </a:lnTo>
                  <a:lnTo>
                    <a:pt x="2572" y="2953"/>
                  </a:lnTo>
                  <a:lnTo>
                    <a:pt x="2143" y="3048"/>
                  </a:lnTo>
                  <a:lnTo>
                    <a:pt x="1715" y="3286"/>
                  </a:lnTo>
                  <a:lnTo>
                    <a:pt x="1239" y="3524"/>
                  </a:lnTo>
                  <a:lnTo>
                    <a:pt x="810" y="3857"/>
                  </a:lnTo>
                  <a:lnTo>
                    <a:pt x="620" y="4048"/>
                  </a:lnTo>
                  <a:lnTo>
                    <a:pt x="525" y="4286"/>
                  </a:lnTo>
                  <a:lnTo>
                    <a:pt x="382" y="4524"/>
                  </a:lnTo>
                  <a:lnTo>
                    <a:pt x="334" y="4762"/>
                  </a:lnTo>
                  <a:lnTo>
                    <a:pt x="334" y="5000"/>
                  </a:lnTo>
                  <a:lnTo>
                    <a:pt x="382" y="5238"/>
                  </a:lnTo>
                  <a:lnTo>
                    <a:pt x="477" y="5428"/>
                  </a:lnTo>
                  <a:lnTo>
                    <a:pt x="572" y="5571"/>
                  </a:lnTo>
                  <a:lnTo>
                    <a:pt x="715" y="5714"/>
                  </a:lnTo>
                  <a:lnTo>
                    <a:pt x="905" y="5809"/>
                  </a:lnTo>
                  <a:lnTo>
                    <a:pt x="1239" y="5952"/>
                  </a:lnTo>
                  <a:lnTo>
                    <a:pt x="1620" y="6047"/>
                  </a:lnTo>
                  <a:lnTo>
                    <a:pt x="2000" y="6095"/>
                  </a:lnTo>
                  <a:lnTo>
                    <a:pt x="2381" y="6095"/>
                  </a:lnTo>
                  <a:lnTo>
                    <a:pt x="1953" y="6238"/>
                  </a:lnTo>
                  <a:lnTo>
                    <a:pt x="1572" y="6380"/>
                  </a:lnTo>
                  <a:lnTo>
                    <a:pt x="1143" y="6571"/>
                  </a:lnTo>
                  <a:lnTo>
                    <a:pt x="715" y="6857"/>
                  </a:lnTo>
                  <a:lnTo>
                    <a:pt x="525" y="6999"/>
                  </a:lnTo>
                  <a:lnTo>
                    <a:pt x="382" y="7190"/>
                  </a:lnTo>
                  <a:lnTo>
                    <a:pt x="239" y="7380"/>
                  </a:lnTo>
                  <a:lnTo>
                    <a:pt x="144" y="7618"/>
                  </a:lnTo>
                  <a:lnTo>
                    <a:pt x="48" y="7856"/>
                  </a:lnTo>
                  <a:lnTo>
                    <a:pt x="1" y="8094"/>
                  </a:lnTo>
                  <a:lnTo>
                    <a:pt x="48" y="8380"/>
                  </a:lnTo>
                  <a:lnTo>
                    <a:pt x="96" y="8570"/>
                  </a:lnTo>
                  <a:lnTo>
                    <a:pt x="191" y="8761"/>
                  </a:lnTo>
                  <a:lnTo>
                    <a:pt x="334" y="8904"/>
                  </a:lnTo>
                  <a:lnTo>
                    <a:pt x="477" y="8999"/>
                  </a:lnTo>
                  <a:lnTo>
                    <a:pt x="667" y="9094"/>
                  </a:lnTo>
                  <a:lnTo>
                    <a:pt x="1048" y="9189"/>
                  </a:lnTo>
                  <a:lnTo>
                    <a:pt x="1429" y="9237"/>
                  </a:lnTo>
                  <a:lnTo>
                    <a:pt x="1810" y="9237"/>
                  </a:lnTo>
                  <a:lnTo>
                    <a:pt x="2191" y="9189"/>
                  </a:lnTo>
                  <a:lnTo>
                    <a:pt x="1905" y="9380"/>
                  </a:lnTo>
                  <a:lnTo>
                    <a:pt x="1667" y="9618"/>
                  </a:lnTo>
                  <a:lnTo>
                    <a:pt x="1381" y="9856"/>
                  </a:lnTo>
                  <a:lnTo>
                    <a:pt x="1143" y="10142"/>
                  </a:lnTo>
                  <a:lnTo>
                    <a:pt x="905" y="10475"/>
                  </a:lnTo>
                  <a:lnTo>
                    <a:pt x="858" y="10665"/>
                  </a:lnTo>
                  <a:lnTo>
                    <a:pt x="810" y="10856"/>
                  </a:lnTo>
                  <a:lnTo>
                    <a:pt x="810" y="11046"/>
                  </a:lnTo>
                  <a:lnTo>
                    <a:pt x="810" y="11237"/>
                  </a:lnTo>
                  <a:lnTo>
                    <a:pt x="953" y="11570"/>
                  </a:lnTo>
                  <a:lnTo>
                    <a:pt x="1143" y="11760"/>
                  </a:lnTo>
                  <a:lnTo>
                    <a:pt x="1381" y="11951"/>
                  </a:lnTo>
                  <a:lnTo>
                    <a:pt x="1715" y="11998"/>
                  </a:lnTo>
                  <a:lnTo>
                    <a:pt x="2048" y="12046"/>
                  </a:lnTo>
                  <a:lnTo>
                    <a:pt x="2429" y="11998"/>
                  </a:lnTo>
                  <a:lnTo>
                    <a:pt x="3286" y="11855"/>
                  </a:lnTo>
                  <a:lnTo>
                    <a:pt x="4238" y="11665"/>
                  </a:lnTo>
                  <a:lnTo>
                    <a:pt x="5095" y="11475"/>
                  </a:lnTo>
                  <a:lnTo>
                    <a:pt x="5523" y="11427"/>
                  </a:lnTo>
                  <a:lnTo>
                    <a:pt x="5904" y="11379"/>
                  </a:lnTo>
                  <a:lnTo>
                    <a:pt x="6285" y="11379"/>
                  </a:lnTo>
                  <a:lnTo>
                    <a:pt x="6571" y="11427"/>
                  </a:lnTo>
                  <a:lnTo>
                    <a:pt x="6047" y="13903"/>
                  </a:lnTo>
                  <a:lnTo>
                    <a:pt x="6047" y="14141"/>
                  </a:lnTo>
                  <a:lnTo>
                    <a:pt x="7285" y="14474"/>
                  </a:lnTo>
                  <a:lnTo>
                    <a:pt x="8047" y="13379"/>
                  </a:lnTo>
                  <a:lnTo>
                    <a:pt x="8856" y="12427"/>
                  </a:lnTo>
                  <a:lnTo>
                    <a:pt x="9380" y="11808"/>
                  </a:lnTo>
                  <a:lnTo>
                    <a:pt x="9808" y="11189"/>
                  </a:lnTo>
                  <a:lnTo>
                    <a:pt x="10142" y="10618"/>
                  </a:lnTo>
                  <a:lnTo>
                    <a:pt x="10237" y="10380"/>
                  </a:lnTo>
                  <a:lnTo>
                    <a:pt x="10332" y="10094"/>
                  </a:lnTo>
                  <a:lnTo>
                    <a:pt x="10380" y="9904"/>
                  </a:lnTo>
                  <a:lnTo>
                    <a:pt x="10332" y="9665"/>
                  </a:lnTo>
                  <a:lnTo>
                    <a:pt x="10332" y="9427"/>
                  </a:lnTo>
                  <a:lnTo>
                    <a:pt x="10237" y="9237"/>
                  </a:lnTo>
                  <a:lnTo>
                    <a:pt x="10142" y="9047"/>
                  </a:lnTo>
                  <a:lnTo>
                    <a:pt x="9999" y="8856"/>
                  </a:lnTo>
                  <a:lnTo>
                    <a:pt x="9856" y="8713"/>
                  </a:lnTo>
                  <a:lnTo>
                    <a:pt x="9665" y="8570"/>
                  </a:lnTo>
                  <a:lnTo>
                    <a:pt x="9856" y="8475"/>
                  </a:lnTo>
                  <a:lnTo>
                    <a:pt x="10046" y="8332"/>
                  </a:lnTo>
                  <a:lnTo>
                    <a:pt x="10284" y="8190"/>
                  </a:lnTo>
                  <a:lnTo>
                    <a:pt x="10522" y="7952"/>
                  </a:lnTo>
                  <a:lnTo>
                    <a:pt x="10760" y="7666"/>
                  </a:lnTo>
                  <a:lnTo>
                    <a:pt x="10903" y="7333"/>
                  </a:lnTo>
                  <a:lnTo>
                    <a:pt x="10951" y="6904"/>
                  </a:lnTo>
                  <a:lnTo>
                    <a:pt x="10951" y="6714"/>
                  </a:lnTo>
                  <a:lnTo>
                    <a:pt x="10856" y="6523"/>
                  </a:lnTo>
                  <a:lnTo>
                    <a:pt x="10713" y="6333"/>
                  </a:lnTo>
                  <a:lnTo>
                    <a:pt x="10522" y="6142"/>
                  </a:lnTo>
                  <a:lnTo>
                    <a:pt x="10237" y="5904"/>
                  </a:lnTo>
                  <a:lnTo>
                    <a:pt x="10094" y="5809"/>
                  </a:lnTo>
                  <a:lnTo>
                    <a:pt x="10284" y="5666"/>
                  </a:lnTo>
                  <a:lnTo>
                    <a:pt x="10475" y="5524"/>
                  </a:lnTo>
                  <a:lnTo>
                    <a:pt x="10618" y="5381"/>
                  </a:lnTo>
                  <a:lnTo>
                    <a:pt x="10760" y="5190"/>
                  </a:lnTo>
                  <a:lnTo>
                    <a:pt x="10903" y="5000"/>
                  </a:lnTo>
                  <a:lnTo>
                    <a:pt x="10999" y="4809"/>
                  </a:lnTo>
                  <a:lnTo>
                    <a:pt x="11046" y="4571"/>
                  </a:lnTo>
                  <a:lnTo>
                    <a:pt x="11046" y="4333"/>
                  </a:lnTo>
                  <a:lnTo>
                    <a:pt x="10999" y="4048"/>
                  </a:lnTo>
                  <a:lnTo>
                    <a:pt x="10903" y="3810"/>
                  </a:lnTo>
                  <a:lnTo>
                    <a:pt x="10760" y="3572"/>
                  </a:lnTo>
                  <a:lnTo>
                    <a:pt x="10618" y="3429"/>
                  </a:lnTo>
                  <a:lnTo>
                    <a:pt x="10284" y="3191"/>
                  </a:lnTo>
                  <a:lnTo>
                    <a:pt x="10142" y="3095"/>
                  </a:lnTo>
                  <a:lnTo>
                    <a:pt x="10237" y="2953"/>
                  </a:lnTo>
                  <a:lnTo>
                    <a:pt x="10475" y="2572"/>
                  </a:lnTo>
                  <a:lnTo>
                    <a:pt x="10570" y="2286"/>
                  </a:lnTo>
                  <a:lnTo>
                    <a:pt x="10665" y="2000"/>
                  </a:lnTo>
                  <a:lnTo>
                    <a:pt x="10665" y="1715"/>
                  </a:lnTo>
                  <a:lnTo>
                    <a:pt x="10618" y="1429"/>
                  </a:lnTo>
                  <a:lnTo>
                    <a:pt x="10522" y="1286"/>
                  </a:lnTo>
                  <a:lnTo>
                    <a:pt x="10427" y="1096"/>
                  </a:lnTo>
                  <a:lnTo>
                    <a:pt x="10094" y="858"/>
                  </a:lnTo>
                  <a:lnTo>
                    <a:pt x="9665" y="620"/>
                  </a:lnTo>
                  <a:lnTo>
                    <a:pt x="9142" y="429"/>
                  </a:lnTo>
                  <a:lnTo>
                    <a:pt x="8570" y="239"/>
                  </a:lnTo>
                  <a:lnTo>
                    <a:pt x="7904" y="96"/>
                  </a:lnTo>
                  <a:lnTo>
                    <a:pt x="7190" y="48"/>
                  </a:lnTo>
                  <a:lnTo>
                    <a:pt x="647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6"/>
            <p:cNvSpPr/>
            <p:nvPr/>
          </p:nvSpPr>
          <p:spPr>
            <a:xfrm flipH="1">
              <a:off x="2946669" y="2041131"/>
              <a:ext cx="77946" cy="139668"/>
            </a:xfrm>
            <a:custGeom>
              <a:avLst/>
              <a:gdLst/>
              <a:ahLst/>
              <a:cxnLst/>
              <a:rect l="l" t="t" r="r" b="b"/>
              <a:pathLst>
                <a:path w="3429" h="6143" extrusionOk="0">
                  <a:moveTo>
                    <a:pt x="619" y="1"/>
                  </a:moveTo>
                  <a:lnTo>
                    <a:pt x="0" y="2096"/>
                  </a:lnTo>
                  <a:lnTo>
                    <a:pt x="0" y="2334"/>
                  </a:lnTo>
                  <a:lnTo>
                    <a:pt x="48" y="2857"/>
                  </a:lnTo>
                  <a:lnTo>
                    <a:pt x="143" y="3333"/>
                  </a:lnTo>
                  <a:lnTo>
                    <a:pt x="286" y="3810"/>
                  </a:lnTo>
                  <a:lnTo>
                    <a:pt x="429" y="4286"/>
                  </a:lnTo>
                  <a:lnTo>
                    <a:pt x="667" y="4667"/>
                  </a:lnTo>
                  <a:lnTo>
                    <a:pt x="905" y="5047"/>
                  </a:lnTo>
                  <a:lnTo>
                    <a:pt x="1190" y="5381"/>
                  </a:lnTo>
                  <a:lnTo>
                    <a:pt x="1476" y="5666"/>
                  </a:lnTo>
                  <a:lnTo>
                    <a:pt x="1762" y="5857"/>
                  </a:lnTo>
                  <a:lnTo>
                    <a:pt x="2047" y="6047"/>
                  </a:lnTo>
                  <a:lnTo>
                    <a:pt x="2333" y="6142"/>
                  </a:lnTo>
                  <a:lnTo>
                    <a:pt x="2571" y="6142"/>
                  </a:lnTo>
                  <a:lnTo>
                    <a:pt x="2809" y="6095"/>
                  </a:lnTo>
                  <a:lnTo>
                    <a:pt x="3047" y="6000"/>
                  </a:lnTo>
                  <a:lnTo>
                    <a:pt x="3238" y="5762"/>
                  </a:lnTo>
                  <a:lnTo>
                    <a:pt x="3333" y="5428"/>
                  </a:lnTo>
                  <a:lnTo>
                    <a:pt x="3428" y="5190"/>
                  </a:lnTo>
                  <a:lnTo>
                    <a:pt x="3428" y="4905"/>
                  </a:lnTo>
                  <a:lnTo>
                    <a:pt x="3428" y="4571"/>
                  </a:lnTo>
                  <a:lnTo>
                    <a:pt x="3380" y="4286"/>
                  </a:lnTo>
                  <a:lnTo>
                    <a:pt x="3190" y="3667"/>
                  </a:lnTo>
                  <a:lnTo>
                    <a:pt x="3000" y="3000"/>
                  </a:lnTo>
                  <a:lnTo>
                    <a:pt x="2809" y="2381"/>
                  </a:lnTo>
                  <a:lnTo>
                    <a:pt x="2666" y="1762"/>
                  </a:lnTo>
                  <a:lnTo>
                    <a:pt x="2619" y="1477"/>
                  </a:lnTo>
                  <a:lnTo>
                    <a:pt x="2666" y="1143"/>
                  </a:lnTo>
                  <a:lnTo>
                    <a:pt x="2714" y="858"/>
                  </a:lnTo>
                  <a:lnTo>
                    <a:pt x="2809" y="620"/>
                  </a:lnTo>
                  <a:lnTo>
                    <a:pt x="619"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flipH="1">
              <a:off x="2935849" y="1826820"/>
              <a:ext cx="162370" cy="14096"/>
            </a:xfrm>
            <a:custGeom>
              <a:avLst/>
              <a:gdLst/>
              <a:ahLst/>
              <a:cxnLst/>
              <a:rect l="l" t="t" r="r" b="b"/>
              <a:pathLst>
                <a:path w="7143" h="620" extrusionOk="0">
                  <a:moveTo>
                    <a:pt x="2714" y="0"/>
                  </a:moveTo>
                  <a:lnTo>
                    <a:pt x="1810" y="96"/>
                  </a:lnTo>
                  <a:lnTo>
                    <a:pt x="905" y="238"/>
                  </a:lnTo>
                  <a:lnTo>
                    <a:pt x="48" y="429"/>
                  </a:lnTo>
                  <a:lnTo>
                    <a:pt x="1" y="476"/>
                  </a:lnTo>
                  <a:lnTo>
                    <a:pt x="1" y="524"/>
                  </a:lnTo>
                  <a:lnTo>
                    <a:pt x="1" y="572"/>
                  </a:lnTo>
                  <a:lnTo>
                    <a:pt x="48" y="572"/>
                  </a:lnTo>
                  <a:lnTo>
                    <a:pt x="953" y="476"/>
                  </a:lnTo>
                  <a:lnTo>
                    <a:pt x="1810" y="381"/>
                  </a:lnTo>
                  <a:lnTo>
                    <a:pt x="2714" y="381"/>
                  </a:lnTo>
                  <a:lnTo>
                    <a:pt x="3619" y="334"/>
                  </a:lnTo>
                  <a:lnTo>
                    <a:pt x="4476" y="381"/>
                  </a:lnTo>
                  <a:lnTo>
                    <a:pt x="5381" y="429"/>
                  </a:lnTo>
                  <a:lnTo>
                    <a:pt x="6285" y="524"/>
                  </a:lnTo>
                  <a:lnTo>
                    <a:pt x="7142" y="619"/>
                  </a:lnTo>
                  <a:lnTo>
                    <a:pt x="6285" y="334"/>
                  </a:lnTo>
                  <a:lnTo>
                    <a:pt x="5381" y="143"/>
                  </a:lnTo>
                  <a:lnTo>
                    <a:pt x="4524" y="48"/>
                  </a:lnTo>
                  <a:lnTo>
                    <a:pt x="361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flipH="1">
              <a:off x="2932621" y="1890686"/>
              <a:ext cx="178577" cy="22759"/>
            </a:xfrm>
            <a:custGeom>
              <a:avLst/>
              <a:gdLst/>
              <a:ahLst/>
              <a:cxnLst/>
              <a:rect l="l" t="t" r="r" b="b"/>
              <a:pathLst>
                <a:path w="7856" h="1001" extrusionOk="0">
                  <a:moveTo>
                    <a:pt x="3952" y="0"/>
                  </a:moveTo>
                  <a:lnTo>
                    <a:pt x="2952" y="95"/>
                  </a:lnTo>
                  <a:lnTo>
                    <a:pt x="1952" y="238"/>
                  </a:lnTo>
                  <a:lnTo>
                    <a:pt x="1000" y="524"/>
                  </a:lnTo>
                  <a:lnTo>
                    <a:pt x="48" y="857"/>
                  </a:lnTo>
                  <a:lnTo>
                    <a:pt x="0" y="952"/>
                  </a:lnTo>
                  <a:lnTo>
                    <a:pt x="0" y="1000"/>
                  </a:lnTo>
                  <a:lnTo>
                    <a:pt x="48" y="952"/>
                  </a:lnTo>
                  <a:lnTo>
                    <a:pt x="762" y="762"/>
                  </a:lnTo>
                  <a:lnTo>
                    <a:pt x="1667" y="619"/>
                  </a:lnTo>
                  <a:lnTo>
                    <a:pt x="2667" y="476"/>
                  </a:lnTo>
                  <a:lnTo>
                    <a:pt x="3762" y="429"/>
                  </a:lnTo>
                  <a:lnTo>
                    <a:pt x="4857" y="381"/>
                  </a:lnTo>
                  <a:lnTo>
                    <a:pt x="5952" y="429"/>
                  </a:lnTo>
                  <a:lnTo>
                    <a:pt x="6951" y="476"/>
                  </a:lnTo>
                  <a:lnTo>
                    <a:pt x="7856" y="619"/>
                  </a:lnTo>
                  <a:lnTo>
                    <a:pt x="7856" y="572"/>
                  </a:lnTo>
                  <a:lnTo>
                    <a:pt x="6904" y="286"/>
                  </a:lnTo>
                  <a:lnTo>
                    <a:pt x="5904" y="95"/>
                  </a:lnTo>
                  <a:lnTo>
                    <a:pt x="490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flipH="1">
              <a:off x="2944510" y="1955620"/>
              <a:ext cx="172099" cy="29261"/>
            </a:xfrm>
            <a:custGeom>
              <a:avLst/>
              <a:gdLst/>
              <a:ahLst/>
              <a:cxnLst/>
              <a:rect l="l" t="t" r="r" b="b"/>
              <a:pathLst>
                <a:path w="7571" h="1287" extrusionOk="0">
                  <a:moveTo>
                    <a:pt x="4380" y="1"/>
                  </a:moveTo>
                  <a:lnTo>
                    <a:pt x="3333" y="96"/>
                  </a:lnTo>
                  <a:lnTo>
                    <a:pt x="2905" y="144"/>
                  </a:lnTo>
                  <a:lnTo>
                    <a:pt x="2476" y="191"/>
                  </a:lnTo>
                  <a:lnTo>
                    <a:pt x="2000" y="286"/>
                  </a:lnTo>
                  <a:lnTo>
                    <a:pt x="1571" y="429"/>
                  </a:lnTo>
                  <a:lnTo>
                    <a:pt x="1191" y="572"/>
                  </a:lnTo>
                  <a:lnTo>
                    <a:pt x="762" y="763"/>
                  </a:lnTo>
                  <a:lnTo>
                    <a:pt x="381" y="1001"/>
                  </a:lnTo>
                  <a:lnTo>
                    <a:pt x="0" y="1239"/>
                  </a:lnTo>
                  <a:lnTo>
                    <a:pt x="0" y="1286"/>
                  </a:lnTo>
                  <a:lnTo>
                    <a:pt x="48" y="1286"/>
                  </a:lnTo>
                  <a:lnTo>
                    <a:pt x="953" y="1001"/>
                  </a:lnTo>
                  <a:lnTo>
                    <a:pt x="1857" y="715"/>
                  </a:lnTo>
                  <a:lnTo>
                    <a:pt x="2809" y="572"/>
                  </a:lnTo>
                  <a:lnTo>
                    <a:pt x="3714" y="429"/>
                  </a:lnTo>
                  <a:lnTo>
                    <a:pt x="4666" y="382"/>
                  </a:lnTo>
                  <a:lnTo>
                    <a:pt x="5618" y="382"/>
                  </a:lnTo>
                  <a:lnTo>
                    <a:pt x="6570" y="429"/>
                  </a:lnTo>
                  <a:lnTo>
                    <a:pt x="7523" y="477"/>
                  </a:lnTo>
                  <a:lnTo>
                    <a:pt x="7570" y="477"/>
                  </a:lnTo>
                  <a:lnTo>
                    <a:pt x="7523" y="429"/>
                  </a:lnTo>
                  <a:lnTo>
                    <a:pt x="7047" y="286"/>
                  </a:lnTo>
                  <a:lnTo>
                    <a:pt x="6523" y="144"/>
                  </a:lnTo>
                  <a:lnTo>
                    <a:pt x="5999" y="96"/>
                  </a:lnTo>
                  <a:lnTo>
                    <a:pt x="5475" y="48"/>
                  </a:lnTo>
                  <a:lnTo>
                    <a:pt x="438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flipH="1">
              <a:off x="2922869" y="1966443"/>
              <a:ext cx="103928" cy="219767"/>
            </a:xfrm>
            <a:custGeom>
              <a:avLst/>
              <a:gdLst/>
              <a:ahLst/>
              <a:cxnLst/>
              <a:rect l="l" t="t" r="r" b="b"/>
              <a:pathLst>
                <a:path w="4572" h="9666" extrusionOk="0">
                  <a:moveTo>
                    <a:pt x="3619" y="1"/>
                  </a:moveTo>
                  <a:lnTo>
                    <a:pt x="3619" y="48"/>
                  </a:lnTo>
                  <a:lnTo>
                    <a:pt x="3810" y="239"/>
                  </a:lnTo>
                  <a:lnTo>
                    <a:pt x="3953" y="382"/>
                  </a:lnTo>
                  <a:lnTo>
                    <a:pt x="4048" y="620"/>
                  </a:lnTo>
                  <a:lnTo>
                    <a:pt x="4143" y="810"/>
                  </a:lnTo>
                  <a:lnTo>
                    <a:pt x="4191" y="1048"/>
                  </a:lnTo>
                  <a:lnTo>
                    <a:pt x="4191" y="1286"/>
                  </a:lnTo>
                  <a:lnTo>
                    <a:pt x="4191" y="1524"/>
                  </a:lnTo>
                  <a:lnTo>
                    <a:pt x="4095" y="1762"/>
                  </a:lnTo>
                  <a:lnTo>
                    <a:pt x="3905" y="2143"/>
                  </a:lnTo>
                  <a:lnTo>
                    <a:pt x="3619" y="2524"/>
                  </a:lnTo>
                  <a:lnTo>
                    <a:pt x="3000" y="3429"/>
                  </a:lnTo>
                  <a:lnTo>
                    <a:pt x="2810" y="3762"/>
                  </a:lnTo>
                  <a:lnTo>
                    <a:pt x="2667" y="4143"/>
                  </a:lnTo>
                  <a:lnTo>
                    <a:pt x="2572" y="4524"/>
                  </a:lnTo>
                  <a:lnTo>
                    <a:pt x="2524" y="4905"/>
                  </a:lnTo>
                  <a:lnTo>
                    <a:pt x="2619" y="5333"/>
                  </a:lnTo>
                  <a:lnTo>
                    <a:pt x="2715" y="5809"/>
                  </a:lnTo>
                  <a:lnTo>
                    <a:pt x="2810" y="6238"/>
                  </a:lnTo>
                  <a:lnTo>
                    <a:pt x="3000" y="6666"/>
                  </a:lnTo>
                  <a:lnTo>
                    <a:pt x="3286" y="7428"/>
                  </a:lnTo>
                  <a:lnTo>
                    <a:pt x="3429" y="7856"/>
                  </a:lnTo>
                  <a:lnTo>
                    <a:pt x="3429" y="8047"/>
                  </a:lnTo>
                  <a:lnTo>
                    <a:pt x="3429" y="8285"/>
                  </a:lnTo>
                  <a:lnTo>
                    <a:pt x="3381" y="8475"/>
                  </a:lnTo>
                  <a:lnTo>
                    <a:pt x="3334" y="8666"/>
                  </a:lnTo>
                  <a:lnTo>
                    <a:pt x="3238" y="8856"/>
                  </a:lnTo>
                  <a:lnTo>
                    <a:pt x="3096" y="8999"/>
                  </a:lnTo>
                  <a:lnTo>
                    <a:pt x="2953" y="9142"/>
                  </a:lnTo>
                  <a:lnTo>
                    <a:pt x="2762" y="9189"/>
                  </a:lnTo>
                  <a:lnTo>
                    <a:pt x="2572" y="9237"/>
                  </a:lnTo>
                  <a:lnTo>
                    <a:pt x="2381" y="9237"/>
                  </a:lnTo>
                  <a:lnTo>
                    <a:pt x="2143" y="9189"/>
                  </a:lnTo>
                  <a:lnTo>
                    <a:pt x="1953" y="9094"/>
                  </a:lnTo>
                  <a:lnTo>
                    <a:pt x="1620" y="8809"/>
                  </a:lnTo>
                  <a:lnTo>
                    <a:pt x="1286" y="8475"/>
                  </a:lnTo>
                  <a:lnTo>
                    <a:pt x="1048" y="8094"/>
                  </a:lnTo>
                  <a:lnTo>
                    <a:pt x="810" y="7761"/>
                  </a:lnTo>
                  <a:lnTo>
                    <a:pt x="667" y="7380"/>
                  </a:lnTo>
                  <a:lnTo>
                    <a:pt x="525" y="6999"/>
                  </a:lnTo>
                  <a:lnTo>
                    <a:pt x="429" y="6571"/>
                  </a:lnTo>
                  <a:lnTo>
                    <a:pt x="334" y="6142"/>
                  </a:lnTo>
                  <a:lnTo>
                    <a:pt x="334" y="5666"/>
                  </a:lnTo>
                  <a:lnTo>
                    <a:pt x="334" y="5190"/>
                  </a:lnTo>
                  <a:lnTo>
                    <a:pt x="382" y="4714"/>
                  </a:lnTo>
                  <a:lnTo>
                    <a:pt x="525" y="3810"/>
                  </a:lnTo>
                  <a:lnTo>
                    <a:pt x="715" y="2905"/>
                  </a:lnTo>
                  <a:lnTo>
                    <a:pt x="667" y="2857"/>
                  </a:lnTo>
                  <a:lnTo>
                    <a:pt x="620" y="2857"/>
                  </a:lnTo>
                  <a:lnTo>
                    <a:pt x="239" y="4095"/>
                  </a:lnTo>
                  <a:lnTo>
                    <a:pt x="96" y="4619"/>
                  </a:lnTo>
                  <a:lnTo>
                    <a:pt x="1" y="5190"/>
                  </a:lnTo>
                  <a:lnTo>
                    <a:pt x="1" y="5714"/>
                  </a:lnTo>
                  <a:lnTo>
                    <a:pt x="1" y="6285"/>
                  </a:lnTo>
                  <a:lnTo>
                    <a:pt x="96" y="6809"/>
                  </a:lnTo>
                  <a:lnTo>
                    <a:pt x="239" y="7333"/>
                  </a:lnTo>
                  <a:lnTo>
                    <a:pt x="382" y="7761"/>
                  </a:lnTo>
                  <a:lnTo>
                    <a:pt x="620" y="8142"/>
                  </a:lnTo>
                  <a:lnTo>
                    <a:pt x="858" y="8570"/>
                  </a:lnTo>
                  <a:lnTo>
                    <a:pt x="1144" y="8951"/>
                  </a:lnTo>
                  <a:lnTo>
                    <a:pt x="1524" y="9237"/>
                  </a:lnTo>
                  <a:lnTo>
                    <a:pt x="1905" y="9475"/>
                  </a:lnTo>
                  <a:lnTo>
                    <a:pt x="2096" y="9570"/>
                  </a:lnTo>
                  <a:lnTo>
                    <a:pt x="2286" y="9618"/>
                  </a:lnTo>
                  <a:lnTo>
                    <a:pt x="2524" y="9665"/>
                  </a:lnTo>
                  <a:lnTo>
                    <a:pt x="2762" y="9618"/>
                  </a:lnTo>
                  <a:lnTo>
                    <a:pt x="2953" y="9570"/>
                  </a:lnTo>
                  <a:lnTo>
                    <a:pt x="3143" y="9523"/>
                  </a:lnTo>
                  <a:lnTo>
                    <a:pt x="3429" y="9285"/>
                  </a:lnTo>
                  <a:lnTo>
                    <a:pt x="3667" y="8999"/>
                  </a:lnTo>
                  <a:lnTo>
                    <a:pt x="3762" y="8809"/>
                  </a:lnTo>
                  <a:lnTo>
                    <a:pt x="3810" y="8618"/>
                  </a:lnTo>
                  <a:lnTo>
                    <a:pt x="3857" y="8190"/>
                  </a:lnTo>
                  <a:lnTo>
                    <a:pt x="3810" y="7714"/>
                  </a:lnTo>
                  <a:lnTo>
                    <a:pt x="3714" y="7285"/>
                  </a:lnTo>
                  <a:lnTo>
                    <a:pt x="3572" y="6857"/>
                  </a:lnTo>
                  <a:lnTo>
                    <a:pt x="3334" y="6333"/>
                  </a:lnTo>
                  <a:lnTo>
                    <a:pt x="3143" y="5809"/>
                  </a:lnTo>
                  <a:lnTo>
                    <a:pt x="3000" y="5238"/>
                  </a:lnTo>
                  <a:lnTo>
                    <a:pt x="3000" y="4952"/>
                  </a:lnTo>
                  <a:lnTo>
                    <a:pt x="3000" y="4714"/>
                  </a:lnTo>
                  <a:lnTo>
                    <a:pt x="3048" y="4428"/>
                  </a:lnTo>
                  <a:lnTo>
                    <a:pt x="3143" y="4143"/>
                  </a:lnTo>
                  <a:lnTo>
                    <a:pt x="3286" y="3905"/>
                  </a:lnTo>
                  <a:lnTo>
                    <a:pt x="3429" y="3667"/>
                  </a:lnTo>
                  <a:lnTo>
                    <a:pt x="4095" y="2762"/>
                  </a:lnTo>
                  <a:lnTo>
                    <a:pt x="4333" y="2429"/>
                  </a:lnTo>
                  <a:lnTo>
                    <a:pt x="4476" y="2048"/>
                  </a:lnTo>
                  <a:lnTo>
                    <a:pt x="4571" y="1620"/>
                  </a:lnTo>
                  <a:lnTo>
                    <a:pt x="4524" y="1239"/>
                  </a:lnTo>
                  <a:lnTo>
                    <a:pt x="4429" y="858"/>
                  </a:lnTo>
                  <a:lnTo>
                    <a:pt x="4238" y="525"/>
                  </a:lnTo>
                  <a:lnTo>
                    <a:pt x="3953" y="239"/>
                  </a:lnTo>
                  <a:lnTo>
                    <a:pt x="366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
            <p:cNvSpPr/>
            <p:nvPr/>
          </p:nvSpPr>
          <p:spPr>
            <a:xfrm flipH="1">
              <a:off x="2986722" y="2028148"/>
              <a:ext cx="74695" cy="17348"/>
            </a:xfrm>
            <a:custGeom>
              <a:avLst/>
              <a:gdLst/>
              <a:ahLst/>
              <a:cxnLst/>
              <a:rect l="l" t="t" r="r" b="b"/>
              <a:pathLst>
                <a:path w="3286" h="763" extrusionOk="0">
                  <a:moveTo>
                    <a:pt x="1810" y="1"/>
                  </a:moveTo>
                  <a:lnTo>
                    <a:pt x="1381" y="48"/>
                  </a:lnTo>
                  <a:lnTo>
                    <a:pt x="905" y="96"/>
                  </a:lnTo>
                  <a:lnTo>
                    <a:pt x="477" y="191"/>
                  </a:lnTo>
                  <a:lnTo>
                    <a:pt x="48" y="381"/>
                  </a:lnTo>
                  <a:lnTo>
                    <a:pt x="0" y="381"/>
                  </a:lnTo>
                  <a:lnTo>
                    <a:pt x="48" y="429"/>
                  </a:lnTo>
                  <a:lnTo>
                    <a:pt x="477" y="381"/>
                  </a:lnTo>
                  <a:lnTo>
                    <a:pt x="905" y="334"/>
                  </a:lnTo>
                  <a:lnTo>
                    <a:pt x="1762" y="334"/>
                  </a:lnTo>
                  <a:lnTo>
                    <a:pt x="2143" y="429"/>
                  </a:lnTo>
                  <a:lnTo>
                    <a:pt x="2524" y="524"/>
                  </a:lnTo>
                  <a:lnTo>
                    <a:pt x="3238" y="762"/>
                  </a:lnTo>
                  <a:lnTo>
                    <a:pt x="3285" y="762"/>
                  </a:lnTo>
                  <a:lnTo>
                    <a:pt x="3285" y="715"/>
                  </a:lnTo>
                  <a:lnTo>
                    <a:pt x="3000" y="381"/>
                  </a:lnTo>
                  <a:lnTo>
                    <a:pt x="2667" y="191"/>
                  </a:lnTo>
                  <a:lnTo>
                    <a:pt x="2238" y="48"/>
                  </a:lnTo>
                  <a:lnTo>
                    <a:pt x="181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
            <p:cNvSpPr/>
            <p:nvPr/>
          </p:nvSpPr>
          <p:spPr>
            <a:xfrm flipH="1">
              <a:off x="2920710" y="1950209"/>
              <a:ext cx="23822" cy="18439"/>
            </a:xfrm>
            <a:custGeom>
              <a:avLst/>
              <a:gdLst/>
              <a:ahLst/>
              <a:cxnLst/>
              <a:rect l="l" t="t" r="r" b="b"/>
              <a:pathLst>
                <a:path w="1048" h="811" extrusionOk="0">
                  <a:moveTo>
                    <a:pt x="1000" y="1"/>
                  </a:moveTo>
                  <a:lnTo>
                    <a:pt x="952" y="48"/>
                  </a:lnTo>
                  <a:lnTo>
                    <a:pt x="857" y="144"/>
                  </a:lnTo>
                  <a:lnTo>
                    <a:pt x="762" y="239"/>
                  </a:lnTo>
                  <a:lnTo>
                    <a:pt x="524" y="429"/>
                  </a:lnTo>
                  <a:lnTo>
                    <a:pt x="238" y="620"/>
                  </a:lnTo>
                  <a:lnTo>
                    <a:pt x="143" y="667"/>
                  </a:lnTo>
                  <a:lnTo>
                    <a:pt x="0" y="715"/>
                  </a:lnTo>
                  <a:lnTo>
                    <a:pt x="0" y="762"/>
                  </a:lnTo>
                  <a:lnTo>
                    <a:pt x="143" y="810"/>
                  </a:lnTo>
                  <a:lnTo>
                    <a:pt x="334" y="762"/>
                  </a:lnTo>
                  <a:lnTo>
                    <a:pt x="476" y="715"/>
                  </a:lnTo>
                  <a:lnTo>
                    <a:pt x="619" y="620"/>
                  </a:lnTo>
                  <a:lnTo>
                    <a:pt x="857" y="334"/>
                  </a:lnTo>
                  <a:lnTo>
                    <a:pt x="952" y="191"/>
                  </a:lnTo>
                  <a:lnTo>
                    <a:pt x="1000" y="96"/>
                  </a:lnTo>
                  <a:lnTo>
                    <a:pt x="1048" y="48"/>
                  </a:lnTo>
                  <a:lnTo>
                    <a:pt x="10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flipH="1">
              <a:off x="2140435" y="2069278"/>
              <a:ext cx="474016" cy="571562"/>
            </a:xfrm>
            <a:custGeom>
              <a:avLst/>
              <a:gdLst/>
              <a:ahLst/>
              <a:cxnLst/>
              <a:rect l="l" t="t" r="r" b="b"/>
              <a:pathLst>
                <a:path w="20853" h="25139" extrusionOk="0">
                  <a:moveTo>
                    <a:pt x="8189" y="1"/>
                  </a:moveTo>
                  <a:lnTo>
                    <a:pt x="7760" y="48"/>
                  </a:lnTo>
                  <a:lnTo>
                    <a:pt x="7379" y="96"/>
                  </a:lnTo>
                  <a:lnTo>
                    <a:pt x="6999" y="239"/>
                  </a:lnTo>
                  <a:lnTo>
                    <a:pt x="6618" y="382"/>
                  </a:lnTo>
                  <a:lnTo>
                    <a:pt x="6284" y="572"/>
                  </a:lnTo>
                  <a:lnTo>
                    <a:pt x="5951" y="810"/>
                  </a:lnTo>
                  <a:lnTo>
                    <a:pt x="5618" y="1048"/>
                  </a:lnTo>
                  <a:lnTo>
                    <a:pt x="5332" y="1381"/>
                  </a:lnTo>
                  <a:lnTo>
                    <a:pt x="4999" y="1810"/>
                  </a:lnTo>
                  <a:lnTo>
                    <a:pt x="4380" y="2667"/>
                  </a:lnTo>
                  <a:lnTo>
                    <a:pt x="3571" y="3905"/>
                  </a:lnTo>
                  <a:lnTo>
                    <a:pt x="2666" y="5333"/>
                  </a:lnTo>
                  <a:lnTo>
                    <a:pt x="1809" y="6856"/>
                  </a:lnTo>
                  <a:lnTo>
                    <a:pt x="1000" y="8380"/>
                  </a:lnTo>
                  <a:lnTo>
                    <a:pt x="667" y="9094"/>
                  </a:lnTo>
                  <a:lnTo>
                    <a:pt x="381" y="9761"/>
                  </a:lnTo>
                  <a:lnTo>
                    <a:pt x="190" y="10332"/>
                  </a:lnTo>
                  <a:lnTo>
                    <a:pt x="48" y="10856"/>
                  </a:lnTo>
                  <a:lnTo>
                    <a:pt x="0" y="11236"/>
                  </a:lnTo>
                  <a:lnTo>
                    <a:pt x="0" y="11665"/>
                  </a:lnTo>
                  <a:lnTo>
                    <a:pt x="48" y="12046"/>
                  </a:lnTo>
                  <a:lnTo>
                    <a:pt x="95" y="12427"/>
                  </a:lnTo>
                  <a:lnTo>
                    <a:pt x="286" y="13188"/>
                  </a:lnTo>
                  <a:lnTo>
                    <a:pt x="524" y="13855"/>
                  </a:lnTo>
                  <a:lnTo>
                    <a:pt x="762" y="14474"/>
                  </a:lnTo>
                  <a:lnTo>
                    <a:pt x="1000" y="14902"/>
                  </a:lnTo>
                  <a:lnTo>
                    <a:pt x="1238" y="15283"/>
                  </a:lnTo>
                  <a:lnTo>
                    <a:pt x="286" y="25138"/>
                  </a:lnTo>
                  <a:lnTo>
                    <a:pt x="286" y="25138"/>
                  </a:lnTo>
                  <a:lnTo>
                    <a:pt x="2952" y="25043"/>
                  </a:lnTo>
                  <a:lnTo>
                    <a:pt x="9093" y="24805"/>
                  </a:lnTo>
                  <a:lnTo>
                    <a:pt x="15949" y="24472"/>
                  </a:lnTo>
                  <a:lnTo>
                    <a:pt x="18806" y="24281"/>
                  </a:lnTo>
                  <a:lnTo>
                    <a:pt x="20853" y="24091"/>
                  </a:lnTo>
                  <a:lnTo>
                    <a:pt x="20615" y="23329"/>
                  </a:lnTo>
                  <a:lnTo>
                    <a:pt x="19996" y="21187"/>
                  </a:lnTo>
                  <a:lnTo>
                    <a:pt x="19091" y="18140"/>
                  </a:lnTo>
                  <a:lnTo>
                    <a:pt x="18520" y="16378"/>
                  </a:lnTo>
                  <a:lnTo>
                    <a:pt x="17901" y="14521"/>
                  </a:lnTo>
                  <a:lnTo>
                    <a:pt x="17187" y="12569"/>
                  </a:lnTo>
                  <a:lnTo>
                    <a:pt x="16473" y="10665"/>
                  </a:lnTo>
                  <a:lnTo>
                    <a:pt x="15711" y="8761"/>
                  </a:lnTo>
                  <a:lnTo>
                    <a:pt x="14902" y="6952"/>
                  </a:lnTo>
                  <a:lnTo>
                    <a:pt x="14092" y="5285"/>
                  </a:lnTo>
                  <a:lnTo>
                    <a:pt x="13235" y="3809"/>
                  </a:lnTo>
                  <a:lnTo>
                    <a:pt x="12807" y="3143"/>
                  </a:lnTo>
                  <a:lnTo>
                    <a:pt x="12426" y="2572"/>
                  </a:lnTo>
                  <a:lnTo>
                    <a:pt x="11998" y="2048"/>
                  </a:lnTo>
                  <a:lnTo>
                    <a:pt x="11569" y="1572"/>
                  </a:lnTo>
                  <a:lnTo>
                    <a:pt x="11141" y="1191"/>
                  </a:lnTo>
                  <a:lnTo>
                    <a:pt x="10712" y="858"/>
                  </a:lnTo>
                  <a:lnTo>
                    <a:pt x="10284" y="620"/>
                  </a:lnTo>
                  <a:lnTo>
                    <a:pt x="9855" y="382"/>
                  </a:lnTo>
                  <a:lnTo>
                    <a:pt x="9427" y="239"/>
                  </a:lnTo>
                  <a:lnTo>
                    <a:pt x="8998" y="96"/>
                  </a:lnTo>
                  <a:lnTo>
                    <a:pt x="8570" y="48"/>
                  </a:lnTo>
                  <a:lnTo>
                    <a:pt x="8189"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flipH="1">
              <a:off x="2401231" y="2072529"/>
              <a:ext cx="4364" cy="2183"/>
            </a:xfrm>
            <a:custGeom>
              <a:avLst/>
              <a:gdLst/>
              <a:ahLst/>
              <a:cxnLst/>
              <a:rect l="l" t="t" r="r" b="b"/>
              <a:pathLst>
                <a:path w="192" h="96" extrusionOk="0">
                  <a:moveTo>
                    <a:pt x="1" y="1"/>
                  </a:moveTo>
                  <a:lnTo>
                    <a:pt x="48" y="48"/>
                  </a:lnTo>
                  <a:lnTo>
                    <a:pt x="96" y="96"/>
                  </a:lnTo>
                  <a:lnTo>
                    <a:pt x="191" y="4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flipH="1">
              <a:off x="2509455" y="2148308"/>
              <a:ext cx="6524" cy="5434"/>
            </a:xfrm>
            <a:custGeom>
              <a:avLst/>
              <a:gdLst/>
              <a:ahLst/>
              <a:cxnLst/>
              <a:rect l="l" t="t" r="r" b="b"/>
              <a:pathLst>
                <a:path w="287" h="239" extrusionOk="0">
                  <a:moveTo>
                    <a:pt x="48" y="0"/>
                  </a:moveTo>
                  <a:lnTo>
                    <a:pt x="0" y="143"/>
                  </a:lnTo>
                  <a:lnTo>
                    <a:pt x="48" y="238"/>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flipH="1">
              <a:off x="2455354" y="2148308"/>
              <a:ext cx="5433" cy="5434"/>
            </a:xfrm>
            <a:custGeom>
              <a:avLst/>
              <a:gdLst/>
              <a:ahLst/>
              <a:cxnLst/>
              <a:rect l="l" t="t" r="r" b="b"/>
              <a:pathLst>
                <a:path w="239" h="239" extrusionOk="0">
                  <a:moveTo>
                    <a:pt x="1" y="0"/>
                  </a:moveTo>
                  <a:lnTo>
                    <a:pt x="1" y="143"/>
                  </a:lnTo>
                  <a:lnTo>
                    <a:pt x="1" y="238"/>
                  </a:lnTo>
                  <a:lnTo>
                    <a:pt x="239" y="238"/>
                  </a:lnTo>
                  <a:lnTo>
                    <a:pt x="239"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flipH="1">
              <a:off x="2400163" y="2148308"/>
              <a:ext cx="6524" cy="5434"/>
            </a:xfrm>
            <a:custGeom>
              <a:avLst/>
              <a:gdLst/>
              <a:ahLst/>
              <a:cxnLst/>
              <a:rect l="l" t="t" r="r" b="b"/>
              <a:pathLst>
                <a:path w="287" h="239" extrusionOk="0">
                  <a:moveTo>
                    <a:pt x="49" y="0"/>
                  </a:moveTo>
                  <a:lnTo>
                    <a:pt x="1" y="143"/>
                  </a:lnTo>
                  <a:lnTo>
                    <a:pt x="49" y="238"/>
                  </a:lnTo>
                  <a:lnTo>
                    <a:pt x="239" y="238"/>
                  </a:lnTo>
                  <a:lnTo>
                    <a:pt x="287"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flipH="1">
              <a:off x="2344971" y="2148308"/>
              <a:ext cx="6501" cy="5434"/>
            </a:xfrm>
            <a:custGeom>
              <a:avLst/>
              <a:gdLst/>
              <a:ahLst/>
              <a:cxnLst/>
              <a:rect l="l" t="t" r="r" b="b"/>
              <a:pathLst>
                <a:path w="286"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6"/>
            <p:cNvSpPr/>
            <p:nvPr/>
          </p:nvSpPr>
          <p:spPr>
            <a:xfrm flipH="1">
              <a:off x="2482405"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
            <p:cNvSpPr/>
            <p:nvPr/>
          </p:nvSpPr>
          <p:spPr>
            <a:xfrm flipH="1">
              <a:off x="2427213" y="2108247"/>
              <a:ext cx="6524" cy="6525"/>
            </a:xfrm>
            <a:custGeom>
              <a:avLst/>
              <a:gdLst/>
              <a:ahLst/>
              <a:cxnLst/>
              <a:rect l="l" t="t" r="r" b="b"/>
              <a:pathLst>
                <a:path w="287" h="287" extrusionOk="0">
                  <a:moveTo>
                    <a:pt x="144" y="1"/>
                  </a:moveTo>
                  <a:lnTo>
                    <a:pt x="48" y="48"/>
                  </a:lnTo>
                  <a:lnTo>
                    <a:pt x="1" y="143"/>
                  </a:lnTo>
                  <a:lnTo>
                    <a:pt x="48" y="239"/>
                  </a:lnTo>
                  <a:lnTo>
                    <a:pt x="144" y="286"/>
                  </a:lnTo>
                  <a:lnTo>
                    <a:pt x="239" y="239"/>
                  </a:lnTo>
                  <a:lnTo>
                    <a:pt x="286"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flipH="1">
              <a:off x="2373113" y="2108247"/>
              <a:ext cx="5433" cy="6525"/>
            </a:xfrm>
            <a:custGeom>
              <a:avLst/>
              <a:gdLst/>
              <a:ahLst/>
              <a:cxnLst/>
              <a:rect l="l" t="t" r="r" b="b"/>
              <a:pathLst>
                <a:path w="239" h="287" extrusionOk="0">
                  <a:moveTo>
                    <a:pt x="96" y="1"/>
                  </a:moveTo>
                  <a:lnTo>
                    <a:pt x="1"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
            <p:cNvSpPr/>
            <p:nvPr/>
          </p:nvSpPr>
          <p:spPr>
            <a:xfrm flipH="1">
              <a:off x="2564647" y="2227316"/>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6"/>
            <p:cNvSpPr/>
            <p:nvPr/>
          </p:nvSpPr>
          <p:spPr>
            <a:xfrm flipH="1">
              <a:off x="2509455" y="2227316"/>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
            <p:cNvSpPr/>
            <p:nvPr/>
          </p:nvSpPr>
          <p:spPr>
            <a:xfrm flipH="1">
              <a:off x="2455354" y="2227316"/>
              <a:ext cx="5433" cy="6525"/>
            </a:xfrm>
            <a:custGeom>
              <a:avLst/>
              <a:gdLst/>
              <a:ahLst/>
              <a:cxnLst/>
              <a:rect l="l" t="t" r="r" b="b"/>
              <a:pathLst>
                <a:path w="239" h="287" extrusionOk="0">
                  <a:moveTo>
                    <a:pt x="143" y="1"/>
                  </a:moveTo>
                  <a:lnTo>
                    <a:pt x="48" y="48"/>
                  </a:lnTo>
                  <a:lnTo>
                    <a:pt x="1" y="143"/>
                  </a:lnTo>
                  <a:lnTo>
                    <a:pt x="1" y="239"/>
                  </a:lnTo>
                  <a:lnTo>
                    <a:pt x="96" y="286"/>
                  </a:lnTo>
                  <a:lnTo>
                    <a:pt x="191"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
            <p:cNvSpPr/>
            <p:nvPr/>
          </p:nvSpPr>
          <p:spPr>
            <a:xfrm flipH="1">
              <a:off x="2400163" y="2227316"/>
              <a:ext cx="5433" cy="6525"/>
            </a:xfrm>
            <a:custGeom>
              <a:avLst/>
              <a:gdLst/>
              <a:ahLst/>
              <a:cxnLst/>
              <a:rect l="l" t="t" r="r" b="b"/>
              <a:pathLst>
                <a:path w="239" h="287" extrusionOk="0">
                  <a:moveTo>
                    <a:pt x="96" y="1"/>
                  </a:moveTo>
                  <a:lnTo>
                    <a:pt x="48"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
            <p:cNvSpPr/>
            <p:nvPr/>
          </p:nvSpPr>
          <p:spPr>
            <a:xfrm flipH="1">
              <a:off x="2344971" y="2227316"/>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
            <p:cNvSpPr/>
            <p:nvPr/>
          </p:nvSpPr>
          <p:spPr>
            <a:xfrm flipH="1">
              <a:off x="2290848" y="2227316"/>
              <a:ext cx="5433" cy="6525"/>
            </a:xfrm>
            <a:custGeom>
              <a:avLst/>
              <a:gdLst/>
              <a:ahLst/>
              <a:cxnLst/>
              <a:rect l="l" t="t" r="r" b="b"/>
              <a:pathLst>
                <a:path w="239" h="287" extrusionOk="0">
                  <a:moveTo>
                    <a:pt x="95" y="1"/>
                  </a:moveTo>
                  <a:lnTo>
                    <a:pt x="48" y="48"/>
                  </a:lnTo>
                  <a:lnTo>
                    <a:pt x="0" y="143"/>
                  </a:lnTo>
                  <a:lnTo>
                    <a:pt x="0" y="239"/>
                  </a:lnTo>
                  <a:lnTo>
                    <a:pt x="95" y="286"/>
                  </a:lnTo>
                  <a:lnTo>
                    <a:pt x="191" y="239"/>
                  </a:lnTo>
                  <a:lnTo>
                    <a:pt x="238" y="143"/>
                  </a:lnTo>
                  <a:lnTo>
                    <a:pt x="191" y="48"/>
                  </a:lnTo>
                  <a:lnTo>
                    <a:pt x="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flipH="1">
              <a:off x="2537596" y="2188347"/>
              <a:ext cx="5433" cy="5434"/>
            </a:xfrm>
            <a:custGeom>
              <a:avLst/>
              <a:gdLst/>
              <a:ahLst/>
              <a:cxnLst/>
              <a:rect l="l" t="t" r="r" b="b"/>
              <a:pathLst>
                <a:path w="239" h="239" extrusionOk="0">
                  <a:moveTo>
                    <a:pt x="0" y="1"/>
                  </a:moveTo>
                  <a:lnTo>
                    <a:pt x="0" y="96"/>
                  </a:lnTo>
                  <a:lnTo>
                    <a:pt x="0" y="239"/>
                  </a:lnTo>
                  <a:lnTo>
                    <a:pt x="238" y="239"/>
                  </a:lnTo>
                  <a:lnTo>
                    <a:pt x="238"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flipH="1">
              <a:off x="2482405"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flipH="1">
              <a:off x="2427213"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
            <p:cNvSpPr/>
            <p:nvPr/>
          </p:nvSpPr>
          <p:spPr>
            <a:xfrm flipH="1">
              <a:off x="2373113" y="2188347"/>
              <a:ext cx="5433" cy="5434"/>
            </a:xfrm>
            <a:custGeom>
              <a:avLst/>
              <a:gdLst/>
              <a:ahLst/>
              <a:cxnLst/>
              <a:rect l="l" t="t" r="r" b="b"/>
              <a:pathLst>
                <a:path w="239" h="239" extrusionOk="0">
                  <a:moveTo>
                    <a:pt x="1" y="1"/>
                  </a:moveTo>
                  <a:lnTo>
                    <a:pt x="1" y="96"/>
                  </a:lnTo>
                  <a:lnTo>
                    <a:pt x="1" y="239"/>
                  </a:lnTo>
                  <a:lnTo>
                    <a:pt x="191" y="239"/>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6"/>
            <p:cNvSpPr/>
            <p:nvPr/>
          </p:nvSpPr>
          <p:spPr>
            <a:xfrm flipH="1">
              <a:off x="2317921"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6"/>
            <p:cNvSpPr/>
            <p:nvPr/>
          </p:nvSpPr>
          <p:spPr>
            <a:xfrm flipH="1">
              <a:off x="2564647" y="2307415"/>
              <a:ext cx="6524" cy="6525"/>
            </a:xfrm>
            <a:custGeom>
              <a:avLst/>
              <a:gdLst/>
              <a:ahLst/>
              <a:cxnLst/>
              <a:rect l="l" t="t" r="r" b="b"/>
              <a:pathLst>
                <a:path w="287"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
            <p:cNvSpPr/>
            <p:nvPr/>
          </p:nvSpPr>
          <p:spPr>
            <a:xfrm flipH="1">
              <a:off x="2509455" y="2307415"/>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
            <p:cNvSpPr/>
            <p:nvPr/>
          </p:nvSpPr>
          <p:spPr>
            <a:xfrm flipH="1">
              <a:off x="2455354" y="2307415"/>
              <a:ext cx="5433" cy="6525"/>
            </a:xfrm>
            <a:custGeom>
              <a:avLst/>
              <a:gdLst/>
              <a:ahLst/>
              <a:cxnLst/>
              <a:rect l="l" t="t" r="r" b="b"/>
              <a:pathLst>
                <a:path w="239" h="287" extrusionOk="0">
                  <a:moveTo>
                    <a:pt x="96" y="1"/>
                  </a:moveTo>
                  <a:lnTo>
                    <a:pt x="1" y="48"/>
                  </a:lnTo>
                  <a:lnTo>
                    <a:pt x="1" y="143"/>
                  </a:lnTo>
                  <a:lnTo>
                    <a:pt x="48" y="239"/>
                  </a:lnTo>
                  <a:lnTo>
                    <a:pt x="143" y="286"/>
                  </a:lnTo>
                  <a:lnTo>
                    <a:pt x="239"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
            <p:cNvSpPr/>
            <p:nvPr/>
          </p:nvSpPr>
          <p:spPr>
            <a:xfrm flipH="1">
              <a:off x="2400163" y="2307415"/>
              <a:ext cx="6524" cy="6525"/>
            </a:xfrm>
            <a:custGeom>
              <a:avLst/>
              <a:gdLst/>
              <a:ahLst/>
              <a:cxnLst/>
              <a:rect l="l" t="t" r="r" b="b"/>
              <a:pathLst>
                <a:path w="287" h="287" extrusionOk="0">
                  <a:moveTo>
                    <a:pt x="144" y="1"/>
                  </a:moveTo>
                  <a:lnTo>
                    <a:pt x="49" y="48"/>
                  </a:lnTo>
                  <a:lnTo>
                    <a:pt x="1" y="143"/>
                  </a:lnTo>
                  <a:lnTo>
                    <a:pt x="49"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
            <p:cNvSpPr/>
            <p:nvPr/>
          </p:nvSpPr>
          <p:spPr>
            <a:xfrm flipH="1">
              <a:off x="2344971" y="2307415"/>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
            <p:cNvSpPr/>
            <p:nvPr/>
          </p:nvSpPr>
          <p:spPr>
            <a:xfrm flipH="1">
              <a:off x="2290848" y="2307415"/>
              <a:ext cx="6524" cy="6525"/>
            </a:xfrm>
            <a:custGeom>
              <a:avLst/>
              <a:gdLst/>
              <a:ahLst/>
              <a:cxnLst/>
              <a:rect l="l" t="t" r="r" b="b"/>
              <a:pathLst>
                <a:path w="287" h="287" extrusionOk="0">
                  <a:moveTo>
                    <a:pt x="143" y="1"/>
                  </a:moveTo>
                  <a:lnTo>
                    <a:pt x="48" y="48"/>
                  </a:lnTo>
                  <a:lnTo>
                    <a:pt x="1"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6"/>
            <p:cNvSpPr/>
            <p:nvPr/>
          </p:nvSpPr>
          <p:spPr>
            <a:xfrm flipH="1">
              <a:off x="2238907" y="2308507"/>
              <a:ext cx="3273" cy="5434"/>
            </a:xfrm>
            <a:custGeom>
              <a:avLst/>
              <a:gdLst/>
              <a:ahLst/>
              <a:cxnLst/>
              <a:rect l="l" t="t" r="r" b="b"/>
              <a:pathLst>
                <a:path w="144" h="239" extrusionOk="0">
                  <a:moveTo>
                    <a:pt x="48" y="0"/>
                  </a:moveTo>
                  <a:lnTo>
                    <a:pt x="1" y="95"/>
                  </a:lnTo>
                  <a:lnTo>
                    <a:pt x="48" y="191"/>
                  </a:lnTo>
                  <a:lnTo>
                    <a:pt x="143" y="23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6"/>
            <p:cNvSpPr/>
            <p:nvPr/>
          </p:nvSpPr>
          <p:spPr>
            <a:xfrm flipH="1">
              <a:off x="2591720" y="2268446"/>
              <a:ext cx="5433" cy="5434"/>
            </a:xfrm>
            <a:custGeom>
              <a:avLst/>
              <a:gdLst/>
              <a:ahLst/>
              <a:cxnLst/>
              <a:rect l="l" t="t" r="r" b="b"/>
              <a:pathLst>
                <a:path w="239" h="239" extrusionOk="0">
                  <a:moveTo>
                    <a:pt x="48" y="1"/>
                  </a:moveTo>
                  <a:lnTo>
                    <a:pt x="1" y="144"/>
                  </a:lnTo>
                  <a:lnTo>
                    <a:pt x="48" y="239"/>
                  </a:lnTo>
                  <a:lnTo>
                    <a:pt x="96" y="239"/>
                  </a:lnTo>
                  <a:lnTo>
                    <a:pt x="191" y="191"/>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6"/>
            <p:cNvSpPr/>
            <p:nvPr/>
          </p:nvSpPr>
          <p:spPr>
            <a:xfrm flipH="1">
              <a:off x="2537596" y="2267377"/>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
            <p:cNvSpPr/>
            <p:nvPr/>
          </p:nvSpPr>
          <p:spPr>
            <a:xfrm flipH="1">
              <a:off x="2482405"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6"/>
            <p:cNvSpPr/>
            <p:nvPr/>
          </p:nvSpPr>
          <p:spPr>
            <a:xfrm flipH="1">
              <a:off x="2427213"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6"/>
            <p:cNvSpPr/>
            <p:nvPr/>
          </p:nvSpPr>
          <p:spPr>
            <a:xfrm flipH="1">
              <a:off x="2373113" y="2267377"/>
              <a:ext cx="5433" cy="6503"/>
            </a:xfrm>
            <a:custGeom>
              <a:avLst/>
              <a:gdLst/>
              <a:ahLst/>
              <a:cxnLst/>
              <a:rect l="l" t="t" r="r" b="b"/>
              <a:pathLst>
                <a:path w="239" h="286" extrusionOk="0">
                  <a:moveTo>
                    <a:pt x="96" y="0"/>
                  </a:moveTo>
                  <a:lnTo>
                    <a:pt x="48" y="48"/>
                  </a:lnTo>
                  <a:lnTo>
                    <a:pt x="1" y="143"/>
                  </a:lnTo>
                  <a:lnTo>
                    <a:pt x="48"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
            <p:cNvSpPr/>
            <p:nvPr/>
          </p:nvSpPr>
          <p:spPr>
            <a:xfrm flipH="1">
              <a:off x="2317921" y="2267377"/>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
            <p:cNvSpPr/>
            <p:nvPr/>
          </p:nvSpPr>
          <p:spPr>
            <a:xfrm flipH="1">
              <a:off x="2262729" y="2267377"/>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
            <p:cNvSpPr/>
            <p:nvPr/>
          </p:nvSpPr>
          <p:spPr>
            <a:xfrm flipH="1">
              <a:off x="2564647" y="2387515"/>
              <a:ext cx="6524" cy="6525"/>
            </a:xfrm>
            <a:custGeom>
              <a:avLst/>
              <a:gdLst/>
              <a:ahLst/>
              <a:cxnLst/>
              <a:rect l="l" t="t" r="r" b="b"/>
              <a:pathLst>
                <a:path w="287"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
            <p:cNvSpPr/>
            <p:nvPr/>
          </p:nvSpPr>
          <p:spPr>
            <a:xfrm flipH="1">
              <a:off x="2509455" y="2387515"/>
              <a:ext cx="6524" cy="6525"/>
            </a:xfrm>
            <a:custGeom>
              <a:avLst/>
              <a:gdLst/>
              <a:ahLst/>
              <a:cxnLst/>
              <a:rect l="l" t="t" r="r" b="b"/>
              <a:pathLst>
                <a:path w="287" h="287" extrusionOk="0">
                  <a:moveTo>
                    <a:pt x="143" y="1"/>
                  </a:moveTo>
                  <a:lnTo>
                    <a:pt x="48" y="48"/>
                  </a:lnTo>
                  <a:lnTo>
                    <a:pt x="0" y="144"/>
                  </a:lnTo>
                  <a:lnTo>
                    <a:pt x="48" y="239"/>
                  </a:lnTo>
                  <a:lnTo>
                    <a:pt x="143" y="286"/>
                  </a:lnTo>
                  <a:lnTo>
                    <a:pt x="239" y="239"/>
                  </a:lnTo>
                  <a:lnTo>
                    <a:pt x="286" y="144"/>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6"/>
            <p:cNvSpPr/>
            <p:nvPr/>
          </p:nvSpPr>
          <p:spPr>
            <a:xfrm flipH="1">
              <a:off x="2455354" y="2387515"/>
              <a:ext cx="5433" cy="6525"/>
            </a:xfrm>
            <a:custGeom>
              <a:avLst/>
              <a:gdLst/>
              <a:ahLst/>
              <a:cxnLst/>
              <a:rect l="l" t="t" r="r" b="b"/>
              <a:pathLst>
                <a:path w="239" h="287" extrusionOk="0">
                  <a:moveTo>
                    <a:pt x="96" y="1"/>
                  </a:moveTo>
                  <a:lnTo>
                    <a:pt x="1" y="48"/>
                  </a:lnTo>
                  <a:lnTo>
                    <a:pt x="1" y="144"/>
                  </a:lnTo>
                  <a:lnTo>
                    <a:pt x="1" y="239"/>
                  </a:lnTo>
                  <a:lnTo>
                    <a:pt x="96" y="286"/>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
            <p:cNvSpPr/>
            <p:nvPr/>
          </p:nvSpPr>
          <p:spPr>
            <a:xfrm flipH="1">
              <a:off x="2400163" y="2387515"/>
              <a:ext cx="6524" cy="6525"/>
            </a:xfrm>
            <a:custGeom>
              <a:avLst/>
              <a:gdLst/>
              <a:ahLst/>
              <a:cxnLst/>
              <a:rect l="l" t="t" r="r" b="b"/>
              <a:pathLst>
                <a:path w="287" h="287" extrusionOk="0">
                  <a:moveTo>
                    <a:pt x="144" y="1"/>
                  </a:moveTo>
                  <a:lnTo>
                    <a:pt x="49" y="48"/>
                  </a:lnTo>
                  <a:lnTo>
                    <a:pt x="1" y="144"/>
                  </a:lnTo>
                  <a:lnTo>
                    <a:pt x="49" y="239"/>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
            <p:cNvSpPr/>
            <p:nvPr/>
          </p:nvSpPr>
          <p:spPr>
            <a:xfrm flipH="1">
              <a:off x="2344971" y="2387515"/>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6"/>
            <p:cNvSpPr/>
            <p:nvPr/>
          </p:nvSpPr>
          <p:spPr>
            <a:xfrm flipH="1">
              <a:off x="2290848" y="2387515"/>
              <a:ext cx="5433" cy="6525"/>
            </a:xfrm>
            <a:custGeom>
              <a:avLst/>
              <a:gdLst/>
              <a:ahLst/>
              <a:cxnLst/>
              <a:rect l="l" t="t" r="r" b="b"/>
              <a:pathLst>
                <a:path w="239" h="287" extrusionOk="0">
                  <a:moveTo>
                    <a:pt x="95" y="1"/>
                  </a:moveTo>
                  <a:lnTo>
                    <a:pt x="0" y="48"/>
                  </a:lnTo>
                  <a:lnTo>
                    <a:pt x="0" y="144"/>
                  </a:lnTo>
                  <a:lnTo>
                    <a:pt x="0" y="239"/>
                  </a:lnTo>
                  <a:lnTo>
                    <a:pt x="95" y="286"/>
                  </a:lnTo>
                  <a:lnTo>
                    <a:pt x="143" y="286"/>
                  </a:lnTo>
                  <a:lnTo>
                    <a:pt x="238" y="239"/>
                  </a:lnTo>
                  <a:lnTo>
                    <a:pt x="238" y="144"/>
                  </a:lnTo>
                  <a:lnTo>
                    <a:pt x="191" y="48"/>
                  </a:lnTo>
                  <a:lnTo>
                    <a:pt x="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6"/>
            <p:cNvSpPr/>
            <p:nvPr/>
          </p:nvSpPr>
          <p:spPr>
            <a:xfrm flipH="1">
              <a:off x="2235656" y="2387515"/>
              <a:ext cx="6524" cy="5434"/>
            </a:xfrm>
            <a:custGeom>
              <a:avLst/>
              <a:gdLst/>
              <a:ahLst/>
              <a:cxnLst/>
              <a:rect l="l" t="t" r="r" b="b"/>
              <a:pathLst>
                <a:path w="287" h="239" extrusionOk="0">
                  <a:moveTo>
                    <a:pt x="191" y="1"/>
                  </a:moveTo>
                  <a:lnTo>
                    <a:pt x="48" y="48"/>
                  </a:lnTo>
                  <a:lnTo>
                    <a:pt x="1" y="144"/>
                  </a:lnTo>
                  <a:lnTo>
                    <a:pt x="48" y="191"/>
                  </a:lnTo>
                  <a:lnTo>
                    <a:pt x="143" y="239"/>
                  </a:lnTo>
                  <a:lnTo>
                    <a:pt x="239" y="239"/>
                  </a:lnTo>
                  <a:lnTo>
                    <a:pt x="286" y="144"/>
                  </a:lnTo>
                  <a:lnTo>
                    <a:pt x="239" y="48"/>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6"/>
            <p:cNvSpPr/>
            <p:nvPr/>
          </p:nvSpPr>
          <p:spPr>
            <a:xfrm flipH="1">
              <a:off x="2591720"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6"/>
            <p:cNvSpPr/>
            <p:nvPr/>
          </p:nvSpPr>
          <p:spPr>
            <a:xfrm flipH="1">
              <a:off x="2537596" y="23474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6"/>
            <p:cNvSpPr/>
            <p:nvPr/>
          </p:nvSpPr>
          <p:spPr>
            <a:xfrm flipH="1">
              <a:off x="2482405"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6"/>
            <p:cNvSpPr/>
            <p:nvPr/>
          </p:nvSpPr>
          <p:spPr>
            <a:xfrm flipH="1">
              <a:off x="2427213"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6"/>
            <p:cNvSpPr/>
            <p:nvPr/>
          </p:nvSpPr>
          <p:spPr>
            <a:xfrm flipH="1">
              <a:off x="2373113" y="2347476"/>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6"/>
            <p:cNvSpPr/>
            <p:nvPr/>
          </p:nvSpPr>
          <p:spPr>
            <a:xfrm flipH="1">
              <a:off x="2317921"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6"/>
            <p:cNvSpPr/>
            <p:nvPr/>
          </p:nvSpPr>
          <p:spPr>
            <a:xfrm flipH="1">
              <a:off x="2262729" y="23474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6"/>
            <p:cNvSpPr/>
            <p:nvPr/>
          </p:nvSpPr>
          <p:spPr>
            <a:xfrm flipH="1">
              <a:off x="2564647" y="2467614"/>
              <a:ext cx="6524" cy="5434"/>
            </a:xfrm>
            <a:custGeom>
              <a:avLst/>
              <a:gdLst/>
              <a:ahLst/>
              <a:cxnLst/>
              <a:rect l="l" t="t" r="r" b="b"/>
              <a:pathLst>
                <a:path w="287" h="239" extrusionOk="0">
                  <a:moveTo>
                    <a:pt x="143" y="1"/>
                  </a:moveTo>
                  <a:lnTo>
                    <a:pt x="48" y="48"/>
                  </a:lnTo>
                  <a:lnTo>
                    <a:pt x="0" y="144"/>
                  </a:lnTo>
                  <a:lnTo>
                    <a:pt x="48" y="239"/>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6"/>
            <p:cNvSpPr/>
            <p:nvPr/>
          </p:nvSpPr>
          <p:spPr>
            <a:xfrm flipH="1">
              <a:off x="2509455" y="2467614"/>
              <a:ext cx="6524" cy="5434"/>
            </a:xfrm>
            <a:custGeom>
              <a:avLst/>
              <a:gdLst/>
              <a:ahLst/>
              <a:cxnLst/>
              <a:rect l="l" t="t" r="r" b="b"/>
              <a:pathLst>
                <a:path w="287" h="239" extrusionOk="0">
                  <a:moveTo>
                    <a:pt x="143" y="1"/>
                  </a:moveTo>
                  <a:lnTo>
                    <a:pt x="48" y="48"/>
                  </a:lnTo>
                  <a:lnTo>
                    <a:pt x="0" y="144"/>
                  </a:lnTo>
                  <a:lnTo>
                    <a:pt x="48" y="239"/>
                  </a:lnTo>
                  <a:lnTo>
                    <a:pt x="239" y="239"/>
                  </a:lnTo>
                  <a:lnTo>
                    <a:pt x="286" y="144"/>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6"/>
            <p:cNvSpPr/>
            <p:nvPr/>
          </p:nvSpPr>
          <p:spPr>
            <a:xfrm flipH="1">
              <a:off x="2455354" y="2467614"/>
              <a:ext cx="5433" cy="5434"/>
            </a:xfrm>
            <a:custGeom>
              <a:avLst/>
              <a:gdLst/>
              <a:ahLst/>
              <a:cxnLst/>
              <a:rect l="l" t="t" r="r" b="b"/>
              <a:pathLst>
                <a:path w="239" h="239" extrusionOk="0">
                  <a:moveTo>
                    <a:pt x="96" y="1"/>
                  </a:moveTo>
                  <a:lnTo>
                    <a:pt x="1" y="48"/>
                  </a:lnTo>
                  <a:lnTo>
                    <a:pt x="1" y="144"/>
                  </a:lnTo>
                  <a:lnTo>
                    <a:pt x="1" y="239"/>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
            <p:cNvSpPr/>
            <p:nvPr/>
          </p:nvSpPr>
          <p:spPr>
            <a:xfrm flipH="1">
              <a:off x="2400163" y="2467614"/>
              <a:ext cx="6524" cy="5434"/>
            </a:xfrm>
            <a:custGeom>
              <a:avLst/>
              <a:gdLst/>
              <a:ahLst/>
              <a:cxnLst/>
              <a:rect l="l" t="t" r="r" b="b"/>
              <a:pathLst>
                <a:path w="287" h="239" extrusionOk="0">
                  <a:moveTo>
                    <a:pt x="144" y="1"/>
                  </a:moveTo>
                  <a:lnTo>
                    <a:pt x="49" y="48"/>
                  </a:lnTo>
                  <a:lnTo>
                    <a:pt x="1" y="144"/>
                  </a:lnTo>
                  <a:lnTo>
                    <a:pt x="49" y="239"/>
                  </a:lnTo>
                  <a:lnTo>
                    <a:pt x="239" y="239"/>
                  </a:lnTo>
                  <a:lnTo>
                    <a:pt x="287" y="144"/>
                  </a:lnTo>
                  <a:lnTo>
                    <a:pt x="287"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flipH="1">
              <a:off x="2344971" y="2467614"/>
              <a:ext cx="6501" cy="5434"/>
            </a:xfrm>
            <a:custGeom>
              <a:avLst/>
              <a:gdLst/>
              <a:ahLst/>
              <a:cxnLst/>
              <a:rect l="l" t="t" r="r" b="b"/>
              <a:pathLst>
                <a:path w="286" h="239" extrusionOk="0">
                  <a:moveTo>
                    <a:pt x="143" y="1"/>
                  </a:moveTo>
                  <a:lnTo>
                    <a:pt x="48" y="48"/>
                  </a:lnTo>
                  <a:lnTo>
                    <a:pt x="0" y="144"/>
                  </a:lnTo>
                  <a:lnTo>
                    <a:pt x="48" y="239"/>
                  </a:lnTo>
                  <a:lnTo>
                    <a:pt x="238" y="239"/>
                  </a:lnTo>
                  <a:lnTo>
                    <a:pt x="286" y="144"/>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
            <p:cNvSpPr/>
            <p:nvPr/>
          </p:nvSpPr>
          <p:spPr>
            <a:xfrm flipH="1">
              <a:off x="2290848" y="2467614"/>
              <a:ext cx="5433" cy="5434"/>
            </a:xfrm>
            <a:custGeom>
              <a:avLst/>
              <a:gdLst/>
              <a:ahLst/>
              <a:cxnLst/>
              <a:rect l="l" t="t" r="r" b="b"/>
              <a:pathLst>
                <a:path w="239" h="239" extrusionOk="0">
                  <a:moveTo>
                    <a:pt x="95" y="1"/>
                  </a:moveTo>
                  <a:lnTo>
                    <a:pt x="0" y="48"/>
                  </a:lnTo>
                  <a:lnTo>
                    <a:pt x="0" y="144"/>
                  </a:lnTo>
                  <a:lnTo>
                    <a:pt x="0" y="239"/>
                  </a:lnTo>
                  <a:lnTo>
                    <a:pt x="191" y="239"/>
                  </a:lnTo>
                  <a:lnTo>
                    <a:pt x="238" y="144"/>
                  </a:lnTo>
                  <a:lnTo>
                    <a:pt x="238"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6"/>
            <p:cNvSpPr/>
            <p:nvPr/>
          </p:nvSpPr>
          <p:spPr>
            <a:xfrm flipH="1">
              <a:off x="2235656" y="2467614"/>
              <a:ext cx="6524" cy="5434"/>
            </a:xfrm>
            <a:custGeom>
              <a:avLst/>
              <a:gdLst/>
              <a:ahLst/>
              <a:cxnLst/>
              <a:rect l="l" t="t" r="r" b="b"/>
              <a:pathLst>
                <a:path w="287" h="239" extrusionOk="0">
                  <a:moveTo>
                    <a:pt x="191" y="1"/>
                  </a:moveTo>
                  <a:lnTo>
                    <a:pt x="48" y="48"/>
                  </a:lnTo>
                  <a:lnTo>
                    <a:pt x="1" y="144"/>
                  </a:lnTo>
                  <a:lnTo>
                    <a:pt x="48" y="191"/>
                  </a:lnTo>
                  <a:lnTo>
                    <a:pt x="143" y="239"/>
                  </a:lnTo>
                  <a:lnTo>
                    <a:pt x="239" y="239"/>
                  </a:lnTo>
                  <a:lnTo>
                    <a:pt x="286" y="144"/>
                  </a:lnTo>
                  <a:lnTo>
                    <a:pt x="239" y="48"/>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flipH="1">
              <a:off x="2183715" y="2467614"/>
              <a:ext cx="3273" cy="5434"/>
            </a:xfrm>
            <a:custGeom>
              <a:avLst/>
              <a:gdLst/>
              <a:ahLst/>
              <a:cxnLst/>
              <a:rect l="l" t="t" r="r" b="b"/>
              <a:pathLst>
                <a:path w="144" h="239" extrusionOk="0">
                  <a:moveTo>
                    <a:pt x="96" y="1"/>
                  </a:moveTo>
                  <a:lnTo>
                    <a:pt x="1" y="48"/>
                  </a:lnTo>
                  <a:lnTo>
                    <a:pt x="1" y="96"/>
                  </a:lnTo>
                  <a:lnTo>
                    <a:pt x="48" y="191"/>
                  </a:lnTo>
                  <a:lnTo>
                    <a:pt x="143" y="239"/>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flipH="1">
              <a:off x="2537596" y="24275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
            <p:cNvSpPr/>
            <p:nvPr/>
          </p:nvSpPr>
          <p:spPr>
            <a:xfrm flipH="1">
              <a:off x="2482405" y="24275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6"/>
            <p:cNvSpPr/>
            <p:nvPr/>
          </p:nvSpPr>
          <p:spPr>
            <a:xfrm flipH="1">
              <a:off x="2427213" y="24275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6"/>
            <p:cNvSpPr/>
            <p:nvPr/>
          </p:nvSpPr>
          <p:spPr>
            <a:xfrm flipH="1">
              <a:off x="2373113" y="2427576"/>
              <a:ext cx="5433" cy="6503"/>
            </a:xfrm>
            <a:custGeom>
              <a:avLst/>
              <a:gdLst/>
              <a:ahLst/>
              <a:cxnLst/>
              <a:rect l="l" t="t" r="r" b="b"/>
              <a:pathLst>
                <a:path w="239" h="286" extrusionOk="0">
                  <a:moveTo>
                    <a:pt x="96" y="0"/>
                  </a:moveTo>
                  <a:lnTo>
                    <a:pt x="1" y="48"/>
                  </a:lnTo>
                  <a:lnTo>
                    <a:pt x="1" y="143"/>
                  </a:lnTo>
                  <a:lnTo>
                    <a:pt x="1"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flipH="1">
              <a:off x="2317921" y="24275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flipH="1">
              <a:off x="2262729" y="2427576"/>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
            <p:cNvSpPr/>
            <p:nvPr/>
          </p:nvSpPr>
          <p:spPr>
            <a:xfrm flipH="1">
              <a:off x="2208606" y="2427576"/>
              <a:ext cx="6524" cy="5434"/>
            </a:xfrm>
            <a:custGeom>
              <a:avLst/>
              <a:gdLst/>
              <a:ahLst/>
              <a:cxnLst/>
              <a:rect l="l" t="t" r="r" b="b"/>
              <a:pathLst>
                <a:path w="287" h="239" extrusionOk="0">
                  <a:moveTo>
                    <a:pt x="191" y="0"/>
                  </a:moveTo>
                  <a:lnTo>
                    <a:pt x="96" y="48"/>
                  </a:lnTo>
                  <a:lnTo>
                    <a:pt x="1" y="143"/>
                  </a:lnTo>
                  <a:lnTo>
                    <a:pt x="48" y="191"/>
                  </a:lnTo>
                  <a:lnTo>
                    <a:pt x="144" y="238"/>
                  </a:lnTo>
                  <a:lnTo>
                    <a:pt x="239" y="238"/>
                  </a:lnTo>
                  <a:lnTo>
                    <a:pt x="286" y="143"/>
                  </a:lnTo>
                  <a:lnTo>
                    <a:pt x="239" y="48"/>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
            <p:cNvSpPr/>
            <p:nvPr/>
          </p:nvSpPr>
          <p:spPr>
            <a:xfrm flipH="1">
              <a:off x="2564647" y="2546644"/>
              <a:ext cx="6524" cy="6503"/>
            </a:xfrm>
            <a:custGeom>
              <a:avLst/>
              <a:gdLst/>
              <a:ahLst/>
              <a:cxnLst/>
              <a:rect l="l" t="t" r="r" b="b"/>
              <a:pathLst>
                <a:path w="287"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flipH="1">
              <a:off x="2509455" y="2546644"/>
              <a:ext cx="6524" cy="6503"/>
            </a:xfrm>
            <a:custGeom>
              <a:avLst/>
              <a:gdLst/>
              <a:ahLst/>
              <a:cxnLst/>
              <a:rect l="l" t="t" r="r" b="b"/>
              <a:pathLst>
                <a:path w="287" h="286" extrusionOk="0">
                  <a:moveTo>
                    <a:pt x="143" y="0"/>
                  </a:moveTo>
                  <a:lnTo>
                    <a:pt x="48" y="48"/>
                  </a:lnTo>
                  <a:lnTo>
                    <a:pt x="0"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flipH="1">
              <a:off x="2455354" y="2546644"/>
              <a:ext cx="5433" cy="6503"/>
            </a:xfrm>
            <a:custGeom>
              <a:avLst/>
              <a:gdLst/>
              <a:ahLst/>
              <a:cxnLst/>
              <a:rect l="l" t="t" r="r" b="b"/>
              <a:pathLst>
                <a:path w="239" h="286" extrusionOk="0">
                  <a:moveTo>
                    <a:pt x="96" y="0"/>
                  </a:moveTo>
                  <a:lnTo>
                    <a:pt x="1" y="48"/>
                  </a:lnTo>
                  <a:lnTo>
                    <a:pt x="1" y="143"/>
                  </a:lnTo>
                  <a:lnTo>
                    <a:pt x="1" y="238"/>
                  </a:lnTo>
                  <a:lnTo>
                    <a:pt x="96" y="286"/>
                  </a:lnTo>
                  <a:lnTo>
                    <a:pt x="239" y="238"/>
                  </a:lnTo>
                  <a:lnTo>
                    <a:pt x="239" y="143"/>
                  </a:lnTo>
                  <a:lnTo>
                    <a:pt x="239"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flipH="1">
              <a:off x="2400163" y="2546644"/>
              <a:ext cx="6524" cy="6503"/>
            </a:xfrm>
            <a:custGeom>
              <a:avLst/>
              <a:gdLst/>
              <a:ahLst/>
              <a:cxnLst/>
              <a:rect l="l" t="t" r="r" b="b"/>
              <a:pathLst>
                <a:path w="287" h="286" extrusionOk="0">
                  <a:moveTo>
                    <a:pt x="144" y="0"/>
                  </a:moveTo>
                  <a:lnTo>
                    <a:pt x="49" y="48"/>
                  </a:lnTo>
                  <a:lnTo>
                    <a:pt x="1" y="143"/>
                  </a:lnTo>
                  <a:lnTo>
                    <a:pt x="49" y="238"/>
                  </a:lnTo>
                  <a:lnTo>
                    <a:pt x="144" y="286"/>
                  </a:lnTo>
                  <a:lnTo>
                    <a:pt x="239" y="238"/>
                  </a:lnTo>
                  <a:lnTo>
                    <a:pt x="287"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flipH="1">
              <a:off x="2344971" y="2546644"/>
              <a:ext cx="6501" cy="6503"/>
            </a:xfrm>
            <a:custGeom>
              <a:avLst/>
              <a:gdLst/>
              <a:ahLst/>
              <a:cxnLst/>
              <a:rect l="l" t="t" r="r" b="b"/>
              <a:pathLst>
                <a:path w="286"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flipH="1">
              <a:off x="2290848" y="2546644"/>
              <a:ext cx="6524" cy="6503"/>
            </a:xfrm>
            <a:custGeom>
              <a:avLst/>
              <a:gdLst/>
              <a:ahLst/>
              <a:cxnLst/>
              <a:rect l="l" t="t" r="r" b="b"/>
              <a:pathLst>
                <a:path w="287" h="286" extrusionOk="0">
                  <a:moveTo>
                    <a:pt x="143" y="0"/>
                  </a:moveTo>
                  <a:lnTo>
                    <a:pt x="48" y="48"/>
                  </a:lnTo>
                  <a:lnTo>
                    <a:pt x="1"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flipH="1">
              <a:off x="2235656" y="2546644"/>
              <a:ext cx="6524" cy="6503"/>
            </a:xfrm>
            <a:custGeom>
              <a:avLst/>
              <a:gdLst/>
              <a:ahLst/>
              <a:cxnLst/>
              <a:rect l="l" t="t" r="r" b="b"/>
              <a:pathLst>
                <a:path w="287" h="286" extrusionOk="0">
                  <a:moveTo>
                    <a:pt x="143" y="0"/>
                  </a:moveTo>
                  <a:lnTo>
                    <a:pt x="48" y="48"/>
                  </a:lnTo>
                  <a:lnTo>
                    <a:pt x="1"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flipH="1">
              <a:off x="2180465" y="2546644"/>
              <a:ext cx="6524" cy="6503"/>
            </a:xfrm>
            <a:custGeom>
              <a:avLst/>
              <a:gdLst/>
              <a:ahLst/>
              <a:cxnLst/>
              <a:rect l="l" t="t" r="r" b="b"/>
              <a:pathLst>
                <a:path w="287" h="286" extrusionOk="0">
                  <a:moveTo>
                    <a:pt x="143" y="0"/>
                  </a:moveTo>
                  <a:lnTo>
                    <a:pt x="1" y="48"/>
                  </a:lnTo>
                  <a:lnTo>
                    <a:pt x="1" y="191"/>
                  </a:lnTo>
                  <a:lnTo>
                    <a:pt x="48" y="286"/>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flipH="1">
              <a:off x="2591720" y="2507675"/>
              <a:ext cx="4342" cy="5434"/>
            </a:xfrm>
            <a:custGeom>
              <a:avLst/>
              <a:gdLst/>
              <a:ahLst/>
              <a:cxnLst/>
              <a:rect l="l" t="t" r="r" b="b"/>
              <a:pathLst>
                <a:path w="191" h="239" extrusionOk="0">
                  <a:moveTo>
                    <a:pt x="48" y="0"/>
                  </a:moveTo>
                  <a:lnTo>
                    <a:pt x="0" y="238"/>
                  </a:lnTo>
                  <a:lnTo>
                    <a:pt x="143" y="238"/>
                  </a:lnTo>
                  <a:lnTo>
                    <a:pt x="191" y="143"/>
                  </a:lnTo>
                  <a:lnTo>
                    <a:pt x="143" y="48"/>
                  </a:lnTo>
                  <a:lnTo>
                    <a:pt x="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
            <p:cNvSpPr/>
            <p:nvPr/>
          </p:nvSpPr>
          <p:spPr>
            <a:xfrm flipH="1">
              <a:off x="2537596" y="2507675"/>
              <a:ext cx="5433" cy="5434"/>
            </a:xfrm>
            <a:custGeom>
              <a:avLst/>
              <a:gdLst/>
              <a:ahLst/>
              <a:cxnLst/>
              <a:rect l="l" t="t" r="r" b="b"/>
              <a:pathLst>
                <a:path w="239" h="239" extrusionOk="0">
                  <a:moveTo>
                    <a:pt x="48" y="0"/>
                  </a:moveTo>
                  <a:lnTo>
                    <a:pt x="0" y="96"/>
                  </a:lnTo>
                  <a:lnTo>
                    <a:pt x="0" y="191"/>
                  </a:lnTo>
                  <a:lnTo>
                    <a:pt x="95" y="238"/>
                  </a:lnTo>
                  <a:lnTo>
                    <a:pt x="191" y="238"/>
                  </a:lnTo>
                  <a:lnTo>
                    <a:pt x="238" y="143"/>
                  </a:lnTo>
                  <a:lnTo>
                    <a:pt x="238" y="96"/>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6"/>
            <p:cNvSpPr/>
            <p:nvPr/>
          </p:nvSpPr>
          <p:spPr>
            <a:xfrm flipH="1">
              <a:off x="2482405" y="2507675"/>
              <a:ext cx="6524" cy="5434"/>
            </a:xfrm>
            <a:custGeom>
              <a:avLst/>
              <a:gdLst/>
              <a:ahLst/>
              <a:cxnLst/>
              <a:rect l="l" t="t" r="r" b="b"/>
              <a:pathLst>
                <a:path w="287" h="239" extrusionOk="0">
                  <a:moveTo>
                    <a:pt x="48" y="0"/>
                  </a:moveTo>
                  <a:lnTo>
                    <a:pt x="1" y="96"/>
                  </a:lnTo>
                  <a:lnTo>
                    <a:pt x="48" y="191"/>
                  </a:lnTo>
                  <a:lnTo>
                    <a:pt x="144" y="238"/>
                  </a:lnTo>
                  <a:lnTo>
                    <a:pt x="239" y="238"/>
                  </a:lnTo>
                  <a:lnTo>
                    <a:pt x="286" y="143"/>
                  </a:lnTo>
                  <a:lnTo>
                    <a:pt x="286" y="96"/>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flipH="1">
              <a:off x="2427213" y="2507675"/>
              <a:ext cx="6524" cy="5434"/>
            </a:xfrm>
            <a:custGeom>
              <a:avLst/>
              <a:gdLst/>
              <a:ahLst/>
              <a:cxnLst/>
              <a:rect l="l" t="t" r="r" b="b"/>
              <a:pathLst>
                <a:path w="287" h="239" extrusionOk="0">
                  <a:moveTo>
                    <a:pt x="144" y="0"/>
                  </a:moveTo>
                  <a:lnTo>
                    <a:pt x="48" y="48"/>
                  </a:lnTo>
                  <a:lnTo>
                    <a:pt x="1" y="143"/>
                  </a:lnTo>
                  <a:lnTo>
                    <a:pt x="48" y="238"/>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flipH="1">
              <a:off x="2373113" y="2507675"/>
              <a:ext cx="5433" cy="5434"/>
            </a:xfrm>
            <a:custGeom>
              <a:avLst/>
              <a:gdLst/>
              <a:ahLst/>
              <a:cxnLst/>
              <a:rect l="l" t="t" r="r" b="b"/>
              <a:pathLst>
                <a:path w="239" h="239" extrusionOk="0">
                  <a:moveTo>
                    <a:pt x="96" y="0"/>
                  </a:moveTo>
                  <a:lnTo>
                    <a:pt x="1" y="48"/>
                  </a:lnTo>
                  <a:lnTo>
                    <a:pt x="1" y="143"/>
                  </a:lnTo>
                  <a:lnTo>
                    <a:pt x="1" y="238"/>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6"/>
            <p:cNvSpPr/>
            <p:nvPr/>
          </p:nvSpPr>
          <p:spPr>
            <a:xfrm flipH="1">
              <a:off x="2317921" y="2507675"/>
              <a:ext cx="5433" cy="5434"/>
            </a:xfrm>
            <a:custGeom>
              <a:avLst/>
              <a:gdLst/>
              <a:ahLst/>
              <a:cxnLst/>
              <a:rect l="l" t="t" r="r" b="b"/>
              <a:pathLst>
                <a:path w="239" h="239" extrusionOk="0">
                  <a:moveTo>
                    <a:pt x="1" y="0"/>
                  </a:moveTo>
                  <a:lnTo>
                    <a:pt x="1" y="96"/>
                  </a:lnTo>
                  <a:lnTo>
                    <a:pt x="1" y="191"/>
                  </a:lnTo>
                  <a:lnTo>
                    <a:pt x="96" y="238"/>
                  </a:lnTo>
                  <a:lnTo>
                    <a:pt x="191" y="238"/>
                  </a:lnTo>
                  <a:lnTo>
                    <a:pt x="239" y="143"/>
                  </a:lnTo>
                  <a:lnTo>
                    <a:pt x="239" y="96"/>
                  </a:lnTo>
                  <a:lnTo>
                    <a:pt x="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6"/>
            <p:cNvSpPr/>
            <p:nvPr/>
          </p:nvSpPr>
          <p:spPr>
            <a:xfrm flipH="1">
              <a:off x="2262729" y="2507675"/>
              <a:ext cx="6501" cy="5434"/>
            </a:xfrm>
            <a:custGeom>
              <a:avLst/>
              <a:gdLst/>
              <a:ahLst/>
              <a:cxnLst/>
              <a:rect l="l" t="t" r="r" b="b"/>
              <a:pathLst>
                <a:path w="286" h="239" extrusionOk="0">
                  <a:moveTo>
                    <a:pt x="48" y="0"/>
                  </a:moveTo>
                  <a:lnTo>
                    <a:pt x="0" y="96"/>
                  </a:lnTo>
                  <a:lnTo>
                    <a:pt x="48" y="191"/>
                  </a:lnTo>
                  <a:lnTo>
                    <a:pt x="143" y="238"/>
                  </a:lnTo>
                  <a:lnTo>
                    <a:pt x="238" y="238"/>
                  </a:lnTo>
                  <a:lnTo>
                    <a:pt x="286" y="143"/>
                  </a:lnTo>
                  <a:lnTo>
                    <a:pt x="286" y="96"/>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flipH="1">
              <a:off x="2208606" y="2507675"/>
              <a:ext cx="6524" cy="6503"/>
            </a:xfrm>
            <a:custGeom>
              <a:avLst/>
              <a:gdLst/>
              <a:ahLst/>
              <a:cxnLst/>
              <a:rect l="l" t="t" r="r" b="b"/>
              <a:pathLst>
                <a:path w="287" h="286" extrusionOk="0">
                  <a:moveTo>
                    <a:pt x="48" y="0"/>
                  </a:moveTo>
                  <a:lnTo>
                    <a:pt x="1" y="143"/>
                  </a:lnTo>
                  <a:lnTo>
                    <a:pt x="48" y="238"/>
                  </a:lnTo>
                  <a:lnTo>
                    <a:pt x="144" y="286"/>
                  </a:lnTo>
                  <a:lnTo>
                    <a:pt x="239" y="238"/>
                  </a:lnTo>
                  <a:lnTo>
                    <a:pt x="286" y="143"/>
                  </a:lnTo>
                  <a:lnTo>
                    <a:pt x="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flipH="1">
              <a:off x="2564647" y="2626744"/>
              <a:ext cx="6524" cy="6503"/>
            </a:xfrm>
            <a:custGeom>
              <a:avLst/>
              <a:gdLst/>
              <a:ahLst/>
              <a:cxnLst/>
              <a:rect l="l" t="t" r="r" b="b"/>
              <a:pathLst>
                <a:path w="287" h="286" extrusionOk="0">
                  <a:moveTo>
                    <a:pt x="143" y="0"/>
                  </a:moveTo>
                  <a:lnTo>
                    <a:pt x="48" y="48"/>
                  </a:lnTo>
                  <a:lnTo>
                    <a:pt x="0" y="143"/>
                  </a:lnTo>
                  <a:lnTo>
                    <a:pt x="48" y="238"/>
                  </a:lnTo>
                  <a:lnTo>
                    <a:pt x="143" y="286"/>
                  </a:lnTo>
                  <a:lnTo>
                    <a:pt x="238" y="238"/>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
            <p:cNvSpPr/>
            <p:nvPr/>
          </p:nvSpPr>
          <p:spPr>
            <a:xfrm flipH="1">
              <a:off x="2509455" y="2626744"/>
              <a:ext cx="6524" cy="6503"/>
            </a:xfrm>
            <a:custGeom>
              <a:avLst/>
              <a:gdLst/>
              <a:ahLst/>
              <a:cxnLst/>
              <a:rect l="l" t="t" r="r" b="b"/>
              <a:pathLst>
                <a:path w="287" h="286" extrusionOk="0">
                  <a:moveTo>
                    <a:pt x="143" y="0"/>
                  </a:moveTo>
                  <a:lnTo>
                    <a:pt x="48" y="48"/>
                  </a:lnTo>
                  <a:lnTo>
                    <a:pt x="0" y="143"/>
                  </a:lnTo>
                  <a:lnTo>
                    <a:pt x="48" y="238"/>
                  </a:lnTo>
                  <a:lnTo>
                    <a:pt x="143" y="286"/>
                  </a:lnTo>
                  <a:lnTo>
                    <a:pt x="239" y="238"/>
                  </a:lnTo>
                  <a:lnTo>
                    <a:pt x="286" y="143"/>
                  </a:lnTo>
                  <a:lnTo>
                    <a:pt x="239"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
            <p:cNvSpPr/>
            <p:nvPr/>
          </p:nvSpPr>
          <p:spPr>
            <a:xfrm flipH="1">
              <a:off x="2455354" y="2626744"/>
              <a:ext cx="5433" cy="6503"/>
            </a:xfrm>
            <a:custGeom>
              <a:avLst/>
              <a:gdLst/>
              <a:ahLst/>
              <a:cxnLst/>
              <a:rect l="l" t="t" r="r" b="b"/>
              <a:pathLst>
                <a:path w="239" h="286" extrusionOk="0">
                  <a:moveTo>
                    <a:pt x="96" y="0"/>
                  </a:moveTo>
                  <a:lnTo>
                    <a:pt x="1" y="48"/>
                  </a:lnTo>
                  <a:lnTo>
                    <a:pt x="1" y="143"/>
                  </a:lnTo>
                  <a:lnTo>
                    <a:pt x="1" y="238"/>
                  </a:lnTo>
                  <a:lnTo>
                    <a:pt x="96"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flipH="1">
              <a:off x="2400163" y="2626744"/>
              <a:ext cx="6524" cy="6503"/>
            </a:xfrm>
            <a:custGeom>
              <a:avLst/>
              <a:gdLst/>
              <a:ahLst/>
              <a:cxnLst/>
              <a:rect l="l" t="t" r="r" b="b"/>
              <a:pathLst>
                <a:path w="287" h="286" extrusionOk="0">
                  <a:moveTo>
                    <a:pt x="144" y="0"/>
                  </a:moveTo>
                  <a:lnTo>
                    <a:pt x="49" y="48"/>
                  </a:lnTo>
                  <a:lnTo>
                    <a:pt x="1" y="143"/>
                  </a:lnTo>
                  <a:lnTo>
                    <a:pt x="49" y="191"/>
                  </a:lnTo>
                  <a:lnTo>
                    <a:pt x="96" y="286"/>
                  </a:lnTo>
                  <a:lnTo>
                    <a:pt x="239" y="286"/>
                  </a:lnTo>
                  <a:lnTo>
                    <a:pt x="287" y="191"/>
                  </a:lnTo>
                  <a:lnTo>
                    <a:pt x="287"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
            <p:cNvSpPr/>
            <p:nvPr/>
          </p:nvSpPr>
          <p:spPr>
            <a:xfrm flipH="1">
              <a:off x="2344971" y="2626744"/>
              <a:ext cx="6501" cy="3274"/>
            </a:xfrm>
            <a:custGeom>
              <a:avLst/>
              <a:gdLst/>
              <a:ahLst/>
              <a:cxnLst/>
              <a:rect l="l" t="t" r="r" b="b"/>
              <a:pathLst>
                <a:path w="286" h="144" extrusionOk="0">
                  <a:moveTo>
                    <a:pt x="143" y="0"/>
                  </a:moveTo>
                  <a:lnTo>
                    <a:pt x="48" y="48"/>
                  </a:lnTo>
                  <a:lnTo>
                    <a:pt x="0" y="143"/>
                  </a:lnTo>
                  <a:lnTo>
                    <a:pt x="286"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6"/>
            <p:cNvSpPr/>
            <p:nvPr/>
          </p:nvSpPr>
          <p:spPr>
            <a:xfrm flipH="1">
              <a:off x="2291939" y="2626744"/>
              <a:ext cx="4342" cy="1091"/>
            </a:xfrm>
            <a:custGeom>
              <a:avLst/>
              <a:gdLst/>
              <a:ahLst/>
              <a:cxnLst/>
              <a:rect l="l" t="t" r="r" b="b"/>
              <a:pathLst>
                <a:path w="191" h="48" extrusionOk="0">
                  <a:moveTo>
                    <a:pt x="95" y="0"/>
                  </a:moveTo>
                  <a:lnTo>
                    <a:pt x="0" y="48"/>
                  </a:lnTo>
                  <a:lnTo>
                    <a:pt x="191" y="48"/>
                  </a:lnTo>
                  <a:lnTo>
                    <a:pt x="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flipH="1">
              <a:off x="2591720"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flipH="1">
              <a:off x="2537596" y="2586683"/>
              <a:ext cx="5433" cy="6525"/>
            </a:xfrm>
            <a:custGeom>
              <a:avLst/>
              <a:gdLst/>
              <a:ahLst/>
              <a:cxnLst/>
              <a:rect l="l" t="t" r="r" b="b"/>
              <a:pathLst>
                <a:path w="239" h="287" extrusionOk="0">
                  <a:moveTo>
                    <a:pt x="143" y="1"/>
                  </a:moveTo>
                  <a:lnTo>
                    <a:pt x="0" y="48"/>
                  </a:lnTo>
                  <a:lnTo>
                    <a:pt x="0" y="144"/>
                  </a:lnTo>
                  <a:lnTo>
                    <a:pt x="0" y="239"/>
                  </a:lnTo>
                  <a:lnTo>
                    <a:pt x="143" y="286"/>
                  </a:lnTo>
                  <a:lnTo>
                    <a:pt x="238" y="239"/>
                  </a:lnTo>
                  <a:lnTo>
                    <a:pt x="238"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flipH="1">
              <a:off x="2482405" y="2586683"/>
              <a:ext cx="6524" cy="6525"/>
            </a:xfrm>
            <a:custGeom>
              <a:avLst/>
              <a:gdLst/>
              <a:ahLst/>
              <a:cxnLst/>
              <a:rect l="l" t="t" r="r" b="b"/>
              <a:pathLst>
                <a:path w="287" h="287" extrusionOk="0">
                  <a:moveTo>
                    <a:pt x="144" y="1"/>
                  </a:moveTo>
                  <a:lnTo>
                    <a:pt x="48" y="48"/>
                  </a:lnTo>
                  <a:lnTo>
                    <a:pt x="1" y="144"/>
                  </a:lnTo>
                  <a:lnTo>
                    <a:pt x="48" y="239"/>
                  </a:lnTo>
                  <a:lnTo>
                    <a:pt x="144" y="286"/>
                  </a:lnTo>
                  <a:lnTo>
                    <a:pt x="239"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flipH="1">
              <a:off x="2427213" y="2586683"/>
              <a:ext cx="6524" cy="6525"/>
            </a:xfrm>
            <a:custGeom>
              <a:avLst/>
              <a:gdLst/>
              <a:ahLst/>
              <a:cxnLst/>
              <a:rect l="l" t="t" r="r" b="b"/>
              <a:pathLst>
                <a:path w="287" h="287" extrusionOk="0">
                  <a:moveTo>
                    <a:pt x="144" y="1"/>
                  </a:moveTo>
                  <a:lnTo>
                    <a:pt x="48" y="48"/>
                  </a:lnTo>
                  <a:lnTo>
                    <a:pt x="1" y="144"/>
                  </a:lnTo>
                  <a:lnTo>
                    <a:pt x="48" y="239"/>
                  </a:lnTo>
                  <a:lnTo>
                    <a:pt x="144" y="286"/>
                  </a:lnTo>
                  <a:lnTo>
                    <a:pt x="239"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flipH="1">
              <a:off x="2373113" y="2586683"/>
              <a:ext cx="5433" cy="6525"/>
            </a:xfrm>
            <a:custGeom>
              <a:avLst/>
              <a:gdLst/>
              <a:ahLst/>
              <a:cxnLst/>
              <a:rect l="l" t="t" r="r" b="b"/>
              <a:pathLst>
                <a:path w="239" h="287" extrusionOk="0">
                  <a:moveTo>
                    <a:pt x="96" y="1"/>
                  </a:moveTo>
                  <a:lnTo>
                    <a:pt x="1" y="48"/>
                  </a:lnTo>
                  <a:lnTo>
                    <a:pt x="1" y="144"/>
                  </a:lnTo>
                  <a:lnTo>
                    <a:pt x="1" y="239"/>
                  </a:lnTo>
                  <a:lnTo>
                    <a:pt x="96" y="286"/>
                  </a:lnTo>
                  <a:lnTo>
                    <a:pt x="191" y="239"/>
                  </a:lnTo>
                  <a:lnTo>
                    <a:pt x="239" y="144"/>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flipH="1">
              <a:off x="2317921"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flipH="1">
              <a:off x="2262729" y="2586683"/>
              <a:ext cx="6501" cy="6525"/>
            </a:xfrm>
            <a:custGeom>
              <a:avLst/>
              <a:gdLst/>
              <a:ahLst/>
              <a:cxnLst/>
              <a:rect l="l" t="t" r="r" b="b"/>
              <a:pathLst>
                <a:path w="286" h="287" extrusionOk="0">
                  <a:moveTo>
                    <a:pt x="143" y="1"/>
                  </a:moveTo>
                  <a:lnTo>
                    <a:pt x="48" y="48"/>
                  </a:lnTo>
                  <a:lnTo>
                    <a:pt x="0" y="144"/>
                  </a:lnTo>
                  <a:lnTo>
                    <a:pt x="48" y="239"/>
                  </a:lnTo>
                  <a:lnTo>
                    <a:pt x="143" y="286"/>
                  </a:lnTo>
                  <a:lnTo>
                    <a:pt x="238" y="239"/>
                  </a:lnTo>
                  <a:lnTo>
                    <a:pt x="286" y="144"/>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flipH="1">
              <a:off x="2208606" y="2586683"/>
              <a:ext cx="6524" cy="6525"/>
            </a:xfrm>
            <a:custGeom>
              <a:avLst/>
              <a:gdLst/>
              <a:ahLst/>
              <a:cxnLst/>
              <a:rect l="l" t="t" r="r" b="b"/>
              <a:pathLst>
                <a:path w="287" h="287" extrusionOk="0">
                  <a:moveTo>
                    <a:pt x="144" y="1"/>
                  </a:moveTo>
                  <a:lnTo>
                    <a:pt x="48" y="48"/>
                  </a:lnTo>
                  <a:lnTo>
                    <a:pt x="1" y="144"/>
                  </a:lnTo>
                  <a:lnTo>
                    <a:pt x="48" y="286"/>
                  </a:lnTo>
                  <a:lnTo>
                    <a:pt x="144" y="286"/>
                  </a:lnTo>
                  <a:lnTo>
                    <a:pt x="286" y="239"/>
                  </a:lnTo>
                  <a:lnTo>
                    <a:pt x="286"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6"/>
            <p:cNvSpPr/>
            <p:nvPr/>
          </p:nvSpPr>
          <p:spPr>
            <a:xfrm flipH="1">
              <a:off x="2153414" y="2586683"/>
              <a:ext cx="6524" cy="6525"/>
            </a:xfrm>
            <a:custGeom>
              <a:avLst/>
              <a:gdLst/>
              <a:ahLst/>
              <a:cxnLst/>
              <a:rect l="l" t="t" r="r" b="b"/>
              <a:pathLst>
                <a:path w="287" h="287" extrusionOk="0">
                  <a:moveTo>
                    <a:pt x="144" y="1"/>
                  </a:moveTo>
                  <a:lnTo>
                    <a:pt x="48" y="48"/>
                  </a:lnTo>
                  <a:lnTo>
                    <a:pt x="1" y="144"/>
                  </a:lnTo>
                  <a:lnTo>
                    <a:pt x="48" y="286"/>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6"/>
            <p:cNvSpPr/>
            <p:nvPr/>
          </p:nvSpPr>
          <p:spPr>
            <a:xfrm flipH="1">
              <a:off x="2393662" y="1959963"/>
              <a:ext cx="94176" cy="180774"/>
            </a:xfrm>
            <a:custGeom>
              <a:avLst/>
              <a:gdLst/>
              <a:ahLst/>
              <a:cxnLst/>
              <a:rect l="l" t="t" r="r" b="b"/>
              <a:pathLst>
                <a:path w="4143" h="7951" extrusionOk="0">
                  <a:moveTo>
                    <a:pt x="3999" y="0"/>
                  </a:moveTo>
                  <a:lnTo>
                    <a:pt x="3523" y="238"/>
                  </a:lnTo>
                  <a:lnTo>
                    <a:pt x="0" y="2047"/>
                  </a:lnTo>
                  <a:lnTo>
                    <a:pt x="381" y="4952"/>
                  </a:lnTo>
                  <a:lnTo>
                    <a:pt x="429" y="5142"/>
                  </a:lnTo>
                  <a:lnTo>
                    <a:pt x="381" y="5570"/>
                  </a:lnTo>
                  <a:lnTo>
                    <a:pt x="334" y="6523"/>
                  </a:lnTo>
                  <a:lnTo>
                    <a:pt x="334" y="6999"/>
                  </a:lnTo>
                  <a:lnTo>
                    <a:pt x="381" y="7475"/>
                  </a:lnTo>
                  <a:lnTo>
                    <a:pt x="476" y="7808"/>
                  </a:lnTo>
                  <a:lnTo>
                    <a:pt x="572" y="7903"/>
                  </a:lnTo>
                  <a:lnTo>
                    <a:pt x="667" y="7951"/>
                  </a:lnTo>
                  <a:lnTo>
                    <a:pt x="952" y="7951"/>
                  </a:lnTo>
                  <a:lnTo>
                    <a:pt x="1238" y="7903"/>
                  </a:lnTo>
                  <a:lnTo>
                    <a:pt x="1524" y="7856"/>
                  </a:lnTo>
                  <a:lnTo>
                    <a:pt x="1809" y="7713"/>
                  </a:lnTo>
                  <a:lnTo>
                    <a:pt x="2381" y="7427"/>
                  </a:lnTo>
                  <a:lnTo>
                    <a:pt x="2904" y="7046"/>
                  </a:lnTo>
                  <a:lnTo>
                    <a:pt x="3333" y="6665"/>
                  </a:lnTo>
                  <a:lnTo>
                    <a:pt x="3714" y="6285"/>
                  </a:lnTo>
                  <a:lnTo>
                    <a:pt x="3952" y="5999"/>
                  </a:lnTo>
                  <a:lnTo>
                    <a:pt x="4095" y="5808"/>
                  </a:lnTo>
                  <a:lnTo>
                    <a:pt x="4142" y="4523"/>
                  </a:lnTo>
                  <a:lnTo>
                    <a:pt x="4142" y="3238"/>
                  </a:lnTo>
                  <a:lnTo>
                    <a:pt x="4142" y="2857"/>
                  </a:lnTo>
                  <a:lnTo>
                    <a:pt x="4142" y="2523"/>
                  </a:lnTo>
                  <a:lnTo>
                    <a:pt x="4142" y="2095"/>
                  </a:lnTo>
                  <a:lnTo>
                    <a:pt x="4142" y="1905"/>
                  </a:lnTo>
                  <a:lnTo>
                    <a:pt x="4142" y="1762"/>
                  </a:lnTo>
                  <a:lnTo>
                    <a:pt x="3999"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flipH="1">
              <a:off x="2394753" y="1959963"/>
              <a:ext cx="93085" cy="111498"/>
            </a:xfrm>
            <a:custGeom>
              <a:avLst/>
              <a:gdLst/>
              <a:ahLst/>
              <a:cxnLst/>
              <a:rect l="l" t="t" r="r" b="b"/>
              <a:pathLst>
                <a:path w="4095" h="4904" extrusionOk="0">
                  <a:moveTo>
                    <a:pt x="3999" y="0"/>
                  </a:moveTo>
                  <a:lnTo>
                    <a:pt x="3476" y="238"/>
                  </a:lnTo>
                  <a:lnTo>
                    <a:pt x="0" y="2047"/>
                  </a:lnTo>
                  <a:lnTo>
                    <a:pt x="381" y="4904"/>
                  </a:lnTo>
                  <a:lnTo>
                    <a:pt x="952" y="4713"/>
                  </a:lnTo>
                  <a:lnTo>
                    <a:pt x="1524" y="4475"/>
                  </a:lnTo>
                  <a:lnTo>
                    <a:pt x="2095" y="4142"/>
                  </a:lnTo>
                  <a:lnTo>
                    <a:pt x="2571" y="3761"/>
                  </a:lnTo>
                  <a:lnTo>
                    <a:pt x="3047" y="3333"/>
                  </a:lnTo>
                  <a:lnTo>
                    <a:pt x="3428" y="2857"/>
                  </a:lnTo>
                  <a:lnTo>
                    <a:pt x="3809" y="2333"/>
                  </a:lnTo>
                  <a:lnTo>
                    <a:pt x="4095" y="1762"/>
                  </a:lnTo>
                  <a:lnTo>
                    <a:pt x="4047" y="524"/>
                  </a:lnTo>
                  <a:lnTo>
                    <a:pt x="399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flipH="1">
              <a:off x="2354700" y="1772686"/>
              <a:ext cx="215379" cy="269559"/>
            </a:xfrm>
            <a:custGeom>
              <a:avLst/>
              <a:gdLst/>
              <a:ahLst/>
              <a:cxnLst/>
              <a:rect l="l" t="t" r="r" b="b"/>
              <a:pathLst>
                <a:path w="9475" h="11856" extrusionOk="0">
                  <a:moveTo>
                    <a:pt x="4428" y="1"/>
                  </a:moveTo>
                  <a:lnTo>
                    <a:pt x="3999" y="96"/>
                  </a:lnTo>
                  <a:lnTo>
                    <a:pt x="3571" y="239"/>
                  </a:lnTo>
                  <a:lnTo>
                    <a:pt x="3142" y="429"/>
                  </a:lnTo>
                  <a:lnTo>
                    <a:pt x="2714" y="715"/>
                  </a:lnTo>
                  <a:lnTo>
                    <a:pt x="2285" y="1001"/>
                  </a:lnTo>
                  <a:lnTo>
                    <a:pt x="1904" y="1429"/>
                  </a:lnTo>
                  <a:lnTo>
                    <a:pt x="1523" y="1858"/>
                  </a:lnTo>
                  <a:lnTo>
                    <a:pt x="1190" y="2429"/>
                  </a:lnTo>
                  <a:lnTo>
                    <a:pt x="905" y="3048"/>
                  </a:lnTo>
                  <a:lnTo>
                    <a:pt x="619" y="3762"/>
                  </a:lnTo>
                  <a:lnTo>
                    <a:pt x="381" y="4524"/>
                  </a:lnTo>
                  <a:lnTo>
                    <a:pt x="190" y="5428"/>
                  </a:lnTo>
                  <a:lnTo>
                    <a:pt x="48" y="6333"/>
                  </a:lnTo>
                  <a:lnTo>
                    <a:pt x="0" y="7142"/>
                  </a:lnTo>
                  <a:lnTo>
                    <a:pt x="48" y="7856"/>
                  </a:lnTo>
                  <a:lnTo>
                    <a:pt x="143" y="8523"/>
                  </a:lnTo>
                  <a:lnTo>
                    <a:pt x="286" y="9094"/>
                  </a:lnTo>
                  <a:lnTo>
                    <a:pt x="476" y="9570"/>
                  </a:lnTo>
                  <a:lnTo>
                    <a:pt x="714" y="9999"/>
                  </a:lnTo>
                  <a:lnTo>
                    <a:pt x="952" y="10380"/>
                  </a:lnTo>
                  <a:lnTo>
                    <a:pt x="1238" y="10713"/>
                  </a:lnTo>
                  <a:lnTo>
                    <a:pt x="1571" y="10999"/>
                  </a:lnTo>
                  <a:lnTo>
                    <a:pt x="1857" y="11189"/>
                  </a:lnTo>
                  <a:lnTo>
                    <a:pt x="2190" y="11379"/>
                  </a:lnTo>
                  <a:lnTo>
                    <a:pt x="2761" y="11617"/>
                  </a:lnTo>
                  <a:lnTo>
                    <a:pt x="3237" y="11760"/>
                  </a:lnTo>
                  <a:lnTo>
                    <a:pt x="3714" y="11808"/>
                  </a:lnTo>
                  <a:lnTo>
                    <a:pt x="4332" y="11855"/>
                  </a:lnTo>
                  <a:lnTo>
                    <a:pt x="4713" y="11855"/>
                  </a:lnTo>
                  <a:lnTo>
                    <a:pt x="5094" y="11808"/>
                  </a:lnTo>
                  <a:lnTo>
                    <a:pt x="5523" y="11713"/>
                  </a:lnTo>
                  <a:lnTo>
                    <a:pt x="5951" y="11522"/>
                  </a:lnTo>
                  <a:lnTo>
                    <a:pt x="6380" y="11332"/>
                  </a:lnTo>
                  <a:lnTo>
                    <a:pt x="6808" y="11046"/>
                  </a:lnTo>
                  <a:lnTo>
                    <a:pt x="7237" y="10713"/>
                  </a:lnTo>
                  <a:lnTo>
                    <a:pt x="7617" y="10284"/>
                  </a:lnTo>
                  <a:lnTo>
                    <a:pt x="8046" y="9761"/>
                  </a:lnTo>
                  <a:lnTo>
                    <a:pt x="8379" y="9142"/>
                  </a:lnTo>
                  <a:lnTo>
                    <a:pt x="8712" y="8380"/>
                  </a:lnTo>
                  <a:lnTo>
                    <a:pt x="8998" y="7523"/>
                  </a:lnTo>
                  <a:lnTo>
                    <a:pt x="9236" y="6666"/>
                  </a:lnTo>
                  <a:lnTo>
                    <a:pt x="9379" y="5857"/>
                  </a:lnTo>
                  <a:lnTo>
                    <a:pt x="9474" y="5095"/>
                  </a:lnTo>
                  <a:lnTo>
                    <a:pt x="9474" y="4381"/>
                  </a:lnTo>
                  <a:lnTo>
                    <a:pt x="9427" y="3762"/>
                  </a:lnTo>
                  <a:lnTo>
                    <a:pt x="9331" y="3191"/>
                  </a:lnTo>
                  <a:lnTo>
                    <a:pt x="9189" y="2667"/>
                  </a:lnTo>
                  <a:lnTo>
                    <a:pt x="8998" y="2191"/>
                  </a:lnTo>
                  <a:lnTo>
                    <a:pt x="8712" y="1762"/>
                  </a:lnTo>
                  <a:lnTo>
                    <a:pt x="8427" y="1382"/>
                  </a:lnTo>
                  <a:lnTo>
                    <a:pt x="8141" y="1096"/>
                  </a:lnTo>
                  <a:lnTo>
                    <a:pt x="7760" y="810"/>
                  </a:lnTo>
                  <a:lnTo>
                    <a:pt x="7379" y="572"/>
                  </a:lnTo>
                  <a:lnTo>
                    <a:pt x="6999" y="382"/>
                  </a:lnTo>
                  <a:lnTo>
                    <a:pt x="6618" y="239"/>
                  </a:lnTo>
                  <a:lnTo>
                    <a:pt x="6189" y="96"/>
                  </a:lnTo>
                  <a:lnTo>
                    <a:pt x="5761" y="48"/>
                  </a:lnTo>
                  <a:lnTo>
                    <a:pt x="5332"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flipH="1">
              <a:off x="2528936" y="1866859"/>
              <a:ext cx="20595" cy="11936"/>
            </a:xfrm>
            <a:custGeom>
              <a:avLst/>
              <a:gdLst/>
              <a:ahLst/>
              <a:cxnLst/>
              <a:rect l="l" t="t" r="r" b="b"/>
              <a:pathLst>
                <a:path w="906" h="525" extrusionOk="0">
                  <a:moveTo>
                    <a:pt x="477" y="1"/>
                  </a:moveTo>
                  <a:lnTo>
                    <a:pt x="239" y="48"/>
                  </a:lnTo>
                  <a:lnTo>
                    <a:pt x="48" y="191"/>
                  </a:lnTo>
                  <a:lnTo>
                    <a:pt x="1" y="239"/>
                  </a:lnTo>
                  <a:lnTo>
                    <a:pt x="1" y="334"/>
                  </a:lnTo>
                  <a:lnTo>
                    <a:pt x="1" y="382"/>
                  </a:lnTo>
                  <a:lnTo>
                    <a:pt x="48" y="477"/>
                  </a:lnTo>
                  <a:lnTo>
                    <a:pt x="191" y="525"/>
                  </a:lnTo>
                  <a:lnTo>
                    <a:pt x="524" y="477"/>
                  </a:lnTo>
                  <a:lnTo>
                    <a:pt x="715" y="429"/>
                  </a:lnTo>
                  <a:lnTo>
                    <a:pt x="858" y="382"/>
                  </a:lnTo>
                  <a:lnTo>
                    <a:pt x="905" y="287"/>
                  </a:lnTo>
                  <a:lnTo>
                    <a:pt x="905" y="144"/>
                  </a:lnTo>
                  <a:lnTo>
                    <a:pt x="810" y="96"/>
                  </a:lnTo>
                  <a:lnTo>
                    <a:pt x="71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
            <p:cNvSpPr/>
            <p:nvPr/>
          </p:nvSpPr>
          <p:spPr>
            <a:xfrm flipH="1">
              <a:off x="2464015" y="1876612"/>
              <a:ext cx="20572" cy="13005"/>
            </a:xfrm>
            <a:custGeom>
              <a:avLst/>
              <a:gdLst/>
              <a:ahLst/>
              <a:cxnLst/>
              <a:rect l="l" t="t" r="r" b="b"/>
              <a:pathLst>
                <a:path w="905" h="572" extrusionOk="0">
                  <a:moveTo>
                    <a:pt x="143" y="0"/>
                  </a:moveTo>
                  <a:lnTo>
                    <a:pt x="48" y="48"/>
                  </a:lnTo>
                  <a:lnTo>
                    <a:pt x="0" y="191"/>
                  </a:lnTo>
                  <a:lnTo>
                    <a:pt x="0" y="286"/>
                  </a:lnTo>
                  <a:lnTo>
                    <a:pt x="191" y="381"/>
                  </a:lnTo>
                  <a:lnTo>
                    <a:pt x="333" y="476"/>
                  </a:lnTo>
                  <a:lnTo>
                    <a:pt x="667" y="572"/>
                  </a:lnTo>
                  <a:lnTo>
                    <a:pt x="809" y="572"/>
                  </a:lnTo>
                  <a:lnTo>
                    <a:pt x="857" y="524"/>
                  </a:lnTo>
                  <a:lnTo>
                    <a:pt x="905" y="429"/>
                  </a:lnTo>
                  <a:lnTo>
                    <a:pt x="905" y="381"/>
                  </a:lnTo>
                  <a:lnTo>
                    <a:pt x="905" y="286"/>
                  </a:lnTo>
                  <a:lnTo>
                    <a:pt x="714" y="96"/>
                  </a:lnTo>
                  <a:lnTo>
                    <a:pt x="52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flipH="1">
              <a:off x="2483496" y="1913422"/>
              <a:ext cx="6501" cy="21667"/>
            </a:xfrm>
            <a:custGeom>
              <a:avLst/>
              <a:gdLst/>
              <a:ahLst/>
              <a:cxnLst/>
              <a:rect l="l" t="t" r="r" b="b"/>
              <a:pathLst>
                <a:path w="286" h="953" extrusionOk="0">
                  <a:moveTo>
                    <a:pt x="48" y="0"/>
                  </a:moveTo>
                  <a:lnTo>
                    <a:pt x="0" y="286"/>
                  </a:lnTo>
                  <a:lnTo>
                    <a:pt x="0" y="571"/>
                  </a:lnTo>
                  <a:lnTo>
                    <a:pt x="0" y="714"/>
                  </a:lnTo>
                  <a:lnTo>
                    <a:pt x="95" y="809"/>
                  </a:lnTo>
                  <a:lnTo>
                    <a:pt x="191" y="905"/>
                  </a:lnTo>
                  <a:lnTo>
                    <a:pt x="286" y="952"/>
                  </a:lnTo>
                  <a:lnTo>
                    <a:pt x="286" y="952"/>
                  </a:lnTo>
                  <a:lnTo>
                    <a:pt x="191" y="857"/>
                  </a:lnTo>
                  <a:lnTo>
                    <a:pt x="143" y="762"/>
                  </a:lnTo>
                  <a:lnTo>
                    <a:pt x="48" y="571"/>
                  </a:lnTo>
                  <a:lnTo>
                    <a:pt x="48" y="286"/>
                  </a:lnTo>
                  <a:lnTo>
                    <a:pt x="48" y="48"/>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flipH="1">
              <a:off x="2472676" y="1905828"/>
              <a:ext cx="17321" cy="26010"/>
            </a:xfrm>
            <a:custGeom>
              <a:avLst/>
              <a:gdLst/>
              <a:ahLst/>
              <a:cxnLst/>
              <a:rect l="l" t="t" r="r" b="b"/>
              <a:pathLst>
                <a:path w="762" h="1144" extrusionOk="0">
                  <a:moveTo>
                    <a:pt x="381" y="1"/>
                  </a:moveTo>
                  <a:lnTo>
                    <a:pt x="238" y="48"/>
                  </a:lnTo>
                  <a:lnTo>
                    <a:pt x="95" y="191"/>
                  </a:lnTo>
                  <a:lnTo>
                    <a:pt x="48" y="334"/>
                  </a:lnTo>
                  <a:lnTo>
                    <a:pt x="0" y="572"/>
                  </a:lnTo>
                  <a:lnTo>
                    <a:pt x="0" y="763"/>
                  </a:lnTo>
                  <a:lnTo>
                    <a:pt x="48" y="953"/>
                  </a:lnTo>
                  <a:lnTo>
                    <a:pt x="143" y="1096"/>
                  </a:lnTo>
                  <a:lnTo>
                    <a:pt x="333" y="1143"/>
                  </a:lnTo>
                  <a:lnTo>
                    <a:pt x="524" y="1096"/>
                  </a:lnTo>
                  <a:lnTo>
                    <a:pt x="619" y="953"/>
                  </a:lnTo>
                  <a:lnTo>
                    <a:pt x="714" y="810"/>
                  </a:lnTo>
                  <a:lnTo>
                    <a:pt x="762" y="572"/>
                  </a:lnTo>
                  <a:lnTo>
                    <a:pt x="762" y="382"/>
                  </a:lnTo>
                  <a:lnTo>
                    <a:pt x="714" y="191"/>
                  </a:lnTo>
                  <a:lnTo>
                    <a:pt x="571" y="48"/>
                  </a:lnTo>
                  <a:lnTo>
                    <a:pt x="38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6"/>
            <p:cNvSpPr/>
            <p:nvPr/>
          </p:nvSpPr>
          <p:spPr>
            <a:xfrm flipH="1">
              <a:off x="2460765" y="1907988"/>
              <a:ext cx="17344" cy="10868"/>
            </a:xfrm>
            <a:custGeom>
              <a:avLst/>
              <a:gdLst/>
              <a:ahLst/>
              <a:cxnLst/>
              <a:rect l="l" t="t" r="r" b="b"/>
              <a:pathLst>
                <a:path w="763" h="478" extrusionOk="0">
                  <a:moveTo>
                    <a:pt x="48" y="1"/>
                  </a:moveTo>
                  <a:lnTo>
                    <a:pt x="1" y="49"/>
                  </a:lnTo>
                  <a:lnTo>
                    <a:pt x="48" y="239"/>
                  </a:lnTo>
                  <a:lnTo>
                    <a:pt x="144" y="334"/>
                  </a:lnTo>
                  <a:lnTo>
                    <a:pt x="239" y="429"/>
                  </a:lnTo>
                  <a:lnTo>
                    <a:pt x="382" y="477"/>
                  </a:lnTo>
                  <a:lnTo>
                    <a:pt x="524" y="429"/>
                  </a:lnTo>
                  <a:lnTo>
                    <a:pt x="667" y="334"/>
                  </a:lnTo>
                  <a:lnTo>
                    <a:pt x="715" y="191"/>
                  </a:lnTo>
                  <a:lnTo>
                    <a:pt x="763" y="49"/>
                  </a:lnTo>
                  <a:lnTo>
                    <a:pt x="715" y="49"/>
                  </a:lnTo>
                  <a:lnTo>
                    <a:pt x="572" y="191"/>
                  </a:lnTo>
                  <a:lnTo>
                    <a:pt x="477" y="239"/>
                  </a:lnTo>
                  <a:lnTo>
                    <a:pt x="382" y="239"/>
                  </a:lnTo>
                  <a:lnTo>
                    <a:pt x="286" y="191"/>
                  </a:lnTo>
                  <a:lnTo>
                    <a:pt x="239" y="144"/>
                  </a:lnTo>
                  <a:lnTo>
                    <a:pt x="9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
            <p:cNvSpPr/>
            <p:nvPr/>
          </p:nvSpPr>
          <p:spPr>
            <a:xfrm flipH="1">
              <a:off x="2532186" y="1905828"/>
              <a:ext cx="10843" cy="20599"/>
            </a:xfrm>
            <a:custGeom>
              <a:avLst/>
              <a:gdLst/>
              <a:ahLst/>
              <a:cxnLst/>
              <a:rect l="l" t="t" r="r" b="b"/>
              <a:pathLst>
                <a:path w="477" h="906" extrusionOk="0">
                  <a:moveTo>
                    <a:pt x="476" y="1"/>
                  </a:moveTo>
                  <a:lnTo>
                    <a:pt x="476" y="1"/>
                  </a:lnTo>
                  <a:lnTo>
                    <a:pt x="476" y="1"/>
                  </a:lnTo>
                  <a:close/>
                  <a:moveTo>
                    <a:pt x="476" y="1"/>
                  </a:moveTo>
                  <a:lnTo>
                    <a:pt x="429" y="48"/>
                  </a:lnTo>
                  <a:lnTo>
                    <a:pt x="429" y="86"/>
                  </a:lnTo>
                  <a:lnTo>
                    <a:pt x="476" y="1"/>
                  </a:lnTo>
                  <a:close/>
                  <a:moveTo>
                    <a:pt x="429" y="86"/>
                  </a:moveTo>
                  <a:lnTo>
                    <a:pt x="0" y="858"/>
                  </a:lnTo>
                  <a:lnTo>
                    <a:pt x="31" y="848"/>
                  </a:lnTo>
                  <a:lnTo>
                    <a:pt x="31" y="848"/>
                  </a:lnTo>
                  <a:lnTo>
                    <a:pt x="429" y="91"/>
                  </a:lnTo>
                  <a:lnTo>
                    <a:pt x="429" y="86"/>
                  </a:lnTo>
                  <a:close/>
                  <a:moveTo>
                    <a:pt x="476" y="1"/>
                  </a:moveTo>
                  <a:lnTo>
                    <a:pt x="429" y="91"/>
                  </a:lnTo>
                  <a:lnTo>
                    <a:pt x="429" y="286"/>
                  </a:lnTo>
                  <a:lnTo>
                    <a:pt x="333" y="572"/>
                  </a:lnTo>
                  <a:lnTo>
                    <a:pt x="238" y="763"/>
                  </a:lnTo>
                  <a:lnTo>
                    <a:pt x="143" y="810"/>
                  </a:lnTo>
                  <a:lnTo>
                    <a:pt x="31" y="848"/>
                  </a:lnTo>
                  <a:lnTo>
                    <a:pt x="31" y="848"/>
                  </a:lnTo>
                  <a:lnTo>
                    <a:pt x="0" y="905"/>
                  </a:lnTo>
                  <a:lnTo>
                    <a:pt x="143" y="858"/>
                  </a:lnTo>
                  <a:lnTo>
                    <a:pt x="238" y="810"/>
                  </a:lnTo>
                  <a:lnTo>
                    <a:pt x="333" y="715"/>
                  </a:lnTo>
                  <a:lnTo>
                    <a:pt x="381" y="572"/>
                  </a:lnTo>
                  <a:lnTo>
                    <a:pt x="476" y="286"/>
                  </a:lnTo>
                  <a:lnTo>
                    <a:pt x="47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flipH="1">
              <a:off x="2532186" y="1905828"/>
              <a:ext cx="10843" cy="19508"/>
            </a:xfrm>
            <a:custGeom>
              <a:avLst/>
              <a:gdLst/>
              <a:ahLst/>
              <a:cxnLst/>
              <a:rect l="l" t="t" r="r" b="b"/>
              <a:pathLst>
                <a:path w="477" h="858" fill="none" extrusionOk="0">
                  <a:moveTo>
                    <a:pt x="476" y="1"/>
                  </a:moveTo>
                  <a:lnTo>
                    <a:pt x="476" y="1"/>
                  </a:lnTo>
                  <a:lnTo>
                    <a:pt x="476" y="1"/>
                  </a:lnTo>
                  <a:lnTo>
                    <a:pt x="429" y="48"/>
                  </a:lnTo>
                  <a:lnTo>
                    <a:pt x="429" y="48"/>
                  </a:lnTo>
                  <a:lnTo>
                    <a:pt x="429" y="286"/>
                  </a:lnTo>
                  <a:lnTo>
                    <a:pt x="333" y="572"/>
                  </a:lnTo>
                  <a:lnTo>
                    <a:pt x="238" y="763"/>
                  </a:lnTo>
                  <a:lnTo>
                    <a:pt x="143" y="810"/>
                  </a:lnTo>
                  <a:lnTo>
                    <a:pt x="0" y="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flipH="1">
              <a:off x="2532186" y="1905828"/>
              <a:ext cx="10843" cy="20599"/>
            </a:xfrm>
            <a:custGeom>
              <a:avLst/>
              <a:gdLst/>
              <a:ahLst/>
              <a:cxnLst/>
              <a:rect l="l" t="t" r="r" b="b"/>
              <a:pathLst>
                <a:path w="477" h="906" fill="none" extrusionOk="0">
                  <a:moveTo>
                    <a:pt x="0" y="905"/>
                  </a:moveTo>
                  <a:lnTo>
                    <a:pt x="0" y="905"/>
                  </a:lnTo>
                  <a:lnTo>
                    <a:pt x="143" y="858"/>
                  </a:lnTo>
                  <a:lnTo>
                    <a:pt x="238" y="810"/>
                  </a:lnTo>
                  <a:lnTo>
                    <a:pt x="333" y="715"/>
                  </a:lnTo>
                  <a:lnTo>
                    <a:pt x="381" y="572"/>
                  </a:lnTo>
                  <a:lnTo>
                    <a:pt x="476" y="286"/>
                  </a:lnTo>
                  <a:lnTo>
                    <a:pt x="476" y="1"/>
                  </a:lnTo>
                  <a:lnTo>
                    <a:pt x="0" y="9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flipH="1">
              <a:off x="2532186" y="1897166"/>
              <a:ext cx="17344" cy="26010"/>
            </a:xfrm>
            <a:custGeom>
              <a:avLst/>
              <a:gdLst/>
              <a:ahLst/>
              <a:cxnLst/>
              <a:rect l="l" t="t" r="r" b="b"/>
              <a:pathLst>
                <a:path w="763" h="1144" extrusionOk="0">
                  <a:moveTo>
                    <a:pt x="477" y="1"/>
                  </a:moveTo>
                  <a:lnTo>
                    <a:pt x="286" y="49"/>
                  </a:lnTo>
                  <a:lnTo>
                    <a:pt x="143" y="144"/>
                  </a:lnTo>
                  <a:lnTo>
                    <a:pt x="48" y="287"/>
                  </a:lnTo>
                  <a:lnTo>
                    <a:pt x="1" y="525"/>
                  </a:lnTo>
                  <a:lnTo>
                    <a:pt x="1" y="715"/>
                  </a:lnTo>
                  <a:lnTo>
                    <a:pt x="48" y="905"/>
                  </a:lnTo>
                  <a:lnTo>
                    <a:pt x="143" y="1048"/>
                  </a:lnTo>
                  <a:lnTo>
                    <a:pt x="286" y="1144"/>
                  </a:lnTo>
                  <a:lnTo>
                    <a:pt x="477" y="1096"/>
                  </a:lnTo>
                  <a:lnTo>
                    <a:pt x="619" y="1001"/>
                  </a:lnTo>
                  <a:lnTo>
                    <a:pt x="715" y="810"/>
                  </a:lnTo>
                  <a:lnTo>
                    <a:pt x="762" y="620"/>
                  </a:lnTo>
                  <a:lnTo>
                    <a:pt x="762" y="429"/>
                  </a:lnTo>
                  <a:lnTo>
                    <a:pt x="715" y="239"/>
                  </a:lnTo>
                  <a:lnTo>
                    <a:pt x="619" y="96"/>
                  </a:lnTo>
                  <a:lnTo>
                    <a:pt x="47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flipH="1">
              <a:off x="2543006" y="1896097"/>
              <a:ext cx="14093" cy="11914"/>
            </a:xfrm>
            <a:custGeom>
              <a:avLst/>
              <a:gdLst/>
              <a:ahLst/>
              <a:cxnLst/>
              <a:rect l="l" t="t" r="r" b="b"/>
              <a:pathLst>
                <a:path w="620" h="524" extrusionOk="0">
                  <a:moveTo>
                    <a:pt x="0" y="0"/>
                  </a:moveTo>
                  <a:lnTo>
                    <a:pt x="0" y="143"/>
                  </a:lnTo>
                  <a:lnTo>
                    <a:pt x="0" y="286"/>
                  </a:lnTo>
                  <a:lnTo>
                    <a:pt x="96" y="429"/>
                  </a:lnTo>
                  <a:lnTo>
                    <a:pt x="191" y="476"/>
                  </a:lnTo>
                  <a:lnTo>
                    <a:pt x="334" y="524"/>
                  </a:lnTo>
                  <a:lnTo>
                    <a:pt x="476" y="429"/>
                  </a:lnTo>
                  <a:lnTo>
                    <a:pt x="572" y="334"/>
                  </a:lnTo>
                  <a:lnTo>
                    <a:pt x="619" y="191"/>
                  </a:lnTo>
                  <a:lnTo>
                    <a:pt x="619" y="143"/>
                  </a:lnTo>
                  <a:lnTo>
                    <a:pt x="572" y="96"/>
                  </a:lnTo>
                  <a:lnTo>
                    <a:pt x="429" y="191"/>
                  </a:lnTo>
                  <a:lnTo>
                    <a:pt x="334" y="238"/>
                  </a:lnTo>
                  <a:lnTo>
                    <a:pt x="191" y="238"/>
                  </a:lnTo>
                  <a:lnTo>
                    <a:pt x="143" y="143"/>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flipH="1">
              <a:off x="2492156" y="1974036"/>
              <a:ext cx="16253" cy="7594"/>
            </a:xfrm>
            <a:custGeom>
              <a:avLst/>
              <a:gdLst/>
              <a:ahLst/>
              <a:cxnLst/>
              <a:rect l="l" t="t" r="r" b="b"/>
              <a:pathLst>
                <a:path w="715" h="334" extrusionOk="0">
                  <a:moveTo>
                    <a:pt x="667" y="0"/>
                  </a:moveTo>
                  <a:lnTo>
                    <a:pt x="524" y="143"/>
                  </a:lnTo>
                  <a:lnTo>
                    <a:pt x="429" y="191"/>
                  </a:lnTo>
                  <a:lnTo>
                    <a:pt x="191" y="191"/>
                  </a:lnTo>
                  <a:lnTo>
                    <a:pt x="1" y="95"/>
                  </a:lnTo>
                  <a:lnTo>
                    <a:pt x="96" y="191"/>
                  </a:lnTo>
                  <a:lnTo>
                    <a:pt x="191" y="286"/>
                  </a:lnTo>
                  <a:lnTo>
                    <a:pt x="286" y="286"/>
                  </a:lnTo>
                  <a:lnTo>
                    <a:pt x="429" y="333"/>
                  </a:lnTo>
                  <a:lnTo>
                    <a:pt x="524" y="286"/>
                  </a:lnTo>
                  <a:lnTo>
                    <a:pt x="620" y="238"/>
                  </a:lnTo>
                  <a:lnTo>
                    <a:pt x="667" y="143"/>
                  </a:lnTo>
                  <a:lnTo>
                    <a:pt x="715" y="48"/>
                  </a:lnTo>
                  <a:lnTo>
                    <a:pt x="66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flipH="1">
              <a:off x="2496475" y="1866859"/>
              <a:ext cx="40075" cy="95287"/>
            </a:xfrm>
            <a:custGeom>
              <a:avLst/>
              <a:gdLst/>
              <a:ahLst/>
              <a:cxnLst/>
              <a:rect l="l" t="t" r="r" b="b"/>
              <a:pathLst>
                <a:path w="1763" h="4191" extrusionOk="0">
                  <a:moveTo>
                    <a:pt x="1096" y="1"/>
                  </a:moveTo>
                  <a:lnTo>
                    <a:pt x="763" y="810"/>
                  </a:lnTo>
                  <a:lnTo>
                    <a:pt x="477" y="1667"/>
                  </a:lnTo>
                  <a:lnTo>
                    <a:pt x="239" y="2524"/>
                  </a:lnTo>
                  <a:lnTo>
                    <a:pt x="1" y="3381"/>
                  </a:lnTo>
                  <a:lnTo>
                    <a:pt x="48" y="3381"/>
                  </a:lnTo>
                  <a:lnTo>
                    <a:pt x="96" y="3429"/>
                  </a:lnTo>
                  <a:lnTo>
                    <a:pt x="239" y="3429"/>
                  </a:lnTo>
                  <a:lnTo>
                    <a:pt x="620" y="3333"/>
                  </a:lnTo>
                  <a:lnTo>
                    <a:pt x="429" y="4095"/>
                  </a:lnTo>
                  <a:lnTo>
                    <a:pt x="477" y="4095"/>
                  </a:lnTo>
                  <a:lnTo>
                    <a:pt x="572" y="4143"/>
                  </a:lnTo>
                  <a:lnTo>
                    <a:pt x="905" y="4190"/>
                  </a:lnTo>
                  <a:lnTo>
                    <a:pt x="1239" y="4143"/>
                  </a:lnTo>
                  <a:lnTo>
                    <a:pt x="1524" y="4048"/>
                  </a:lnTo>
                  <a:lnTo>
                    <a:pt x="1762" y="3810"/>
                  </a:lnTo>
                  <a:lnTo>
                    <a:pt x="1715" y="3810"/>
                  </a:lnTo>
                  <a:lnTo>
                    <a:pt x="1477" y="3905"/>
                  </a:lnTo>
                  <a:lnTo>
                    <a:pt x="1191" y="3952"/>
                  </a:lnTo>
                  <a:lnTo>
                    <a:pt x="905" y="4000"/>
                  </a:lnTo>
                  <a:lnTo>
                    <a:pt x="667" y="4000"/>
                  </a:lnTo>
                  <a:lnTo>
                    <a:pt x="763" y="3524"/>
                  </a:lnTo>
                  <a:lnTo>
                    <a:pt x="858" y="3238"/>
                  </a:lnTo>
                  <a:lnTo>
                    <a:pt x="858" y="3095"/>
                  </a:lnTo>
                  <a:lnTo>
                    <a:pt x="572" y="3143"/>
                  </a:lnTo>
                  <a:lnTo>
                    <a:pt x="287" y="3191"/>
                  </a:lnTo>
                  <a:lnTo>
                    <a:pt x="477" y="2381"/>
                  </a:lnTo>
                  <a:lnTo>
                    <a:pt x="715" y="1620"/>
                  </a:lnTo>
                  <a:lnTo>
                    <a:pt x="953" y="810"/>
                  </a:lnTo>
                  <a:lnTo>
                    <a:pt x="1144" y="48"/>
                  </a:lnTo>
                  <a:lnTo>
                    <a:pt x="114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flipH="1">
              <a:off x="2495384" y="1952369"/>
              <a:ext cx="27096" cy="19508"/>
            </a:xfrm>
            <a:custGeom>
              <a:avLst/>
              <a:gdLst/>
              <a:ahLst/>
              <a:cxnLst/>
              <a:rect l="l" t="t" r="r" b="b"/>
              <a:pathLst>
                <a:path w="1192" h="858" extrusionOk="0">
                  <a:moveTo>
                    <a:pt x="1143" y="1"/>
                  </a:moveTo>
                  <a:lnTo>
                    <a:pt x="858" y="144"/>
                  </a:lnTo>
                  <a:lnTo>
                    <a:pt x="572" y="191"/>
                  </a:lnTo>
                  <a:lnTo>
                    <a:pt x="286" y="239"/>
                  </a:lnTo>
                  <a:lnTo>
                    <a:pt x="1" y="191"/>
                  </a:lnTo>
                  <a:lnTo>
                    <a:pt x="191" y="477"/>
                  </a:lnTo>
                  <a:lnTo>
                    <a:pt x="477" y="763"/>
                  </a:lnTo>
                  <a:lnTo>
                    <a:pt x="620" y="810"/>
                  </a:lnTo>
                  <a:lnTo>
                    <a:pt x="810" y="858"/>
                  </a:lnTo>
                  <a:lnTo>
                    <a:pt x="1001" y="810"/>
                  </a:lnTo>
                  <a:lnTo>
                    <a:pt x="1143" y="715"/>
                  </a:lnTo>
                  <a:lnTo>
                    <a:pt x="1191" y="525"/>
                  </a:lnTo>
                  <a:lnTo>
                    <a:pt x="1191" y="382"/>
                  </a:lnTo>
                  <a:lnTo>
                    <a:pt x="114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flipH="1">
              <a:off x="2495384" y="1961031"/>
              <a:ext cx="16276" cy="10845"/>
            </a:xfrm>
            <a:custGeom>
              <a:avLst/>
              <a:gdLst/>
              <a:ahLst/>
              <a:cxnLst/>
              <a:rect l="l" t="t" r="r" b="b"/>
              <a:pathLst>
                <a:path w="716" h="477" extrusionOk="0">
                  <a:moveTo>
                    <a:pt x="477" y="1"/>
                  </a:moveTo>
                  <a:lnTo>
                    <a:pt x="287" y="48"/>
                  </a:lnTo>
                  <a:lnTo>
                    <a:pt x="96" y="191"/>
                  </a:lnTo>
                  <a:lnTo>
                    <a:pt x="1" y="382"/>
                  </a:lnTo>
                  <a:lnTo>
                    <a:pt x="144" y="429"/>
                  </a:lnTo>
                  <a:lnTo>
                    <a:pt x="334" y="477"/>
                  </a:lnTo>
                  <a:lnTo>
                    <a:pt x="525" y="429"/>
                  </a:lnTo>
                  <a:lnTo>
                    <a:pt x="667" y="334"/>
                  </a:lnTo>
                  <a:lnTo>
                    <a:pt x="715" y="144"/>
                  </a:lnTo>
                  <a:lnTo>
                    <a:pt x="715" y="1"/>
                  </a:lnTo>
                  <a:close/>
                </a:path>
              </a:pathLst>
            </a:custGeom>
            <a:solidFill>
              <a:srgbClr val="FF9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flipH="1">
              <a:off x="2334151" y="1756452"/>
              <a:ext cx="169917" cy="163472"/>
            </a:xfrm>
            <a:custGeom>
              <a:avLst/>
              <a:gdLst/>
              <a:ahLst/>
              <a:cxnLst/>
              <a:rect l="l" t="t" r="r" b="b"/>
              <a:pathLst>
                <a:path w="7475" h="7190" extrusionOk="0">
                  <a:moveTo>
                    <a:pt x="2857" y="1"/>
                  </a:moveTo>
                  <a:lnTo>
                    <a:pt x="2381" y="48"/>
                  </a:lnTo>
                  <a:lnTo>
                    <a:pt x="1428" y="191"/>
                  </a:lnTo>
                  <a:lnTo>
                    <a:pt x="714" y="382"/>
                  </a:lnTo>
                  <a:lnTo>
                    <a:pt x="191" y="572"/>
                  </a:lnTo>
                  <a:lnTo>
                    <a:pt x="0" y="667"/>
                  </a:lnTo>
                  <a:lnTo>
                    <a:pt x="524" y="620"/>
                  </a:lnTo>
                  <a:lnTo>
                    <a:pt x="1095" y="572"/>
                  </a:lnTo>
                  <a:lnTo>
                    <a:pt x="1809" y="572"/>
                  </a:lnTo>
                  <a:lnTo>
                    <a:pt x="2666" y="620"/>
                  </a:lnTo>
                  <a:lnTo>
                    <a:pt x="3523" y="810"/>
                  </a:lnTo>
                  <a:lnTo>
                    <a:pt x="3952" y="905"/>
                  </a:lnTo>
                  <a:lnTo>
                    <a:pt x="4428" y="1048"/>
                  </a:lnTo>
                  <a:lnTo>
                    <a:pt x="4856" y="1239"/>
                  </a:lnTo>
                  <a:lnTo>
                    <a:pt x="5285" y="1429"/>
                  </a:lnTo>
                  <a:lnTo>
                    <a:pt x="5666" y="1715"/>
                  </a:lnTo>
                  <a:lnTo>
                    <a:pt x="5951" y="2048"/>
                  </a:lnTo>
                  <a:lnTo>
                    <a:pt x="6189" y="2429"/>
                  </a:lnTo>
                  <a:lnTo>
                    <a:pt x="6380" y="2857"/>
                  </a:lnTo>
                  <a:lnTo>
                    <a:pt x="6523" y="3333"/>
                  </a:lnTo>
                  <a:lnTo>
                    <a:pt x="6618" y="3809"/>
                  </a:lnTo>
                  <a:lnTo>
                    <a:pt x="6665" y="4286"/>
                  </a:lnTo>
                  <a:lnTo>
                    <a:pt x="6665" y="4809"/>
                  </a:lnTo>
                  <a:lnTo>
                    <a:pt x="6665" y="5714"/>
                  </a:lnTo>
                  <a:lnTo>
                    <a:pt x="6570" y="6476"/>
                  </a:lnTo>
                  <a:lnTo>
                    <a:pt x="6475" y="7190"/>
                  </a:lnTo>
                  <a:lnTo>
                    <a:pt x="6523" y="7047"/>
                  </a:lnTo>
                  <a:lnTo>
                    <a:pt x="6761" y="6618"/>
                  </a:lnTo>
                  <a:lnTo>
                    <a:pt x="7046" y="5952"/>
                  </a:lnTo>
                  <a:lnTo>
                    <a:pt x="7189" y="5523"/>
                  </a:lnTo>
                  <a:lnTo>
                    <a:pt x="7332" y="5095"/>
                  </a:lnTo>
                  <a:lnTo>
                    <a:pt x="7427" y="4666"/>
                  </a:lnTo>
                  <a:lnTo>
                    <a:pt x="7475" y="4190"/>
                  </a:lnTo>
                  <a:lnTo>
                    <a:pt x="7475" y="3667"/>
                  </a:lnTo>
                  <a:lnTo>
                    <a:pt x="7427" y="3191"/>
                  </a:lnTo>
                  <a:lnTo>
                    <a:pt x="7332" y="2667"/>
                  </a:lnTo>
                  <a:lnTo>
                    <a:pt x="7094" y="2191"/>
                  </a:lnTo>
                  <a:lnTo>
                    <a:pt x="6856" y="1667"/>
                  </a:lnTo>
                  <a:lnTo>
                    <a:pt x="6475" y="1239"/>
                  </a:lnTo>
                  <a:lnTo>
                    <a:pt x="5999" y="810"/>
                  </a:lnTo>
                  <a:lnTo>
                    <a:pt x="5523" y="524"/>
                  </a:lnTo>
                  <a:lnTo>
                    <a:pt x="4999" y="286"/>
                  </a:lnTo>
                  <a:lnTo>
                    <a:pt x="4475" y="96"/>
                  </a:lnTo>
                  <a:lnTo>
                    <a:pt x="3952"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flipH="1">
              <a:off x="2346040" y="1761863"/>
              <a:ext cx="211060" cy="182957"/>
            </a:xfrm>
            <a:custGeom>
              <a:avLst/>
              <a:gdLst/>
              <a:ahLst/>
              <a:cxnLst/>
              <a:rect l="l" t="t" r="r" b="b"/>
              <a:pathLst>
                <a:path w="9285" h="8047" extrusionOk="0">
                  <a:moveTo>
                    <a:pt x="4523" y="1"/>
                  </a:moveTo>
                  <a:lnTo>
                    <a:pt x="3999" y="48"/>
                  </a:lnTo>
                  <a:lnTo>
                    <a:pt x="3476" y="96"/>
                  </a:lnTo>
                  <a:lnTo>
                    <a:pt x="2952" y="191"/>
                  </a:lnTo>
                  <a:lnTo>
                    <a:pt x="2524" y="334"/>
                  </a:lnTo>
                  <a:lnTo>
                    <a:pt x="2095" y="524"/>
                  </a:lnTo>
                  <a:lnTo>
                    <a:pt x="1667" y="715"/>
                  </a:lnTo>
                  <a:lnTo>
                    <a:pt x="1333" y="1001"/>
                  </a:lnTo>
                  <a:lnTo>
                    <a:pt x="1095" y="1239"/>
                  </a:lnTo>
                  <a:lnTo>
                    <a:pt x="714" y="1762"/>
                  </a:lnTo>
                  <a:lnTo>
                    <a:pt x="476" y="2286"/>
                  </a:lnTo>
                  <a:lnTo>
                    <a:pt x="286" y="2857"/>
                  </a:lnTo>
                  <a:lnTo>
                    <a:pt x="143" y="3333"/>
                  </a:lnTo>
                  <a:lnTo>
                    <a:pt x="48" y="3810"/>
                  </a:lnTo>
                  <a:lnTo>
                    <a:pt x="0" y="4190"/>
                  </a:lnTo>
                  <a:lnTo>
                    <a:pt x="0" y="4476"/>
                  </a:lnTo>
                  <a:lnTo>
                    <a:pt x="238" y="3952"/>
                  </a:lnTo>
                  <a:lnTo>
                    <a:pt x="619" y="3429"/>
                  </a:lnTo>
                  <a:lnTo>
                    <a:pt x="1000" y="2953"/>
                  </a:lnTo>
                  <a:lnTo>
                    <a:pt x="1429" y="2524"/>
                  </a:lnTo>
                  <a:lnTo>
                    <a:pt x="1619" y="2953"/>
                  </a:lnTo>
                  <a:lnTo>
                    <a:pt x="1905" y="3333"/>
                  </a:lnTo>
                  <a:lnTo>
                    <a:pt x="2286" y="3857"/>
                  </a:lnTo>
                  <a:lnTo>
                    <a:pt x="2857" y="4381"/>
                  </a:lnTo>
                  <a:lnTo>
                    <a:pt x="3190" y="4666"/>
                  </a:lnTo>
                  <a:lnTo>
                    <a:pt x="3523" y="4905"/>
                  </a:lnTo>
                  <a:lnTo>
                    <a:pt x="3952" y="5143"/>
                  </a:lnTo>
                  <a:lnTo>
                    <a:pt x="4428" y="5381"/>
                  </a:lnTo>
                  <a:lnTo>
                    <a:pt x="4952" y="5571"/>
                  </a:lnTo>
                  <a:lnTo>
                    <a:pt x="5523" y="5714"/>
                  </a:lnTo>
                  <a:lnTo>
                    <a:pt x="5142" y="4476"/>
                  </a:lnTo>
                  <a:lnTo>
                    <a:pt x="5571" y="5047"/>
                  </a:lnTo>
                  <a:lnTo>
                    <a:pt x="6094" y="5523"/>
                  </a:lnTo>
                  <a:lnTo>
                    <a:pt x="6666" y="5952"/>
                  </a:lnTo>
                  <a:lnTo>
                    <a:pt x="7285" y="6333"/>
                  </a:lnTo>
                  <a:lnTo>
                    <a:pt x="7332" y="6571"/>
                  </a:lnTo>
                  <a:lnTo>
                    <a:pt x="7380" y="6856"/>
                  </a:lnTo>
                  <a:lnTo>
                    <a:pt x="7475" y="7095"/>
                  </a:lnTo>
                  <a:lnTo>
                    <a:pt x="7618" y="7333"/>
                  </a:lnTo>
                  <a:lnTo>
                    <a:pt x="7761" y="7523"/>
                  </a:lnTo>
                  <a:lnTo>
                    <a:pt x="7951" y="7761"/>
                  </a:lnTo>
                  <a:lnTo>
                    <a:pt x="8141" y="7904"/>
                  </a:lnTo>
                  <a:lnTo>
                    <a:pt x="8380" y="8047"/>
                  </a:lnTo>
                  <a:lnTo>
                    <a:pt x="8665" y="7380"/>
                  </a:lnTo>
                  <a:lnTo>
                    <a:pt x="8903" y="6618"/>
                  </a:lnTo>
                  <a:lnTo>
                    <a:pt x="9141" y="5666"/>
                  </a:lnTo>
                  <a:lnTo>
                    <a:pt x="9236" y="5190"/>
                  </a:lnTo>
                  <a:lnTo>
                    <a:pt x="9284" y="4666"/>
                  </a:lnTo>
                  <a:lnTo>
                    <a:pt x="9284" y="4095"/>
                  </a:lnTo>
                  <a:lnTo>
                    <a:pt x="9236" y="3571"/>
                  </a:lnTo>
                  <a:lnTo>
                    <a:pt x="9141" y="3048"/>
                  </a:lnTo>
                  <a:lnTo>
                    <a:pt x="8951" y="2524"/>
                  </a:lnTo>
                  <a:lnTo>
                    <a:pt x="8713" y="2000"/>
                  </a:lnTo>
                  <a:lnTo>
                    <a:pt x="8380" y="1572"/>
                  </a:lnTo>
                  <a:lnTo>
                    <a:pt x="7999" y="1191"/>
                  </a:lnTo>
                  <a:lnTo>
                    <a:pt x="7618" y="858"/>
                  </a:lnTo>
                  <a:lnTo>
                    <a:pt x="7142" y="620"/>
                  </a:lnTo>
                  <a:lnTo>
                    <a:pt x="6666" y="382"/>
                  </a:lnTo>
                  <a:lnTo>
                    <a:pt x="6142" y="239"/>
                  </a:lnTo>
                  <a:lnTo>
                    <a:pt x="5618" y="96"/>
                  </a:lnTo>
                  <a:lnTo>
                    <a:pt x="5047" y="48"/>
                  </a:lnTo>
                  <a:lnTo>
                    <a:pt x="452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flipH="1">
              <a:off x="2449944" y="1808404"/>
              <a:ext cx="76855" cy="84465"/>
            </a:xfrm>
            <a:custGeom>
              <a:avLst/>
              <a:gdLst/>
              <a:ahLst/>
              <a:cxnLst/>
              <a:rect l="l" t="t" r="r" b="b"/>
              <a:pathLst>
                <a:path w="3381" h="3715" extrusionOk="0">
                  <a:moveTo>
                    <a:pt x="0" y="1"/>
                  </a:moveTo>
                  <a:lnTo>
                    <a:pt x="48" y="620"/>
                  </a:lnTo>
                  <a:lnTo>
                    <a:pt x="238" y="1286"/>
                  </a:lnTo>
                  <a:lnTo>
                    <a:pt x="334" y="1572"/>
                  </a:lnTo>
                  <a:lnTo>
                    <a:pt x="524" y="1858"/>
                  </a:lnTo>
                  <a:lnTo>
                    <a:pt x="667" y="2096"/>
                  </a:lnTo>
                  <a:lnTo>
                    <a:pt x="905" y="2334"/>
                  </a:lnTo>
                  <a:lnTo>
                    <a:pt x="1286" y="2715"/>
                  </a:lnTo>
                  <a:lnTo>
                    <a:pt x="1762" y="3048"/>
                  </a:lnTo>
                  <a:lnTo>
                    <a:pt x="2143" y="3286"/>
                  </a:lnTo>
                  <a:lnTo>
                    <a:pt x="2571" y="3429"/>
                  </a:lnTo>
                  <a:lnTo>
                    <a:pt x="2952" y="3619"/>
                  </a:lnTo>
                  <a:lnTo>
                    <a:pt x="3381" y="3714"/>
                  </a:lnTo>
                  <a:lnTo>
                    <a:pt x="3381" y="3714"/>
                  </a:lnTo>
                  <a:lnTo>
                    <a:pt x="2762" y="3476"/>
                  </a:lnTo>
                  <a:lnTo>
                    <a:pt x="2143" y="3143"/>
                  </a:lnTo>
                  <a:lnTo>
                    <a:pt x="1571" y="2715"/>
                  </a:lnTo>
                  <a:lnTo>
                    <a:pt x="1095" y="2239"/>
                  </a:lnTo>
                  <a:lnTo>
                    <a:pt x="762" y="1763"/>
                  </a:lnTo>
                  <a:lnTo>
                    <a:pt x="429" y="1239"/>
                  </a:lnTo>
                  <a:lnTo>
                    <a:pt x="286" y="953"/>
                  </a:lnTo>
                  <a:lnTo>
                    <a:pt x="191" y="620"/>
                  </a:lnTo>
                  <a:lnTo>
                    <a:pt x="96" y="334"/>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flipH="1">
              <a:off x="2449944" y="1808404"/>
              <a:ext cx="76855" cy="84465"/>
            </a:xfrm>
            <a:custGeom>
              <a:avLst/>
              <a:gdLst/>
              <a:ahLst/>
              <a:cxnLst/>
              <a:rect l="l" t="t" r="r" b="b"/>
              <a:pathLst>
                <a:path w="3381" h="3715" fill="none" extrusionOk="0">
                  <a:moveTo>
                    <a:pt x="1762" y="3048"/>
                  </a:moveTo>
                  <a:lnTo>
                    <a:pt x="1762" y="3048"/>
                  </a:lnTo>
                  <a:lnTo>
                    <a:pt x="2143" y="3286"/>
                  </a:lnTo>
                  <a:lnTo>
                    <a:pt x="2571" y="3429"/>
                  </a:lnTo>
                  <a:lnTo>
                    <a:pt x="2952" y="3619"/>
                  </a:lnTo>
                  <a:lnTo>
                    <a:pt x="3381" y="3714"/>
                  </a:lnTo>
                  <a:lnTo>
                    <a:pt x="3381" y="3714"/>
                  </a:lnTo>
                  <a:lnTo>
                    <a:pt x="2762" y="3476"/>
                  </a:lnTo>
                  <a:lnTo>
                    <a:pt x="2143" y="3143"/>
                  </a:lnTo>
                  <a:lnTo>
                    <a:pt x="1571" y="2715"/>
                  </a:lnTo>
                  <a:lnTo>
                    <a:pt x="1095" y="2239"/>
                  </a:lnTo>
                  <a:lnTo>
                    <a:pt x="1095" y="2239"/>
                  </a:lnTo>
                  <a:lnTo>
                    <a:pt x="762" y="1763"/>
                  </a:lnTo>
                  <a:lnTo>
                    <a:pt x="429" y="1239"/>
                  </a:lnTo>
                  <a:lnTo>
                    <a:pt x="429" y="1239"/>
                  </a:lnTo>
                  <a:lnTo>
                    <a:pt x="286" y="953"/>
                  </a:lnTo>
                  <a:lnTo>
                    <a:pt x="191" y="620"/>
                  </a:lnTo>
                  <a:lnTo>
                    <a:pt x="96" y="334"/>
                  </a:lnTo>
                  <a:lnTo>
                    <a:pt x="48" y="1"/>
                  </a:lnTo>
                  <a:lnTo>
                    <a:pt x="48" y="1"/>
                  </a:lnTo>
                  <a:lnTo>
                    <a:pt x="48" y="1"/>
                  </a:lnTo>
                  <a:lnTo>
                    <a:pt x="0" y="1"/>
                  </a:lnTo>
                  <a:lnTo>
                    <a:pt x="0" y="1"/>
                  </a:lnTo>
                  <a:lnTo>
                    <a:pt x="48" y="620"/>
                  </a:lnTo>
                  <a:lnTo>
                    <a:pt x="238" y="1286"/>
                  </a:lnTo>
                  <a:lnTo>
                    <a:pt x="238" y="1286"/>
                  </a:lnTo>
                  <a:lnTo>
                    <a:pt x="334" y="1572"/>
                  </a:lnTo>
                  <a:lnTo>
                    <a:pt x="524" y="1858"/>
                  </a:lnTo>
                  <a:lnTo>
                    <a:pt x="667" y="2096"/>
                  </a:lnTo>
                  <a:lnTo>
                    <a:pt x="905" y="2334"/>
                  </a:lnTo>
                  <a:lnTo>
                    <a:pt x="905" y="2334"/>
                  </a:lnTo>
                  <a:lnTo>
                    <a:pt x="1286" y="2715"/>
                  </a:lnTo>
                  <a:lnTo>
                    <a:pt x="1762" y="30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flipH="1">
              <a:off x="2336311" y="1914491"/>
              <a:ext cx="57374" cy="69300"/>
            </a:xfrm>
            <a:custGeom>
              <a:avLst/>
              <a:gdLst/>
              <a:ahLst/>
              <a:cxnLst/>
              <a:rect l="l" t="t" r="r" b="b"/>
              <a:pathLst>
                <a:path w="2524" h="3048" extrusionOk="0">
                  <a:moveTo>
                    <a:pt x="1905" y="1"/>
                  </a:moveTo>
                  <a:lnTo>
                    <a:pt x="1714" y="48"/>
                  </a:lnTo>
                  <a:lnTo>
                    <a:pt x="1429" y="191"/>
                  </a:lnTo>
                  <a:lnTo>
                    <a:pt x="1095" y="429"/>
                  </a:lnTo>
                  <a:lnTo>
                    <a:pt x="619" y="858"/>
                  </a:lnTo>
                  <a:lnTo>
                    <a:pt x="381" y="1096"/>
                  </a:lnTo>
                  <a:lnTo>
                    <a:pt x="0" y="2429"/>
                  </a:lnTo>
                  <a:lnTo>
                    <a:pt x="0" y="2476"/>
                  </a:lnTo>
                  <a:lnTo>
                    <a:pt x="48" y="2619"/>
                  </a:lnTo>
                  <a:lnTo>
                    <a:pt x="143" y="2762"/>
                  </a:lnTo>
                  <a:lnTo>
                    <a:pt x="286" y="2857"/>
                  </a:lnTo>
                  <a:lnTo>
                    <a:pt x="429" y="2952"/>
                  </a:lnTo>
                  <a:lnTo>
                    <a:pt x="572" y="3000"/>
                  </a:lnTo>
                  <a:lnTo>
                    <a:pt x="762" y="3048"/>
                  </a:lnTo>
                  <a:lnTo>
                    <a:pt x="905" y="3048"/>
                  </a:lnTo>
                  <a:lnTo>
                    <a:pt x="1095" y="3000"/>
                  </a:lnTo>
                  <a:lnTo>
                    <a:pt x="1238" y="2905"/>
                  </a:lnTo>
                  <a:lnTo>
                    <a:pt x="1429" y="2810"/>
                  </a:lnTo>
                  <a:lnTo>
                    <a:pt x="1762" y="2524"/>
                  </a:lnTo>
                  <a:lnTo>
                    <a:pt x="2047" y="2095"/>
                  </a:lnTo>
                  <a:lnTo>
                    <a:pt x="2286" y="1619"/>
                  </a:lnTo>
                  <a:lnTo>
                    <a:pt x="2476" y="1143"/>
                  </a:lnTo>
                  <a:lnTo>
                    <a:pt x="2524" y="715"/>
                  </a:lnTo>
                  <a:lnTo>
                    <a:pt x="2524" y="524"/>
                  </a:lnTo>
                  <a:lnTo>
                    <a:pt x="2524" y="334"/>
                  </a:lnTo>
                  <a:lnTo>
                    <a:pt x="2428" y="191"/>
                  </a:lnTo>
                  <a:lnTo>
                    <a:pt x="2333" y="96"/>
                  </a:lnTo>
                  <a:lnTo>
                    <a:pt x="2190"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6"/>
            <p:cNvSpPr/>
            <p:nvPr/>
          </p:nvSpPr>
          <p:spPr>
            <a:xfrm flipH="1">
              <a:off x="2348222" y="1930724"/>
              <a:ext cx="35734" cy="41152"/>
            </a:xfrm>
            <a:custGeom>
              <a:avLst/>
              <a:gdLst/>
              <a:ahLst/>
              <a:cxnLst/>
              <a:rect l="l" t="t" r="r" b="b"/>
              <a:pathLst>
                <a:path w="1572" h="1810" extrusionOk="0">
                  <a:moveTo>
                    <a:pt x="1572" y="1"/>
                  </a:moveTo>
                  <a:lnTo>
                    <a:pt x="1286" y="48"/>
                  </a:lnTo>
                  <a:lnTo>
                    <a:pt x="1001" y="144"/>
                  </a:lnTo>
                  <a:lnTo>
                    <a:pt x="763" y="334"/>
                  </a:lnTo>
                  <a:lnTo>
                    <a:pt x="524" y="572"/>
                  </a:lnTo>
                  <a:lnTo>
                    <a:pt x="334" y="858"/>
                  </a:lnTo>
                  <a:lnTo>
                    <a:pt x="191" y="1143"/>
                  </a:lnTo>
                  <a:lnTo>
                    <a:pt x="48" y="1477"/>
                  </a:lnTo>
                  <a:lnTo>
                    <a:pt x="1" y="1762"/>
                  </a:lnTo>
                  <a:lnTo>
                    <a:pt x="1" y="1810"/>
                  </a:lnTo>
                  <a:lnTo>
                    <a:pt x="96" y="1810"/>
                  </a:lnTo>
                  <a:lnTo>
                    <a:pt x="239" y="1572"/>
                  </a:lnTo>
                  <a:lnTo>
                    <a:pt x="429" y="1381"/>
                  </a:lnTo>
                  <a:lnTo>
                    <a:pt x="572" y="1286"/>
                  </a:lnTo>
                  <a:lnTo>
                    <a:pt x="715" y="1191"/>
                  </a:lnTo>
                  <a:lnTo>
                    <a:pt x="858" y="1191"/>
                  </a:lnTo>
                  <a:lnTo>
                    <a:pt x="1048" y="1239"/>
                  </a:lnTo>
                  <a:lnTo>
                    <a:pt x="1048" y="1191"/>
                  </a:lnTo>
                  <a:lnTo>
                    <a:pt x="1001" y="1143"/>
                  </a:lnTo>
                  <a:lnTo>
                    <a:pt x="810" y="1096"/>
                  </a:lnTo>
                  <a:lnTo>
                    <a:pt x="620" y="1096"/>
                  </a:lnTo>
                  <a:lnTo>
                    <a:pt x="477" y="1143"/>
                  </a:lnTo>
                  <a:lnTo>
                    <a:pt x="334" y="1286"/>
                  </a:lnTo>
                  <a:lnTo>
                    <a:pt x="524" y="858"/>
                  </a:lnTo>
                  <a:lnTo>
                    <a:pt x="810" y="524"/>
                  </a:lnTo>
                  <a:lnTo>
                    <a:pt x="1191" y="239"/>
                  </a:lnTo>
                  <a:lnTo>
                    <a:pt x="157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
            <p:cNvSpPr/>
            <p:nvPr/>
          </p:nvSpPr>
          <p:spPr>
            <a:xfrm flipH="1">
              <a:off x="2318989" y="2133143"/>
              <a:ext cx="659094" cy="604029"/>
            </a:xfrm>
            <a:custGeom>
              <a:avLst/>
              <a:gdLst/>
              <a:ahLst/>
              <a:cxnLst/>
              <a:rect l="l" t="t" r="r" b="b"/>
              <a:pathLst>
                <a:path w="28995" h="26567" extrusionOk="0">
                  <a:moveTo>
                    <a:pt x="27423" y="1"/>
                  </a:moveTo>
                  <a:lnTo>
                    <a:pt x="27042" y="96"/>
                  </a:lnTo>
                  <a:lnTo>
                    <a:pt x="26614" y="286"/>
                  </a:lnTo>
                  <a:lnTo>
                    <a:pt x="26138" y="572"/>
                  </a:lnTo>
                  <a:lnTo>
                    <a:pt x="25662" y="953"/>
                  </a:lnTo>
                  <a:lnTo>
                    <a:pt x="25138" y="1429"/>
                  </a:lnTo>
                  <a:lnTo>
                    <a:pt x="24567" y="2048"/>
                  </a:lnTo>
                  <a:lnTo>
                    <a:pt x="23948" y="2762"/>
                  </a:lnTo>
                  <a:lnTo>
                    <a:pt x="23281" y="3619"/>
                  </a:lnTo>
                  <a:lnTo>
                    <a:pt x="22186" y="5095"/>
                  </a:lnTo>
                  <a:lnTo>
                    <a:pt x="20853" y="6713"/>
                  </a:lnTo>
                  <a:lnTo>
                    <a:pt x="19472" y="8380"/>
                  </a:lnTo>
                  <a:lnTo>
                    <a:pt x="18044" y="9998"/>
                  </a:lnTo>
                  <a:lnTo>
                    <a:pt x="16711" y="11427"/>
                  </a:lnTo>
                  <a:lnTo>
                    <a:pt x="15569" y="12665"/>
                  </a:lnTo>
                  <a:lnTo>
                    <a:pt x="14712" y="13569"/>
                  </a:lnTo>
                  <a:lnTo>
                    <a:pt x="14140" y="13998"/>
                  </a:lnTo>
                  <a:lnTo>
                    <a:pt x="13902" y="14140"/>
                  </a:lnTo>
                  <a:lnTo>
                    <a:pt x="13474" y="14236"/>
                  </a:lnTo>
                  <a:lnTo>
                    <a:pt x="12141" y="14474"/>
                  </a:lnTo>
                  <a:lnTo>
                    <a:pt x="10379" y="14664"/>
                  </a:lnTo>
                  <a:lnTo>
                    <a:pt x="8380" y="14902"/>
                  </a:lnTo>
                  <a:lnTo>
                    <a:pt x="4190" y="15331"/>
                  </a:lnTo>
                  <a:lnTo>
                    <a:pt x="2381" y="15569"/>
                  </a:lnTo>
                  <a:lnTo>
                    <a:pt x="1000" y="15759"/>
                  </a:lnTo>
                  <a:lnTo>
                    <a:pt x="905" y="15807"/>
                  </a:lnTo>
                  <a:lnTo>
                    <a:pt x="762" y="15902"/>
                  </a:lnTo>
                  <a:lnTo>
                    <a:pt x="667" y="16092"/>
                  </a:lnTo>
                  <a:lnTo>
                    <a:pt x="572" y="16283"/>
                  </a:lnTo>
                  <a:lnTo>
                    <a:pt x="381" y="16854"/>
                  </a:lnTo>
                  <a:lnTo>
                    <a:pt x="238" y="17568"/>
                  </a:lnTo>
                  <a:lnTo>
                    <a:pt x="143" y="18425"/>
                  </a:lnTo>
                  <a:lnTo>
                    <a:pt x="96" y="19330"/>
                  </a:lnTo>
                  <a:lnTo>
                    <a:pt x="48" y="20330"/>
                  </a:lnTo>
                  <a:lnTo>
                    <a:pt x="0" y="21329"/>
                  </a:lnTo>
                  <a:lnTo>
                    <a:pt x="48" y="22329"/>
                  </a:lnTo>
                  <a:lnTo>
                    <a:pt x="96" y="23281"/>
                  </a:lnTo>
                  <a:lnTo>
                    <a:pt x="191" y="24186"/>
                  </a:lnTo>
                  <a:lnTo>
                    <a:pt x="286" y="24995"/>
                  </a:lnTo>
                  <a:lnTo>
                    <a:pt x="429" y="25662"/>
                  </a:lnTo>
                  <a:lnTo>
                    <a:pt x="572" y="26185"/>
                  </a:lnTo>
                  <a:lnTo>
                    <a:pt x="667" y="26376"/>
                  </a:lnTo>
                  <a:lnTo>
                    <a:pt x="762" y="26519"/>
                  </a:lnTo>
                  <a:lnTo>
                    <a:pt x="905" y="26566"/>
                  </a:lnTo>
                  <a:lnTo>
                    <a:pt x="1000" y="26566"/>
                  </a:lnTo>
                  <a:lnTo>
                    <a:pt x="2476" y="26328"/>
                  </a:lnTo>
                  <a:lnTo>
                    <a:pt x="4523" y="25995"/>
                  </a:lnTo>
                  <a:lnTo>
                    <a:pt x="6999" y="25471"/>
                  </a:lnTo>
                  <a:lnTo>
                    <a:pt x="9760" y="24852"/>
                  </a:lnTo>
                  <a:lnTo>
                    <a:pt x="11141" y="24472"/>
                  </a:lnTo>
                  <a:lnTo>
                    <a:pt x="12569" y="24091"/>
                  </a:lnTo>
                  <a:lnTo>
                    <a:pt x="13950" y="23662"/>
                  </a:lnTo>
                  <a:lnTo>
                    <a:pt x="15283" y="23186"/>
                  </a:lnTo>
                  <a:lnTo>
                    <a:pt x="16568" y="22710"/>
                  </a:lnTo>
                  <a:lnTo>
                    <a:pt x="17759" y="22186"/>
                  </a:lnTo>
                  <a:lnTo>
                    <a:pt x="18854" y="21615"/>
                  </a:lnTo>
                  <a:lnTo>
                    <a:pt x="19806" y="21044"/>
                  </a:lnTo>
                  <a:lnTo>
                    <a:pt x="20091" y="20806"/>
                  </a:lnTo>
                  <a:lnTo>
                    <a:pt x="20425" y="20520"/>
                  </a:lnTo>
                  <a:lnTo>
                    <a:pt x="21091" y="19758"/>
                  </a:lnTo>
                  <a:lnTo>
                    <a:pt x="21853" y="18806"/>
                  </a:lnTo>
                  <a:lnTo>
                    <a:pt x="22615" y="17664"/>
                  </a:lnTo>
                  <a:lnTo>
                    <a:pt x="23376" y="16378"/>
                  </a:lnTo>
                  <a:lnTo>
                    <a:pt x="24138" y="15045"/>
                  </a:lnTo>
                  <a:lnTo>
                    <a:pt x="24900" y="13569"/>
                  </a:lnTo>
                  <a:lnTo>
                    <a:pt x="25614" y="12046"/>
                  </a:lnTo>
                  <a:lnTo>
                    <a:pt x="26328" y="10522"/>
                  </a:lnTo>
                  <a:lnTo>
                    <a:pt x="26995" y="8999"/>
                  </a:lnTo>
                  <a:lnTo>
                    <a:pt x="27566" y="7523"/>
                  </a:lnTo>
                  <a:lnTo>
                    <a:pt x="28042" y="6095"/>
                  </a:lnTo>
                  <a:lnTo>
                    <a:pt x="28471" y="4762"/>
                  </a:lnTo>
                  <a:lnTo>
                    <a:pt x="28756" y="3571"/>
                  </a:lnTo>
                  <a:lnTo>
                    <a:pt x="28947" y="2524"/>
                  </a:lnTo>
                  <a:lnTo>
                    <a:pt x="28994" y="2048"/>
                  </a:lnTo>
                  <a:lnTo>
                    <a:pt x="28994" y="1619"/>
                  </a:lnTo>
                  <a:lnTo>
                    <a:pt x="28947" y="1238"/>
                  </a:lnTo>
                  <a:lnTo>
                    <a:pt x="28851" y="905"/>
                  </a:lnTo>
                  <a:lnTo>
                    <a:pt x="28709" y="620"/>
                  </a:lnTo>
                  <a:lnTo>
                    <a:pt x="28566" y="382"/>
                  </a:lnTo>
                  <a:lnTo>
                    <a:pt x="28328" y="191"/>
                  </a:lnTo>
                  <a:lnTo>
                    <a:pt x="28090" y="48"/>
                  </a:lnTo>
                  <a:lnTo>
                    <a:pt x="2775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flipH="1">
              <a:off x="2909890" y="2435147"/>
              <a:ext cx="255432" cy="313940"/>
            </a:xfrm>
            <a:custGeom>
              <a:avLst/>
              <a:gdLst/>
              <a:ahLst/>
              <a:cxnLst/>
              <a:rect l="l" t="t" r="r" b="b"/>
              <a:pathLst>
                <a:path w="11237" h="13808" extrusionOk="0">
                  <a:moveTo>
                    <a:pt x="6761" y="0"/>
                  </a:moveTo>
                  <a:lnTo>
                    <a:pt x="6714" y="2333"/>
                  </a:lnTo>
                  <a:lnTo>
                    <a:pt x="6381" y="2429"/>
                  </a:lnTo>
                  <a:lnTo>
                    <a:pt x="6047" y="2476"/>
                  </a:lnTo>
                  <a:lnTo>
                    <a:pt x="5619" y="2476"/>
                  </a:lnTo>
                  <a:lnTo>
                    <a:pt x="5190" y="2429"/>
                  </a:lnTo>
                  <a:lnTo>
                    <a:pt x="3191" y="2191"/>
                  </a:lnTo>
                  <a:lnTo>
                    <a:pt x="2239" y="2095"/>
                  </a:lnTo>
                  <a:lnTo>
                    <a:pt x="1810" y="2143"/>
                  </a:lnTo>
                  <a:lnTo>
                    <a:pt x="1429" y="2191"/>
                  </a:lnTo>
                  <a:lnTo>
                    <a:pt x="1096" y="2286"/>
                  </a:lnTo>
                  <a:lnTo>
                    <a:pt x="810" y="2476"/>
                  </a:lnTo>
                  <a:lnTo>
                    <a:pt x="668" y="2714"/>
                  </a:lnTo>
                  <a:lnTo>
                    <a:pt x="572" y="2857"/>
                  </a:lnTo>
                  <a:lnTo>
                    <a:pt x="525" y="3000"/>
                  </a:lnTo>
                  <a:lnTo>
                    <a:pt x="525" y="3190"/>
                  </a:lnTo>
                  <a:lnTo>
                    <a:pt x="572" y="3381"/>
                  </a:lnTo>
                  <a:lnTo>
                    <a:pt x="620" y="3571"/>
                  </a:lnTo>
                  <a:lnTo>
                    <a:pt x="715" y="3762"/>
                  </a:lnTo>
                  <a:lnTo>
                    <a:pt x="906" y="4095"/>
                  </a:lnTo>
                  <a:lnTo>
                    <a:pt x="1191" y="4381"/>
                  </a:lnTo>
                  <a:lnTo>
                    <a:pt x="1477" y="4571"/>
                  </a:lnTo>
                  <a:lnTo>
                    <a:pt x="1763" y="4761"/>
                  </a:lnTo>
                  <a:lnTo>
                    <a:pt x="2048" y="4952"/>
                  </a:lnTo>
                  <a:lnTo>
                    <a:pt x="1667" y="4904"/>
                  </a:lnTo>
                  <a:lnTo>
                    <a:pt x="1286" y="4952"/>
                  </a:lnTo>
                  <a:lnTo>
                    <a:pt x="906" y="5047"/>
                  </a:lnTo>
                  <a:lnTo>
                    <a:pt x="572" y="5190"/>
                  </a:lnTo>
                  <a:lnTo>
                    <a:pt x="382" y="5285"/>
                  </a:lnTo>
                  <a:lnTo>
                    <a:pt x="239" y="5380"/>
                  </a:lnTo>
                  <a:lnTo>
                    <a:pt x="144" y="5571"/>
                  </a:lnTo>
                  <a:lnTo>
                    <a:pt x="49" y="5714"/>
                  </a:lnTo>
                  <a:lnTo>
                    <a:pt x="1" y="5952"/>
                  </a:lnTo>
                  <a:lnTo>
                    <a:pt x="1" y="6190"/>
                  </a:lnTo>
                  <a:lnTo>
                    <a:pt x="49" y="6428"/>
                  </a:lnTo>
                  <a:lnTo>
                    <a:pt x="144" y="6666"/>
                  </a:lnTo>
                  <a:lnTo>
                    <a:pt x="239" y="6904"/>
                  </a:lnTo>
                  <a:lnTo>
                    <a:pt x="429" y="7094"/>
                  </a:lnTo>
                  <a:lnTo>
                    <a:pt x="810" y="7380"/>
                  </a:lnTo>
                  <a:lnTo>
                    <a:pt x="1239" y="7618"/>
                  </a:lnTo>
                  <a:lnTo>
                    <a:pt x="1667" y="7808"/>
                  </a:lnTo>
                  <a:lnTo>
                    <a:pt x="2048" y="7904"/>
                  </a:lnTo>
                  <a:lnTo>
                    <a:pt x="2477" y="7999"/>
                  </a:lnTo>
                  <a:lnTo>
                    <a:pt x="2096" y="8046"/>
                  </a:lnTo>
                  <a:lnTo>
                    <a:pt x="1763" y="8094"/>
                  </a:lnTo>
                  <a:lnTo>
                    <a:pt x="1382" y="8237"/>
                  </a:lnTo>
                  <a:lnTo>
                    <a:pt x="1048" y="8427"/>
                  </a:lnTo>
                  <a:lnTo>
                    <a:pt x="858" y="8522"/>
                  </a:lnTo>
                  <a:lnTo>
                    <a:pt x="763" y="8665"/>
                  </a:lnTo>
                  <a:lnTo>
                    <a:pt x="620" y="8856"/>
                  </a:lnTo>
                  <a:lnTo>
                    <a:pt x="572" y="9046"/>
                  </a:lnTo>
                  <a:lnTo>
                    <a:pt x="572" y="9237"/>
                  </a:lnTo>
                  <a:lnTo>
                    <a:pt x="572" y="9475"/>
                  </a:lnTo>
                  <a:lnTo>
                    <a:pt x="668" y="9760"/>
                  </a:lnTo>
                  <a:lnTo>
                    <a:pt x="763" y="9951"/>
                  </a:lnTo>
                  <a:lnTo>
                    <a:pt x="906" y="10189"/>
                  </a:lnTo>
                  <a:lnTo>
                    <a:pt x="1096" y="10332"/>
                  </a:lnTo>
                  <a:lnTo>
                    <a:pt x="1572" y="10665"/>
                  </a:lnTo>
                  <a:lnTo>
                    <a:pt x="2048" y="10903"/>
                  </a:lnTo>
                  <a:lnTo>
                    <a:pt x="2524" y="11046"/>
                  </a:lnTo>
                  <a:lnTo>
                    <a:pt x="2905" y="11141"/>
                  </a:lnTo>
                  <a:lnTo>
                    <a:pt x="3286" y="11236"/>
                  </a:lnTo>
                  <a:lnTo>
                    <a:pt x="3048" y="11284"/>
                  </a:lnTo>
                  <a:lnTo>
                    <a:pt x="2810" y="11331"/>
                  </a:lnTo>
                  <a:lnTo>
                    <a:pt x="2572" y="11427"/>
                  </a:lnTo>
                  <a:lnTo>
                    <a:pt x="2334" y="11617"/>
                  </a:lnTo>
                  <a:lnTo>
                    <a:pt x="2239" y="11712"/>
                  </a:lnTo>
                  <a:lnTo>
                    <a:pt x="2191" y="11807"/>
                  </a:lnTo>
                  <a:lnTo>
                    <a:pt x="2143" y="11950"/>
                  </a:lnTo>
                  <a:lnTo>
                    <a:pt x="2143" y="12093"/>
                  </a:lnTo>
                  <a:lnTo>
                    <a:pt x="2191" y="12284"/>
                  </a:lnTo>
                  <a:lnTo>
                    <a:pt x="2334" y="12474"/>
                  </a:lnTo>
                  <a:lnTo>
                    <a:pt x="2477" y="12712"/>
                  </a:lnTo>
                  <a:lnTo>
                    <a:pt x="2667" y="12902"/>
                  </a:lnTo>
                  <a:lnTo>
                    <a:pt x="2858" y="13045"/>
                  </a:lnTo>
                  <a:lnTo>
                    <a:pt x="3096" y="13188"/>
                  </a:lnTo>
                  <a:lnTo>
                    <a:pt x="3619" y="13474"/>
                  </a:lnTo>
                  <a:lnTo>
                    <a:pt x="4238" y="13617"/>
                  </a:lnTo>
                  <a:lnTo>
                    <a:pt x="4857" y="13759"/>
                  </a:lnTo>
                  <a:lnTo>
                    <a:pt x="5571" y="13807"/>
                  </a:lnTo>
                  <a:lnTo>
                    <a:pt x="6285" y="13807"/>
                  </a:lnTo>
                  <a:lnTo>
                    <a:pt x="7047" y="13759"/>
                  </a:lnTo>
                  <a:lnTo>
                    <a:pt x="7761" y="13664"/>
                  </a:lnTo>
                  <a:lnTo>
                    <a:pt x="8428" y="13521"/>
                  </a:lnTo>
                  <a:lnTo>
                    <a:pt x="9094" y="13379"/>
                  </a:lnTo>
                  <a:lnTo>
                    <a:pt x="9666" y="13141"/>
                  </a:lnTo>
                  <a:lnTo>
                    <a:pt x="10142" y="12902"/>
                  </a:lnTo>
                  <a:lnTo>
                    <a:pt x="10570" y="12617"/>
                  </a:lnTo>
                  <a:lnTo>
                    <a:pt x="10856" y="12331"/>
                  </a:lnTo>
                  <a:lnTo>
                    <a:pt x="10951" y="12188"/>
                  </a:lnTo>
                  <a:lnTo>
                    <a:pt x="10999" y="12046"/>
                  </a:lnTo>
                  <a:lnTo>
                    <a:pt x="11046" y="11712"/>
                  </a:lnTo>
                  <a:lnTo>
                    <a:pt x="10999" y="11427"/>
                  </a:lnTo>
                  <a:lnTo>
                    <a:pt x="10903" y="11141"/>
                  </a:lnTo>
                  <a:lnTo>
                    <a:pt x="10761" y="10903"/>
                  </a:lnTo>
                  <a:lnTo>
                    <a:pt x="10523" y="10522"/>
                  </a:lnTo>
                  <a:lnTo>
                    <a:pt x="10380" y="10379"/>
                  </a:lnTo>
                  <a:lnTo>
                    <a:pt x="10523" y="10284"/>
                  </a:lnTo>
                  <a:lnTo>
                    <a:pt x="10808" y="10046"/>
                  </a:lnTo>
                  <a:lnTo>
                    <a:pt x="10999" y="9856"/>
                  </a:lnTo>
                  <a:lnTo>
                    <a:pt x="11094" y="9617"/>
                  </a:lnTo>
                  <a:lnTo>
                    <a:pt x="11189" y="9379"/>
                  </a:lnTo>
                  <a:lnTo>
                    <a:pt x="11237" y="9094"/>
                  </a:lnTo>
                  <a:lnTo>
                    <a:pt x="11189" y="8856"/>
                  </a:lnTo>
                  <a:lnTo>
                    <a:pt x="11094" y="8665"/>
                  </a:lnTo>
                  <a:lnTo>
                    <a:pt x="10999" y="8427"/>
                  </a:lnTo>
                  <a:lnTo>
                    <a:pt x="10856" y="8284"/>
                  </a:lnTo>
                  <a:lnTo>
                    <a:pt x="10713" y="8094"/>
                  </a:lnTo>
                  <a:lnTo>
                    <a:pt x="10523" y="7951"/>
                  </a:lnTo>
                  <a:lnTo>
                    <a:pt x="10332" y="7808"/>
                  </a:lnTo>
                  <a:lnTo>
                    <a:pt x="10142" y="7713"/>
                  </a:lnTo>
                  <a:lnTo>
                    <a:pt x="10285" y="7618"/>
                  </a:lnTo>
                  <a:lnTo>
                    <a:pt x="10570" y="7332"/>
                  </a:lnTo>
                  <a:lnTo>
                    <a:pt x="10713" y="7189"/>
                  </a:lnTo>
                  <a:lnTo>
                    <a:pt x="10808" y="6951"/>
                  </a:lnTo>
                  <a:lnTo>
                    <a:pt x="10903" y="6761"/>
                  </a:lnTo>
                  <a:lnTo>
                    <a:pt x="10903" y="6571"/>
                  </a:lnTo>
                  <a:lnTo>
                    <a:pt x="10808" y="6142"/>
                  </a:lnTo>
                  <a:lnTo>
                    <a:pt x="10665" y="5809"/>
                  </a:lnTo>
                  <a:lnTo>
                    <a:pt x="10427" y="5571"/>
                  </a:lnTo>
                  <a:lnTo>
                    <a:pt x="10142" y="5380"/>
                  </a:lnTo>
                  <a:lnTo>
                    <a:pt x="9904" y="5190"/>
                  </a:lnTo>
                  <a:lnTo>
                    <a:pt x="9713" y="5095"/>
                  </a:lnTo>
                  <a:lnTo>
                    <a:pt x="9475" y="4999"/>
                  </a:lnTo>
                  <a:lnTo>
                    <a:pt x="9666" y="4857"/>
                  </a:lnTo>
                  <a:lnTo>
                    <a:pt x="9808" y="4714"/>
                  </a:lnTo>
                  <a:lnTo>
                    <a:pt x="9951" y="4523"/>
                  </a:lnTo>
                  <a:lnTo>
                    <a:pt x="10047" y="4333"/>
                  </a:lnTo>
                  <a:lnTo>
                    <a:pt x="10094" y="4095"/>
                  </a:lnTo>
                  <a:lnTo>
                    <a:pt x="10094" y="3857"/>
                  </a:lnTo>
                  <a:lnTo>
                    <a:pt x="10094" y="3666"/>
                  </a:lnTo>
                  <a:lnTo>
                    <a:pt x="10047" y="3428"/>
                  </a:lnTo>
                  <a:lnTo>
                    <a:pt x="9951" y="3190"/>
                  </a:lnTo>
                  <a:lnTo>
                    <a:pt x="9808" y="2952"/>
                  </a:lnTo>
                  <a:lnTo>
                    <a:pt x="9475" y="2524"/>
                  </a:lnTo>
                  <a:lnTo>
                    <a:pt x="8475" y="1524"/>
                  </a:lnTo>
                  <a:lnTo>
                    <a:pt x="7999" y="1095"/>
                  </a:lnTo>
                  <a:lnTo>
                    <a:pt x="7523" y="715"/>
                  </a:lnTo>
                  <a:lnTo>
                    <a:pt x="7142" y="381"/>
                  </a:lnTo>
                  <a:lnTo>
                    <a:pt x="6952" y="191"/>
                  </a:lnTo>
                  <a:lnTo>
                    <a:pt x="6761"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
            <p:cNvSpPr/>
            <p:nvPr/>
          </p:nvSpPr>
          <p:spPr>
            <a:xfrm flipH="1">
              <a:off x="2931530" y="2673284"/>
              <a:ext cx="162347" cy="22759"/>
            </a:xfrm>
            <a:custGeom>
              <a:avLst/>
              <a:gdLst/>
              <a:ahLst/>
              <a:cxnLst/>
              <a:rect l="l" t="t" r="r" b="b"/>
              <a:pathLst>
                <a:path w="7142" h="1001" extrusionOk="0">
                  <a:moveTo>
                    <a:pt x="7142" y="0"/>
                  </a:moveTo>
                  <a:lnTo>
                    <a:pt x="6237" y="191"/>
                  </a:lnTo>
                  <a:lnTo>
                    <a:pt x="5380" y="381"/>
                  </a:lnTo>
                  <a:lnTo>
                    <a:pt x="4523" y="477"/>
                  </a:lnTo>
                  <a:lnTo>
                    <a:pt x="3618" y="572"/>
                  </a:lnTo>
                  <a:lnTo>
                    <a:pt x="2714" y="619"/>
                  </a:lnTo>
                  <a:lnTo>
                    <a:pt x="1857" y="667"/>
                  </a:lnTo>
                  <a:lnTo>
                    <a:pt x="952" y="667"/>
                  </a:lnTo>
                  <a:lnTo>
                    <a:pt x="48" y="619"/>
                  </a:lnTo>
                  <a:lnTo>
                    <a:pt x="0" y="667"/>
                  </a:lnTo>
                  <a:lnTo>
                    <a:pt x="0" y="715"/>
                  </a:lnTo>
                  <a:lnTo>
                    <a:pt x="0" y="762"/>
                  </a:lnTo>
                  <a:lnTo>
                    <a:pt x="48" y="762"/>
                  </a:lnTo>
                  <a:lnTo>
                    <a:pt x="952" y="905"/>
                  </a:lnTo>
                  <a:lnTo>
                    <a:pt x="1857" y="1000"/>
                  </a:lnTo>
                  <a:lnTo>
                    <a:pt x="2762" y="1000"/>
                  </a:lnTo>
                  <a:lnTo>
                    <a:pt x="3666" y="953"/>
                  </a:lnTo>
                  <a:lnTo>
                    <a:pt x="4523" y="810"/>
                  </a:lnTo>
                  <a:lnTo>
                    <a:pt x="5428" y="619"/>
                  </a:lnTo>
                  <a:lnTo>
                    <a:pt x="6285" y="381"/>
                  </a:lnTo>
                  <a:lnTo>
                    <a:pt x="7142" y="48"/>
                  </a:lnTo>
                  <a:lnTo>
                    <a:pt x="714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
            <p:cNvSpPr/>
            <p:nvPr/>
          </p:nvSpPr>
          <p:spPr>
            <a:xfrm flipH="1">
              <a:off x="2933689" y="2611579"/>
              <a:ext cx="178600" cy="20599"/>
            </a:xfrm>
            <a:custGeom>
              <a:avLst/>
              <a:gdLst/>
              <a:ahLst/>
              <a:cxnLst/>
              <a:rect l="l" t="t" r="r" b="b"/>
              <a:pathLst>
                <a:path w="7857" h="906" extrusionOk="0">
                  <a:moveTo>
                    <a:pt x="7856" y="1"/>
                  </a:moveTo>
                  <a:lnTo>
                    <a:pt x="6952" y="144"/>
                  </a:lnTo>
                  <a:lnTo>
                    <a:pt x="5952" y="286"/>
                  </a:lnTo>
                  <a:lnTo>
                    <a:pt x="4905" y="429"/>
                  </a:lnTo>
                  <a:lnTo>
                    <a:pt x="3810" y="477"/>
                  </a:lnTo>
                  <a:lnTo>
                    <a:pt x="2715" y="477"/>
                  </a:lnTo>
                  <a:lnTo>
                    <a:pt x="1715" y="429"/>
                  </a:lnTo>
                  <a:lnTo>
                    <a:pt x="810" y="382"/>
                  </a:lnTo>
                  <a:lnTo>
                    <a:pt x="48" y="239"/>
                  </a:lnTo>
                  <a:lnTo>
                    <a:pt x="1" y="239"/>
                  </a:lnTo>
                  <a:lnTo>
                    <a:pt x="96" y="334"/>
                  </a:lnTo>
                  <a:lnTo>
                    <a:pt x="1048" y="620"/>
                  </a:lnTo>
                  <a:lnTo>
                    <a:pt x="2000" y="762"/>
                  </a:lnTo>
                  <a:lnTo>
                    <a:pt x="3000" y="858"/>
                  </a:lnTo>
                  <a:lnTo>
                    <a:pt x="4000" y="905"/>
                  </a:lnTo>
                  <a:lnTo>
                    <a:pt x="4952" y="810"/>
                  </a:lnTo>
                  <a:lnTo>
                    <a:pt x="5952" y="620"/>
                  </a:lnTo>
                  <a:lnTo>
                    <a:pt x="6904" y="382"/>
                  </a:lnTo>
                  <a:lnTo>
                    <a:pt x="7856" y="48"/>
                  </a:lnTo>
                  <a:lnTo>
                    <a:pt x="785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flipH="1">
              <a:off x="2951011" y="2544462"/>
              <a:ext cx="172099" cy="21690"/>
            </a:xfrm>
            <a:custGeom>
              <a:avLst/>
              <a:gdLst/>
              <a:ahLst/>
              <a:cxnLst/>
              <a:rect l="l" t="t" r="r" b="b"/>
              <a:pathLst>
                <a:path w="7571" h="954" extrusionOk="0">
                  <a:moveTo>
                    <a:pt x="1" y="1"/>
                  </a:moveTo>
                  <a:lnTo>
                    <a:pt x="1" y="49"/>
                  </a:lnTo>
                  <a:lnTo>
                    <a:pt x="1" y="96"/>
                  </a:lnTo>
                  <a:lnTo>
                    <a:pt x="382" y="287"/>
                  </a:lnTo>
                  <a:lnTo>
                    <a:pt x="810" y="477"/>
                  </a:lnTo>
                  <a:lnTo>
                    <a:pt x="1239" y="620"/>
                  </a:lnTo>
                  <a:lnTo>
                    <a:pt x="1667" y="763"/>
                  </a:lnTo>
                  <a:lnTo>
                    <a:pt x="2096" y="858"/>
                  </a:lnTo>
                  <a:lnTo>
                    <a:pt x="2524" y="906"/>
                  </a:lnTo>
                  <a:lnTo>
                    <a:pt x="3000" y="953"/>
                  </a:lnTo>
                  <a:lnTo>
                    <a:pt x="4476" y="953"/>
                  </a:lnTo>
                  <a:lnTo>
                    <a:pt x="5523" y="858"/>
                  </a:lnTo>
                  <a:lnTo>
                    <a:pt x="6095" y="763"/>
                  </a:lnTo>
                  <a:lnTo>
                    <a:pt x="6618" y="620"/>
                  </a:lnTo>
                  <a:lnTo>
                    <a:pt x="7095" y="477"/>
                  </a:lnTo>
                  <a:lnTo>
                    <a:pt x="7571" y="287"/>
                  </a:lnTo>
                  <a:lnTo>
                    <a:pt x="7571" y="239"/>
                  </a:lnTo>
                  <a:lnTo>
                    <a:pt x="6618" y="382"/>
                  </a:lnTo>
                  <a:lnTo>
                    <a:pt x="5666" y="525"/>
                  </a:lnTo>
                  <a:lnTo>
                    <a:pt x="4714" y="572"/>
                  </a:lnTo>
                  <a:lnTo>
                    <a:pt x="3762" y="572"/>
                  </a:lnTo>
                  <a:lnTo>
                    <a:pt x="2857" y="525"/>
                  </a:lnTo>
                  <a:lnTo>
                    <a:pt x="1905" y="429"/>
                  </a:lnTo>
                  <a:lnTo>
                    <a:pt x="953" y="239"/>
                  </a:lnTo>
                  <a:lnTo>
                    <a:pt x="4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flipH="1">
              <a:off x="2313579" y="2128824"/>
              <a:ext cx="257591" cy="324739"/>
            </a:xfrm>
            <a:custGeom>
              <a:avLst/>
              <a:gdLst/>
              <a:ahLst/>
              <a:cxnLst/>
              <a:rect l="l" t="t" r="r" b="b"/>
              <a:pathLst>
                <a:path w="11332" h="14283" extrusionOk="0">
                  <a:moveTo>
                    <a:pt x="9760" y="0"/>
                  </a:moveTo>
                  <a:lnTo>
                    <a:pt x="9284" y="95"/>
                  </a:lnTo>
                  <a:lnTo>
                    <a:pt x="8760" y="286"/>
                  </a:lnTo>
                  <a:lnTo>
                    <a:pt x="8189" y="619"/>
                  </a:lnTo>
                  <a:lnTo>
                    <a:pt x="7523" y="1095"/>
                  </a:lnTo>
                  <a:lnTo>
                    <a:pt x="6856" y="1667"/>
                  </a:lnTo>
                  <a:lnTo>
                    <a:pt x="6190" y="2381"/>
                  </a:lnTo>
                  <a:lnTo>
                    <a:pt x="4142" y="4571"/>
                  </a:lnTo>
                  <a:lnTo>
                    <a:pt x="2143" y="6808"/>
                  </a:lnTo>
                  <a:lnTo>
                    <a:pt x="0" y="9189"/>
                  </a:lnTo>
                  <a:lnTo>
                    <a:pt x="7713" y="14283"/>
                  </a:lnTo>
                  <a:lnTo>
                    <a:pt x="8665" y="11950"/>
                  </a:lnTo>
                  <a:lnTo>
                    <a:pt x="9475" y="9617"/>
                  </a:lnTo>
                  <a:lnTo>
                    <a:pt x="10284" y="7237"/>
                  </a:lnTo>
                  <a:lnTo>
                    <a:pt x="10950" y="4856"/>
                  </a:lnTo>
                  <a:lnTo>
                    <a:pt x="11189" y="3952"/>
                  </a:lnTo>
                  <a:lnTo>
                    <a:pt x="11284" y="3142"/>
                  </a:lnTo>
                  <a:lnTo>
                    <a:pt x="11331" y="2428"/>
                  </a:lnTo>
                  <a:lnTo>
                    <a:pt x="11331" y="1809"/>
                  </a:lnTo>
                  <a:lnTo>
                    <a:pt x="11236" y="1238"/>
                  </a:lnTo>
                  <a:lnTo>
                    <a:pt x="11046" y="810"/>
                  </a:lnTo>
                  <a:lnTo>
                    <a:pt x="10808" y="429"/>
                  </a:lnTo>
                  <a:lnTo>
                    <a:pt x="10665" y="286"/>
                  </a:lnTo>
                  <a:lnTo>
                    <a:pt x="10522" y="191"/>
                  </a:lnTo>
                  <a:lnTo>
                    <a:pt x="10332" y="95"/>
                  </a:lnTo>
                  <a:lnTo>
                    <a:pt x="10141" y="48"/>
                  </a:lnTo>
                  <a:lnTo>
                    <a:pt x="995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6"/>
            <p:cNvSpPr/>
            <p:nvPr/>
          </p:nvSpPr>
          <p:spPr>
            <a:xfrm flipH="1">
              <a:off x="2344971" y="2148308"/>
              <a:ext cx="6501" cy="5434"/>
            </a:xfrm>
            <a:custGeom>
              <a:avLst/>
              <a:gdLst/>
              <a:ahLst/>
              <a:cxnLst/>
              <a:rect l="l" t="t" r="r" b="b"/>
              <a:pathLst>
                <a:path w="286" h="239" extrusionOk="0">
                  <a:moveTo>
                    <a:pt x="48" y="0"/>
                  </a:moveTo>
                  <a:lnTo>
                    <a:pt x="0" y="143"/>
                  </a:lnTo>
                  <a:lnTo>
                    <a:pt x="48" y="238"/>
                  </a:lnTo>
                  <a:lnTo>
                    <a:pt x="238" y="238"/>
                  </a:lnTo>
                  <a:lnTo>
                    <a:pt x="286" y="143"/>
                  </a:lnTo>
                  <a:lnTo>
                    <a:pt x="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
            <p:cNvSpPr/>
            <p:nvPr/>
          </p:nvSpPr>
          <p:spPr>
            <a:xfrm flipH="1">
              <a:off x="2455354" y="2227316"/>
              <a:ext cx="5433" cy="6525"/>
            </a:xfrm>
            <a:custGeom>
              <a:avLst/>
              <a:gdLst/>
              <a:ahLst/>
              <a:cxnLst/>
              <a:rect l="l" t="t" r="r" b="b"/>
              <a:pathLst>
                <a:path w="239" h="287" extrusionOk="0">
                  <a:moveTo>
                    <a:pt x="143" y="1"/>
                  </a:moveTo>
                  <a:lnTo>
                    <a:pt x="48" y="48"/>
                  </a:lnTo>
                  <a:lnTo>
                    <a:pt x="1" y="143"/>
                  </a:lnTo>
                  <a:lnTo>
                    <a:pt x="1" y="239"/>
                  </a:lnTo>
                  <a:lnTo>
                    <a:pt x="96" y="286"/>
                  </a:lnTo>
                  <a:lnTo>
                    <a:pt x="191"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flipH="1">
              <a:off x="2400163" y="2227316"/>
              <a:ext cx="5433" cy="6525"/>
            </a:xfrm>
            <a:custGeom>
              <a:avLst/>
              <a:gdLst/>
              <a:ahLst/>
              <a:cxnLst/>
              <a:rect l="l" t="t" r="r" b="b"/>
              <a:pathLst>
                <a:path w="239" h="287" extrusionOk="0">
                  <a:moveTo>
                    <a:pt x="96" y="1"/>
                  </a:moveTo>
                  <a:lnTo>
                    <a:pt x="48" y="48"/>
                  </a:lnTo>
                  <a:lnTo>
                    <a:pt x="1" y="143"/>
                  </a:lnTo>
                  <a:lnTo>
                    <a:pt x="1" y="239"/>
                  </a:lnTo>
                  <a:lnTo>
                    <a:pt x="96" y="286"/>
                  </a:lnTo>
                  <a:lnTo>
                    <a:pt x="191" y="239"/>
                  </a:lnTo>
                  <a:lnTo>
                    <a:pt x="239" y="143"/>
                  </a:lnTo>
                  <a:lnTo>
                    <a:pt x="191"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flipH="1">
              <a:off x="2344971" y="2227316"/>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6"/>
            <p:cNvSpPr/>
            <p:nvPr/>
          </p:nvSpPr>
          <p:spPr>
            <a:xfrm flipH="1">
              <a:off x="2427213" y="2188347"/>
              <a:ext cx="6524" cy="5434"/>
            </a:xfrm>
            <a:custGeom>
              <a:avLst/>
              <a:gdLst/>
              <a:ahLst/>
              <a:cxnLst/>
              <a:rect l="l" t="t" r="r" b="b"/>
              <a:pathLst>
                <a:path w="287" h="239" extrusionOk="0">
                  <a:moveTo>
                    <a:pt x="48" y="1"/>
                  </a:moveTo>
                  <a:lnTo>
                    <a:pt x="1" y="96"/>
                  </a:lnTo>
                  <a:lnTo>
                    <a:pt x="48" y="239"/>
                  </a:lnTo>
                  <a:lnTo>
                    <a:pt x="239" y="239"/>
                  </a:lnTo>
                  <a:lnTo>
                    <a:pt x="286" y="96"/>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6"/>
            <p:cNvSpPr/>
            <p:nvPr/>
          </p:nvSpPr>
          <p:spPr>
            <a:xfrm flipH="1">
              <a:off x="2373113" y="2188347"/>
              <a:ext cx="5433" cy="5434"/>
            </a:xfrm>
            <a:custGeom>
              <a:avLst/>
              <a:gdLst/>
              <a:ahLst/>
              <a:cxnLst/>
              <a:rect l="l" t="t" r="r" b="b"/>
              <a:pathLst>
                <a:path w="239" h="239" extrusionOk="0">
                  <a:moveTo>
                    <a:pt x="1" y="1"/>
                  </a:moveTo>
                  <a:lnTo>
                    <a:pt x="1" y="96"/>
                  </a:lnTo>
                  <a:lnTo>
                    <a:pt x="1" y="239"/>
                  </a:lnTo>
                  <a:lnTo>
                    <a:pt x="191" y="239"/>
                  </a:lnTo>
                  <a:lnTo>
                    <a:pt x="239" y="96"/>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flipH="1">
              <a:off x="2317921" y="2188347"/>
              <a:ext cx="6501" cy="5434"/>
            </a:xfrm>
            <a:custGeom>
              <a:avLst/>
              <a:gdLst/>
              <a:ahLst/>
              <a:cxnLst/>
              <a:rect l="l" t="t" r="r" b="b"/>
              <a:pathLst>
                <a:path w="286" h="239" extrusionOk="0">
                  <a:moveTo>
                    <a:pt x="48" y="1"/>
                  </a:moveTo>
                  <a:lnTo>
                    <a:pt x="0" y="96"/>
                  </a:lnTo>
                  <a:lnTo>
                    <a:pt x="48" y="239"/>
                  </a:lnTo>
                  <a:lnTo>
                    <a:pt x="238" y="239"/>
                  </a:lnTo>
                  <a:lnTo>
                    <a:pt x="286" y="96"/>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flipH="1">
              <a:off x="2509455" y="2307415"/>
              <a:ext cx="6524" cy="6525"/>
            </a:xfrm>
            <a:custGeom>
              <a:avLst/>
              <a:gdLst/>
              <a:ahLst/>
              <a:cxnLst/>
              <a:rect l="l" t="t" r="r" b="b"/>
              <a:pathLst>
                <a:path w="287" h="287" extrusionOk="0">
                  <a:moveTo>
                    <a:pt x="143" y="1"/>
                  </a:moveTo>
                  <a:lnTo>
                    <a:pt x="48" y="48"/>
                  </a:lnTo>
                  <a:lnTo>
                    <a:pt x="0" y="143"/>
                  </a:lnTo>
                  <a:lnTo>
                    <a:pt x="48" y="239"/>
                  </a:lnTo>
                  <a:lnTo>
                    <a:pt x="143" y="286"/>
                  </a:lnTo>
                  <a:lnTo>
                    <a:pt x="239" y="239"/>
                  </a:lnTo>
                  <a:lnTo>
                    <a:pt x="286"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flipH="1">
              <a:off x="2455354" y="2307415"/>
              <a:ext cx="5433" cy="6525"/>
            </a:xfrm>
            <a:custGeom>
              <a:avLst/>
              <a:gdLst/>
              <a:ahLst/>
              <a:cxnLst/>
              <a:rect l="l" t="t" r="r" b="b"/>
              <a:pathLst>
                <a:path w="239" h="287" extrusionOk="0">
                  <a:moveTo>
                    <a:pt x="96" y="1"/>
                  </a:moveTo>
                  <a:lnTo>
                    <a:pt x="1" y="48"/>
                  </a:lnTo>
                  <a:lnTo>
                    <a:pt x="1" y="143"/>
                  </a:lnTo>
                  <a:lnTo>
                    <a:pt x="48" y="239"/>
                  </a:lnTo>
                  <a:lnTo>
                    <a:pt x="143" y="286"/>
                  </a:lnTo>
                  <a:lnTo>
                    <a:pt x="239" y="239"/>
                  </a:lnTo>
                  <a:lnTo>
                    <a:pt x="239" y="143"/>
                  </a:lnTo>
                  <a:lnTo>
                    <a:pt x="239"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flipH="1">
              <a:off x="2400163" y="2307415"/>
              <a:ext cx="6524" cy="6525"/>
            </a:xfrm>
            <a:custGeom>
              <a:avLst/>
              <a:gdLst/>
              <a:ahLst/>
              <a:cxnLst/>
              <a:rect l="l" t="t" r="r" b="b"/>
              <a:pathLst>
                <a:path w="287" h="287" extrusionOk="0">
                  <a:moveTo>
                    <a:pt x="144" y="1"/>
                  </a:moveTo>
                  <a:lnTo>
                    <a:pt x="49" y="48"/>
                  </a:lnTo>
                  <a:lnTo>
                    <a:pt x="1" y="143"/>
                  </a:lnTo>
                  <a:lnTo>
                    <a:pt x="49" y="239"/>
                  </a:lnTo>
                  <a:lnTo>
                    <a:pt x="144" y="286"/>
                  </a:lnTo>
                  <a:lnTo>
                    <a:pt x="239" y="239"/>
                  </a:lnTo>
                  <a:lnTo>
                    <a:pt x="287" y="143"/>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6"/>
            <p:cNvSpPr/>
            <p:nvPr/>
          </p:nvSpPr>
          <p:spPr>
            <a:xfrm flipH="1">
              <a:off x="2344971" y="2307415"/>
              <a:ext cx="6501" cy="6525"/>
            </a:xfrm>
            <a:custGeom>
              <a:avLst/>
              <a:gdLst/>
              <a:ahLst/>
              <a:cxnLst/>
              <a:rect l="l" t="t" r="r" b="b"/>
              <a:pathLst>
                <a:path w="286" h="287" extrusionOk="0">
                  <a:moveTo>
                    <a:pt x="143" y="1"/>
                  </a:moveTo>
                  <a:lnTo>
                    <a:pt x="48" y="48"/>
                  </a:lnTo>
                  <a:lnTo>
                    <a:pt x="0" y="143"/>
                  </a:lnTo>
                  <a:lnTo>
                    <a:pt x="48" y="239"/>
                  </a:lnTo>
                  <a:lnTo>
                    <a:pt x="143" y="286"/>
                  </a:lnTo>
                  <a:lnTo>
                    <a:pt x="238" y="239"/>
                  </a:lnTo>
                  <a:lnTo>
                    <a:pt x="286" y="143"/>
                  </a:lnTo>
                  <a:lnTo>
                    <a:pt x="238" y="48"/>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6"/>
            <p:cNvSpPr/>
            <p:nvPr/>
          </p:nvSpPr>
          <p:spPr>
            <a:xfrm flipH="1">
              <a:off x="2482405"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flipH="1">
              <a:off x="2427213" y="2267377"/>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flipH="1">
              <a:off x="2373113" y="2267377"/>
              <a:ext cx="5433" cy="6503"/>
            </a:xfrm>
            <a:custGeom>
              <a:avLst/>
              <a:gdLst/>
              <a:ahLst/>
              <a:cxnLst/>
              <a:rect l="l" t="t" r="r" b="b"/>
              <a:pathLst>
                <a:path w="239" h="286" extrusionOk="0">
                  <a:moveTo>
                    <a:pt x="96" y="0"/>
                  </a:moveTo>
                  <a:lnTo>
                    <a:pt x="48" y="48"/>
                  </a:lnTo>
                  <a:lnTo>
                    <a:pt x="1" y="143"/>
                  </a:lnTo>
                  <a:lnTo>
                    <a:pt x="48" y="238"/>
                  </a:lnTo>
                  <a:lnTo>
                    <a:pt x="96" y="286"/>
                  </a:lnTo>
                  <a:lnTo>
                    <a:pt x="144" y="286"/>
                  </a:lnTo>
                  <a:lnTo>
                    <a:pt x="239"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flipH="1">
              <a:off x="2455354" y="2387515"/>
              <a:ext cx="5433" cy="6525"/>
            </a:xfrm>
            <a:custGeom>
              <a:avLst/>
              <a:gdLst/>
              <a:ahLst/>
              <a:cxnLst/>
              <a:rect l="l" t="t" r="r" b="b"/>
              <a:pathLst>
                <a:path w="239" h="287" extrusionOk="0">
                  <a:moveTo>
                    <a:pt x="96" y="1"/>
                  </a:moveTo>
                  <a:lnTo>
                    <a:pt x="1" y="48"/>
                  </a:lnTo>
                  <a:lnTo>
                    <a:pt x="1" y="144"/>
                  </a:lnTo>
                  <a:lnTo>
                    <a:pt x="1" y="239"/>
                  </a:lnTo>
                  <a:lnTo>
                    <a:pt x="96" y="286"/>
                  </a:lnTo>
                  <a:lnTo>
                    <a:pt x="239" y="239"/>
                  </a:lnTo>
                  <a:lnTo>
                    <a:pt x="239" y="144"/>
                  </a:lnTo>
                  <a:lnTo>
                    <a:pt x="239" y="4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
            <p:cNvSpPr/>
            <p:nvPr/>
          </p:nvSpPr>
          <p:spPr>
            <a:xfrm flipH="1">
              <a:off x="2400163" y="2387515"/>
              <a:ext cx="6524" cy="6525"/>
            </a:xfrm>
            <a:custGeom>
              <a:avLst/>
              <a:gdLst/>
              <a:ahLst/>
              <a:cxnLst/>
              <a:rect l="l" t="t" r="r" b="b"/>
              <a:pathLst>
                <a:path w="287" h="287" extrusionOk="0">
                  <a:moveTo>
                    <a:pt x="144" y="1"/>
                  </a:moveTo>
                  <a:lnTo>
                    <a:pt x="49" y="48"/>
                  </a:lnTo>
                  <a:lnTo>
                    <a:pt x="1" y="144"/>
                  </a:lnTo>
                  <a:lnTo>
                    <a:pt x="49" y="239"/>
                  </a:lnTo>
                  <a:lnTo>
                    <a:pt x="144" y="286"/>
                  </a:lnTo>
                  <a:lnTo>
                    <a:pt x="239" y="239"/>
                  </a:lnTo>
                  <a:lnTo>
                    <a:pt x="287" y="144"/>
                  </a:lnTo>
                  <a:lnTo>
                    <a:pt x="239" y="48"/>
                  </a:lnTo>
                  <a:lnTo>
                    <a:pt x="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6"/>
            <p:cNvSpPr/>
            <p:nvPr/>
          </p:nvSpPr>
          <p:spPr>
            <a:xfrm flipH="1">
              <a:off x="2537596" y="2347476"/>
              <a:ext cx="5433" cy="6503"/>
            </a:xfrm>
            <a:custGeom>
              <a:avLst/>
              <a:gdLst/>
              <a:ahLst/>
              <a:cxnLst/>
              <a:rect l="l" t="t" r="r" b="b"/>
              <a:pathLst>
                <a:path w="239" h="286" extrusionOk="0">
                  <a:moveTo>
                    <a:pt x="143" y="0"/>
                  </a:moveTo>
                  <a:lnTo>
                    <a:pt x="0" y="48"/>
                  </a:lnTo>
                  <a:lnTo>
                    <a:pt x="0" y="143"/>
                  </a:lnTo>
                  <a:lnTo>
                    <a:pt x="0" y="238"/>
                  </a:lnTo>
                  <a:lnTo>
                    <a:pt x="143" y="286"/>
                  </a:lnTo>
                  <a:lnTo>
                    <a:pt x="238" y="238"/>
                  </a:lnTo>
                  <a:lnTo>
                    <a:pt x="238" y="143"/>
                  </a:lnTo>
                  <a:lnTo>
                    <a:pt x="238" y="48"/>
                  </a:lnTo>
                  <a:lnTo>
                    <a:pt x="1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flipH="1">
              <a:off x="2482405"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
            <p:cNvSpPr/>
            <p:nvPr/>
          </p:nvSpPr>
          <p:spPr>
            <a:xfrm flipH="1">
              <a:off x="2427213" y="2347476"/>
              <a:ext cx="6524" cy="6503"/>
            </a:xfrm>
            <a:custGeom>
              <a:avLst/>
              <a:gdLst/>
              <a:ahLst/>
              <a:cxnLst/>
              <a:rect l="l" t="t" r="r" b="b"/>
              <a:pathLst>
                <a:path w="287" h="286" extrusionOk="0">
                  <a:moveTo>
                    <a:pt x="144" y="0"/>
                  </a:moveTo>
                  <a:lnTo>
                    <a:pt x="48" y="48"/>
                  </a:lnTo>
                  <a:lnTo>
                    <a:pt x="1" y="143"/>
                  </a:lnTo>
                  <a:lnTo>
                    <a:pt x="48" y="238"/>
                  </a:lnTo>
                  <a:lnTo>
                    <a:pt x="144" y="286"/>
                  </a:lnTo>
                  <a:lnTo>
                    <a:pt x="239" y="238"/>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
            <p:cNvSpPr/>
            <p:nvPr/>
          </p:nvSpPr>
          <p:spPr>
            <a:xfrm flipH="1">
              <a:off x="2373113" y="2347476"/>
              <a:ext cx="5433" cy="6503"/>
            </a:xfrm>
            <a:custGeom>
              <a:avLst/>
              <a:gdLst/>
              <a:ahLst/>
              <a:cxnLst/>
              <a:rect l="l" t="t" r="r" b="b"/>
              <a:pathLst>
                <a:path w="239" h="286" extrusionOk="0">
                  <a:moveTo>
                    <a:pt x="96" y="0"/>
                  </a:moveTo>
                  <a:lnTo>
                    <a:pt x="1" y="48"/>
                  </a:lnTo>
                  <a:lnTo>
                    <a:pt x="1" y="143"/>
                  </a:lnTo>
                  <a:lnTo>
                    <a:pt x="1" y="238"/>
                  </a:lnTo>
                  <a:lnTo>
                    <a:pt x="96" y="286"/>
                  </a:lnTo>
                  <a:lnTo>
                    <a:pt x="191" y="238"/>
                  </a:lnTo>
                  <a:lnTo>
                    <a:pt x="239" y="143"/>
                  </a:lnTo>
                  <a:lnTo>
                    <a:pt x="191" y="48"/>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
            <p:cNvSpPr/>
            <p:nvPr/>
          </p:nvSpPr>
          <p:spPr>
            <a:xfrm flipH="1">
              <a:off x="2427213" y="2427576"/>
              <a:ext cx="6524" cy="4343"/>
            </a:xfrm>
            <a:custGeom>
              <a:avLst/>
              <a:gdLst/>
              <a:ahLst/>
              <a:cxnLst/>
              <a:rect l="l" t="t" r="r" b="b"/>
              <a:pathLst>
                <a:path w="287" h="191" extrusionOk="0">
                  <a:moveTo>
                    <a:pt x="96" y="0"/>
                  </a:moveTo>
                  <a:lnTo>
                    <a:pt x="1" y="48"/>
                  </a:lnTo>
                  <a:lnTo>
                    <a:pt x="239" y="191"/>
                  </a:lnTo>
                  <a:lnTo>
                    <a:pt x="286" y="143"/>
                  </a:lnTo>
                  <a:lnTo>
                    <a:pt x="239" y="48"/>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flipH="1">
              <a:off x="2439124" y="2192689"/>
              <a:ext cx="134206" cy="156970"/>
            </a:xfrm>
            <a:custGeom>
              <a:avLst/>
              <a:gdLst/>
              <a:ahLst/>
              <a:cxnLst/>
              <a:rect l="l" t="t" r="r" b="b"/>
              <a:pathLst>
                <a:path w="5904" h="6904" extrusionOk="0">
                  <a:moveTo>
                    <a:pt x="5856" y="0"/>
                  </a:moveTo>
                  <a:lnTo>
                    <a:pt x="4285" y="1619"/>
                  </a:lnTo>
                  <a:lnTo>
                    <a:pt x="4713" y="762"/>
                  </a:lnTo>
                  <a:lnTo>
                    <a:pt x="4333" y="1428"/>
                  </a:lnTo>
                  <a:lnTo>
                    <a:pt x="4142" y="1762"/>
                  </a:lnTo>
                  <a:lnTo>
                    <a:pt x="4095" y="1809"/>
                  </a:lnTo>
                  <a:lnTo>
                    <a:pt x="2857" y="3095"/>
                  </a:lnTo>
                  <a:lnTo>
                    <a:pt x="1476" y="4666"/>
                  </a:lnTo>
                  <a:lnTo>
                    <a:pt x="714" y="5523"/>
                  </a:lnTo>
                  <a:lnTo>
                    <a:pt x="0" y="6380"/>
                  </a:lnTo>
                  <a:lnTo>
                    <a:pt x="95" y="6427"/>
                  </a:lnTo>
                  <a:lnTo>
                    <a:pt x="333" y="6618"/>
                  </a:lnTo>
                  <a:lnTo>
                    <a:pt x="762" y="6856"/>
                  </a:lnTo>
                  <a:lnTo>
                    <a:pt x="762" y="6903"/>
                  </a:lnTo>
                  <a:lnTo>
                    <a:pt x="810" y="6856"/>
                  </a:lnTo>
                  <a:lnTo>
                    <a:pt x="810" y="6808"/>
                  </a:lnTo>
                  <a:lnTo>
                    <a:pt x="143" y="6332"/>
                  </a:lnTo>
                  <a:lnTo>
                    <a:pt x="905" y="5570"/>
                  </a:lnTo>
                  <a:lnTo>
                    <a:pt x="1619" y="4809"/>
                  </a:lnTo>
                  <a:lnTo>
                    <a:pt x="3095" y="3285"/>
                  </a:lnTo>
                  <a:lnTo>
                    <a:pt x="4475" y="1666"/>
                  </a:lnTo>
                  <a:lnTo>
                    <a:pt x="5904" y="48"/>
                  </a:lnTo>
                  <a:lnTo>
                    <a:pt x="585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flipH="1">
              <a:off x="2440193" y="2192689"/>
              <a:ext cx="35734" cy="36810"/>
            </a:xfrm>
            <a:custGeom>
              <a:avLst/>
              <a:gdLst/>
              <a:ahLst/>
              <a:cxnLst/>
              <a:rect l="l" t="t" r="r" b="b"/>
              <a:pathLst>
                <a:path w="1572" h="1619" fill="none" extrusionOk="0">
                  <a:moveTo>
                    <a:pt x="1571" y="0"/>
                  </a:moveTo>
                  <a:lnTo>
                    <a:pt x="1571" y="0"/>
                  </a:lnTo>
                  <a:lnTo>
                    <a:pt x="0" y="1619"/>
                  </a:lnTo>
                  <a:lnTo>
                    <a:pt x="0" y="1619"/>
                  </a:lnTo>
                  <a:lnTo>
                    <a:pt x="428" y="7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6"/>
            <p:cNvSpPr/>
            <p:nvPr/>
          </p:nvSpPr>
          <p:spPr>
            <a:xfrm flipH="1">
              <a:off x="2439124" y="2192689"/>
              <a:ext cx="134206" cy="156970"/>
            </a:xfrm>
            <a:custGeom>
              <a:avLst/>
              <a:gdLst/>
              <a:ahLst/>
              <a:cxnLst/>
              <a:rect l="l" t="t" r="r" b="b"/>
              <a:pathLst>
                <a:path w="5904" h="6904" fill="none" extrusionOk="0">
                  <a:moveTo>
                    <a:pt x="4713" y="762"/>
                  </a:moveTo>
                  <a:lnTo>
                    <a:pt x="4713" y="762"/>
                  </a:lnTo>
                  <a:lnTo>
                    <a:pt x="4333" y="1428"/>
                  </a:lnTo>
                  <a:lnTo>
                    <a:pt x="4142" y="1762"/>
                  </a:lnTo>
                  <a:lnTo>
                    <a:pt x="4095" y="1809"/>
                  </a:lnTo>
                  <a:lnTo>
                    <a:pt x="4095" y="1809"/>
                  </a:lnTo>
                  <a:lnTo>
                    <a:pt x="2857" y="3095"/>
                  </a:lnTo>
                  <a:lnTo>
                    <a:pt x="2857" y="3095"/>
                  </a:lnTo>
                  <a:lnTo>
                    <a:pt x="1476" y="4666"/>
                  </a:lnTo>
                  <a:lnTo>
                    <a:pt x="1476" y="4666"/>
                  </a:lnTo>
                  <a:lnTo>
                    <a:pt x="714" y="5523"/>
                  </a:lnTo>
                  <a:lnTo>
                    <a:pt x="0" y="6380"/>
                  </a:lnTo>
                  <a:lnTo>
                    <a:pt x="0" y="6380"/>
                  </a:lnTo>
                  <a:lnTo>
                    <a:pt x="95" y="6427"/>
                  </a:lnTo>
                  <a:lnTo>
                    <a:pt x="333" y="6618"/>
                  </a:lnTo>
                  <a:lnTo>
                    <a:pt x="762" y="6856"/>
                  </a:lnTo>
                  <a:lnTo>
                    <a:pt x="762" y="6856"/>
                  </a:lnTo>
                  <a:lnTo>
                    <a:pt x="762" y="6903"/>
                  </a:lnTo>
                  <a:lnTo>
                    <a:pt x="810" y="6856"/>
                  </a:lnTo>
                  <a:lnTo>
                    <a:pt x="810" y="6856"/>
                  </a:lnTo>
                  <a:lnTo>
                    <a:pt x="810" y="6808"/>
                  </a:lnTo>
                  <a:lnTo>
                    <a:pt x="810" y="6808"/>
                  </a:lnTo>
                  <a:lnTo>
                    <a:pt x="143" y="6332"/>
                  </a:lnTo>
                  <a:lnTo>
                    <a:pt x="143" y="6332"/>
                  </a:lnTo>
                  <a:lnTo>
                    <a:pt x="905" y="5570"/>
                  </a:lnTo>
                  <a:lnTo>
                    <a:pt x="1619" y="4809"/>
                  </a:lnTo>
                  <a:lnTo>
                    <a:pt x="1619" y="4809"/>
                  </a:lnTo>
                  <a:lnTo>
                    <a:pt x="3095" y="3285"/>
                  </a:lnTo>
                  <a:lnTo>
                    <a:pt x="3095" y="3285"/>
                  </a:lnTo>
                  <a:lnTo>
                    <a:pt x="4475" y="1666"/>
                  </a:lnTo>
                  <a:lnTo>
                    <a:pt x="5904" y="48"/>
                  </a:lnTo>
                  <a:lnTo>
                    <a:pt x="5904" y="48"/>
                  </a:lnTo>
                  <a:lnTo>
                    <a:pt x="5904" y="48"/>
                  </a:lnTo>
                  <a:lnTo>
                    <a:pt x="5856" y="0"/>
                  </a:lnTo>
                  <a:lnTo>
                    <a:pt x="4713" y="7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6"/>
            <p:cNvSpPr/>
            <p:nvPr/>
          </p:nvSpPr>
          <p:spPr>
            <a:xfrm flipH="1">
              <a:off x="2322240" y="2264126"/>
              <a:ext cx="88766" cy="192688"/>
            </a:xfrm>
            <a:custGeom>
              <a:avLst/>
              <a:gdLst/>
              <a:ahLst/>
              <a:cxnLst/>
              <a:rect l="l" t="t" r="r" b="b"/>
              <a:pathLst>
                <a:path w="3905" h="8475" extrusionOk="0">
                  <a:moveTo>
                    <a:pt x="3904" y="0"/>
                  </a:moveTo>
                  <a:lnTo>
                    <a:pt x="3048" y="2095"/>
                  </a:lnTo>
                  <a:lnTo>
                    <a:pt x="2238" y="4237"/>
                  </a:lnTo>
                  <a:lnTo>
                    <a:pt x="1429" y="6237"/>
                  </a:lnTo>
                  <a:lnTo>
                    <a:pt x="762" y="8284"/>
                  </a:lnTo>
                  <a:lnTo>
                    <a:pt x="381" y="8094"/>
                  </a:lnTo>
                  <a:lnTo>
                    <a:pt x="1" y="7951"/>
                  </a:lnTo>
                  <a:lnTo>
                    <a:pt x="381" y="8237"/>
                  </a:lnTo>
                  <a:lnTo>
                    <a:pt x="810" y="8475"/>
                  </a:lnTo>
                  <a:lnTo>
                    <a:pt x="1238" y="7427"/>
                  </a:lnTo>
                  <a:lnTo>
                    <a:pt x="1667" y="6380"/>
                  </a:lnTo>
                  <a:lnTo>
                    <a:pt x="2048" y="5285"/>
                  </a:lnTo>
                  <a:lnTo>
                    <a:pt x="2429" y="4237"/>
                  </a:lnTo>
                  <a:lnTo>
                    <a:pt x="2857" y="3047"/>
                  </a:lnTo>
                  <a:lnTo>
                    <a:pt x="3238" y="2381"/>
                  </a:lnTo>
                  <a:lnTo>
                    <a:pt x="3666" y="1667"/>
                  </a:lnTo>
                  <a:lnTo>
                    <a:pt x="3666" y="1619"/>
                  </a:lnTo>
                  <a:lnTo>
                    <a:pt x="3190" y="2333"/>
                  </a:lnTo>
                  <a:lnTo>
                    <a:pt x="3000" y="2619"/>
                  </a:lnTo>
                  <a:lnTo>
                    <a:pt x="390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6"/>
            <p:cNvSpPr/>
            <p:nvPr/>
          </p:nvSpPr>
          <p:spPr>
            <a:xfrm flipH="1">
              <a:off x="2394753" y="2319329"/>
              <a:ext cx="149367" cy="102858"/>
            </a:xfrm>
            <a:custGeom>
              <a:avLst/>
              <a:gdLst/>
              <a:ahLst/>
              <a:cxnLst/>
              <a:rect l="l" t="t" r="r" b="b"/>
              <a:pathLst>
                <a:path w="6571" h="4524" extrusionOk="0">
                  <a:moveTo>
                    <a:pt x="1" y="0"/>
                  </a:moveTo>
                  <a:lnTo>
                    <a:pt x="1" y="48"/>
                  </a:lnTo>
                  <a:lnTo>
                    <a:pt x="1619" y="1238"/>
                  </a:lnTo>
                  <a:lnTo>
                    <a:pt x="3238" y="2381"/>
                  </a:lnTo>
                  <a:lnTo>
                    <a:pt x="4857" y="3476"/>
                  </a:lnTo>
                  <a:lnTo>
                    <a:pt x="6571" y="4523"/>
                  </a:lnTo>
                  <a:lnTo>
                    <a:pt x="3286" y="2190"/>
                  </a:lnTo>
                  <a:lnTo>
                    <a:pt x="1334" y="857"/>
                  </a:lnTo>
                  <a:lnTo>
                    <a:pt x="4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flipH="1">
              <a:off x="3019182" y="4185438"/>
              <a:ext cx="212151" cy="253325"/>
            </a:xfrm>
            <a:custGeom>
              <a:avLst/>
              <a:gdLst/>
              <a:ahLst/>
              <a:cxnLst/>
              <a:rect l="l" t="t" r="r" b="b"/>
              <a:pathLst>
                <a:path w="9333" h="11142" extrusionOk="0">
                  <a:moveTo>
                    <a:pt x="382" y="1"/>
                  </a:moveTo>
                  <a:lnTo>
                    <a:pt x="1" y="49"/>
                  </a:lnTo>
                  <a:lnTo>
                    <a:pt x="382" y="11141"/>
                  </a:lnTo>
                  <a:lnTo>
                    <a:pt x="763" y="11141"/>
                  </a:lnTo>
                  <a:lnTo>
                    <a:pt x="1810" y="11094"/>
                  </a:lnTo>
                  <a:lnTo>
                    <a:pt x="2524" y="10999"/>
                  </a:lnTo>
                  <a:lnTo>
                    <a:pt x="3286" y="10903"/>
                  </a:lnTo>
                  <a:lnTo>
                    <a:pt x="4095" y="10761"/>
                  </a:lnTo>
                  <a:lnTo>
                    <a:pt x="4952" y="10523"/>
                  </a:lnTo>
                  <a:lnTo>
                    <a:pt x="5762" y="10237"/>
                  </a:lnTo>
                  <a:lnTo>
                    <a:pt x="6618" y="9856"/>
                  </a:lnTo>
                  <a:lnTo>
                    <a:pt x="6999" y="9618"/>
                  </a:lnTo>
                  <a:lnTo>
                    <a:pt x="7333" y="9380"/>
                  </a:lnTo>
                  <a:lnTo>
                    <a:pt x="7714" y="9094"/>
                  </a:lnTo>
                  <a:lnTo>
                    <a:pt x="8047" y="8809"/>
                  </a:lnTo>
                  <a:lnTo>
                    <a:pt x="8332" y="8475"/>
                  </a:lnTo>
                  <a:lnTo>
                    <a:pt x="8570" y="8094"/>
                  </a:lnTo>
                  <a:lnTo>
                    <a:pt x="8809" y="7714"/>
                  </a:lnTo>
                  <a:lnTo>
                    <a:pt x="8999" y="7285"/>
                  </a:lnTo>
                  <a:lnTo>
                    <a:pt x="9142" y="6857"/>
                  </a:lnTo>
                  <a:lnTo>
                    <a:pt x="9285" y="6333"/>
                  </a:lnTo>
                  <a:lnTo>
                    <a:pt x="9332" y="5809"/>
                  </a:lnTo>
                  <a:lnTo>
                    <a:pt x="9332" y="5238"/>
                  </a:lnTo>
                  <a:lnTo>
                    <a:pt x="9285" y="4667"/>
                  </a:lnTo>
                  <a:lnTo>
                    <a:pt x="9189" y="4143"/>
                  </a:lnTo>
                  <a:lnTo>
                    <a:pt x="9047" y="3667"/>
                  </a:lnTo>
                  <a:lnTo>
                    <a:pt x="8856" y="3238"/>
                  </a:lnTo>
                  <a:lnTo>
                    <a:pt x="8618" y="2810"/>
                  </a:lnTo>
                  <a:lnTo>
                    <a:pt x="8380" y="2429"/>
                  </a:lnTo>
                  <a:lnTo>
                    <a:pt x="8094" y="2096"/>
                  </a:lnTo>
                  <a:lnTo>
                    <a:pt x="7761" y="1810"/>
                  </a:lnTo>
                  <a:lnTo>
                    <a:pt x="7428" y="1524"/>
                  </a:lnTo>
                  <a:lnTo>
                    <a:pt x="7047" y="1286"/>
                  </a:lnTo>
                  <a:lnTo>
                    <a:pt x="6666" y="1048"/>
                  </a:lnTo>
                  <a:lnTo>
                    <a:pt x="6285" y="858"/>
                  </a:lnTo>
                  <a:lnTo>
                    <a:pt x="5428" y="525"/>
                  </a:lnTo>
                  <a:lnTo>
                    <a:pt x="4571" y="287"/>
                  </a:lnTo>
                  <a:lnTo>
                    <a:pt x="3714" y="144"/>
                  </a:lnTo>
                  <a:lnTo>
                    <a:pt x="2857" y="49"/>
                  </a:lnTo>
                  <a:lnTo>
                    <a:pt x="209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6"/>
            <p:cNvSpPr/>
            <p:nvPr/>
          </p:nvSpPr>
          <p:spPr>
            <a:xfrm flipH="1">
              <a:off x="3215080" y="4185438"/>
              <a:ext cx="1476149" cy="305277"/>
            </a:xfrm>
            <a:custGeom>
              <a:avLst/>
              <a:gdLst/>
              <a:ahLst/>
              <a:cxnLst/>
              <a:rect l="l" t="t" r="r" b="b"/>
              <a:pathLst>
                <a:path w="64939" h="13427" extrusionOk="0">
                  <a:moveTo>
                    <a:pt x="64558" y="1"/>
                  </a:moveTo>
                  <a:lnTo>
                    <a:pt x="0" y="2381"/>
                  </a:lnTo>
                  <a:lnTo>
                    <a:pt x="429" y="13427"/>
                  </a:lnTo>
                  <a:lnTo>
                    <a:pt x="64939" y="11094"/>
                  </a:lnTo>
                  <a:lnTo>
                    <a:pt x="64558"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6"/>
            <p:cNvSpPr/>
            <p:nvPr/>
          </p:nvSpPr>
          <p:spPr>
            <a:xfrm flipH="1">
              <a:off x="3215080" y="4185438"/>
              <a:ext cx="1476149" cy="305277"/>
            </a:xfrm>
            <a:custGeom>
              <a:avLst/>
              <a:gdLst/>
              <a:ahLst/>
              <a:cxnLst/>
              <a:rect l="l" t="t" r="r" b="b"/>
              <a:pathLst>
                <a:path w="64939" h="13427" fill="none" extrusionOk="0">
                  <a:moveTo>
                    <a:pt x="429" y="13427"/>
                  </a:moveTo>
                  <a:lnTo>
                    <a:pt x="0" y="2381"/>
                  </a:lnTo>
                  <a:lnTo>
                    <a:pt x="64558" y="1"/>
                  </a:lnTo>
                  <a:lnTo>
                    <a:pt x="64939" y="11094"/>
                  </a:lnTo>
                  <a:lnTo>
                    <a:pt x="429" y="134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flipH="1">
              <a:off x="3210739" y="4149719"/>
              <a:ext cx="70376" cy="296615"/>
            </a:xfrm>
            <a:custGeom>
              <a:avLst/>
              <a:gdLst/>
              <a:ahLst/>
              <a:cxnLst/>
              <a:rect l="l" t="t" r="r" b="b"/>
              <a:pathLst>
                <a:path w="3096" h="13046" extrusionOk="0">
                  <a:moveTo>
                    <a:pt x="2572" y="1"/>
                  </a:moveTo>
                  <a:lnTo>
                    <a:pt x="1" y="96"/>
                  </a:lnTo>
                  <a:lnTo>
                    <a:pt x="525" y="13046"/>
                  </a:lnTo>
                  <a:lnTo>
                    <a:pt x="3095" y="12951"/>
                  </a:lnTo>
                  <a:lnTo>
                    <a:pt x="2572"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flipH="1">
              <a:off x="3270272" y="4167044"/>
              <a:ext cx="69285" cy="295523"/>
            </a:xfrm>
            <a:custGeom>
              <a:avLst/>
              <a:gdLst/>
              <a:ahLst/>
              <a:cxnLst/>
              <a:rect l="l" t="t" r="r" b="b"/>
              <a:pathLst>
                <a:path w="3048" h="12998" extrusionOk="0">
                  <a:moveTo>
                    <a:pt x="2572" y="1"/>
                  </a:moveTo>
                  <a:lnTo>
                    <a:pt x="1" y="96"/>
                  </a:lnTo>
                  <a:lnTo>
                    <a:pt x="477" y="12998"/>
                  </a:lnTo>
                  <a:lnTo>
                    <a:pt x="3048" y="12903"/>
                  </a:lnTo>
                  <a:lnTo>
                    <a:pt x="2572"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flipH="1">
              <a:off x="4645767" y="4239572"/>
              <a:ext cx="281391" cy="252234"/>
            </a:xfrm>
            <a:custGeom>
              <a:avLst/>
              <a:gdLst/>
              <a:ahLst/>
              <a:cxnLst/>
              <a:rect l="l" t="t" r="r" b="b"/>
              <a:pathLst>
                <a:path w="12379" h="11094" extrusionOk="0">
                  <a:moveTo>
                    <a:pt x="10379" y="0"/>
                  </a:moveTo>
                  <a:lnTo>
                    <a:pt x="2571" y="4476"/>
                  </a:lnTo>
                  <a:lnTo>
                    <a:pt x="0" y="5904"/>
                  </a:lnTo>
                  <a:lnTo>
                    <a:pt x="2666" y="7189"/>
                  </a:lnTo>
                  <a:lnTo>
                    <a:pt x="10808" y="11093"/>
                  </a:lnTo>
                  <a:lnTo>
                    <a:pt x="12379" y="9903"/>
                  </a:lnTo>
                  <a:lnTo>
                    <a:pt x="10712" y="8856"/>
                  </a:lnTo>
                  <a:lnTo>
                    <a:pt x="12283" y="7665"/>
                  </a:lnTo>
                  <a:lnTo>
                    <a:pt x="10665" y="6666"/>
                  </a:lnTo>
                  <a:lnTo>
                    <a:pt x="12236" y="5475"/>
                  </a:lnTo>
                  <a:lnTo>
                    <a:pt x="10570" y="4428"/>
                  </a:lnTo>
                  <a:lnTo>
                    <a:pt x="12141" y="3285"/>
                  </a:lnTo>
                  <a:lnTo>
                    <a:pt x="10474" y="2238"/>
                  </a:lnTo>
                  <a:lnTo>
                    <a:pt x="12045" y="1048"/>
                  </a:lnTo>
                  <a:lnTo>
                    <a:pt x="10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flipH="1">
              <a:off x="3384974" y="4261217"/>
              <a:ext cx="1213193" cy="44404"/>
            </a:xfrm>
            <a:custGeom>
              <a:avLst/>
              <a:gdLst/>
              <a:ahLst/>
              <a:cxnLst/>
              <a:rect l="l" t="t" r="r" b="b"/>
              <a:pathLst>
                <a:path w="53371" h="1953" extrusionOk="0">
                  <a:moveTo>
                    <a:pt x="53370" y="1"/>
                  </a:moveTo>
                  <a:lnTo>
                    <a:pt x="46705" y="143"/>
                  </a:lnTo>
                  <a:lnTo>
                    <a:pt x="40040" y="334"/>
                  </a:lnTo>
                  <a:lnTo>
                    <a:pt x="26662" y="762"/>
                  </a:lnTo>
                  <a:lnTo>
                    <a:pt x="13331" y="1334"/>
                  </a:lnTo>
                  <a:lnTo>
                    <a:pt x="6666" y="1619"/>
                  </a:lnTo>
                  <a:lnTo>
                    <a:pt x="0" y="1953"/>
                  </a:lnTo>
                  <a:lnTo>
                    <a:pt x="6666" y="1810"/>
                  </a:lnTo>
                  <a:lnTo>
                    <a:pt x="13331" y="1619"/>
                  </a:lnTo>
                  <a:lnTo>
                    <a:pt x="26709" y="1191"/>
                  </a:lnTo>
                  <a:lnTo>
                    <a:pt x="40040" y="667"/>
                  </a:lnTo>
                  <a:lnTo>
                    <a:pt x="46705" y="334"/>
                  </a:lnTo>
                  <a:lnTo>
                    <a:pt x="53370" y="1"/>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6"/>
            <p:cNvSpPr/>
            <p:nvPr/>
          </p:nvSpPr>
          <p:spPr>
            <a:xfrm flipH="1">
              <a:off x="3384974" y="4261217"/>
              <a:ext cx="1213193" cy="44404"/>
            </a:xfrm>
            <a:custGeom>
              <a:avLst/>
              <a:gdLst/>
              <a:ahLst/>
              <a:cxnLst/>
              <a:rect l="l" t="t" r="r" b="b"/>
              <a:pathLst>
                <a:path w="53371" h="1953" fill="none" extrusionOk="0">
                  <a:moveTo>
                    <a:pt x="53370" y="1"/>
                  </a:moveTo>
                  <a:lnTo>
                    <a:pt x="46705" y="143"/>
                  </a:lnTo>
                  <a:lnTo>
                    <a:pt x="40040" y="334"/>
                  </a:lnTo>
                  <a:lnTo>
                    <a:pt x="26662" y="762"/>
                  </a:lnTo>
                  <a:lnTo>
                    <a:pt x="13331" y="1334"/>
                  </a:lnTo>
                  <a:lnTo>
                    <a:pt x="13331" y="1334"/>
                  </a:lnTo>
                  <a:lnTo>
                    <a:pt x="6666" y="1619"/>
                  </a:lnTo>
                  <a:lnTo>
                    <a:pt x="0" y="1953"/>
                  </a:lnTo>
                  <a:lnTo>
                    <a:pt x="0" y="1953"/>
                  </a:lnTo>
                  <a:lnTo>
                    <a:pt x="6666" y="1810"/>
                  </a:lnTo>
                  <a:lnTo>
                    <a:pt x="13331" y="1619"/>
                  </a:lnTo>
                  <a:lnTo>
                    <a:pt x="26709" y="1191"/>
                  </a:lnTo>
                  <a:lnTo>
                    <a:pt x="40040" y="667"/>
                  </a:lnTo>
                  <a:lnTo>
                    <a:pt x="46705" y="334"/>
                  </a:lnTo>
                  <a:lnTo>
                    <a:pt x="5337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6"/>
            <p:cNvSpPr/>
            <p:nvPr/>
          </p:nvSpPr>
          <p:spPr>
            <a:xfrm flipH="1">
              <a:off x="3378496" y="4374874"/>
              <a:ext cx="1213170" cy="44404"/>
            </a:xfrm>
            <a:custGeom>
              <a:avLst/>
              <a:gdLst/>
              <a:ahLst/>
              <a:cxnLst/>
              <a:rect l="l" t="t" r="r" b="b"/>
              <a:pathLst>
                <a:path w="53370" h="1953" extrusionOk="0">
                  <a:moveTo>
                    <a:pt x="53370" y="1"/>
                  </a:moveTo>
                  <a:lnTo>
                    <a:pt x="46705" y="143"/>
                  </a:lnTo>
                  <a:lnTo>
                    <a:pt x="40039" y="334"/>
                  </a:lnTo>
                  <a:lnTo>
                    <a:pt x="26661" y="762"/>
                  </a:lnTo>
                  <a:lnTo>
                    <a:pt x="13331" y="1286"/>
                  </a:lnTo>
                  <a:lnTo>
                    <a:pt x="6665" y="1572"/>
                  </a:lnTo>
                  <a:lnTo>
                    <a:pt x="0" y="1953"/>
                  </a:lnTo>
                  <a:lnTo>
                    <a:pt x="0" y="1953"/>
                  </a:lnTo>
                  <a:lnTo>
                    <a:pt x="6665" y="1762"/>
                  </a:lnTo>
                  <a:lnTo>
                    <a:pt x="13331" y="1572"/>
                  </a:lnTo>
                  <a:lnTo>
                    <a:pt x="26661" y="1143"/>
                  </a:lnTo>
                  <a:lnTo>
                    <a:pt x="40039" y="619"/>
                  </a:lnTo>
                  <a:lnTo>
                    <a:pt x="46705" y="334"/>
                  </a:lnTo>
                  <a:lnTo>
                    <a:pt x="53370" y="1"/>
                  </a:lnTo>
                  <a:close/>
                </a:path>
              </a:pathLst>
            </a:custGeom>
            <a:solidFill>
              <a:srgbClr val="D09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flipH="1">
              <a:off x="3378496" y="4374874"/>
              <a:ext cx="1213170" cy="44404"/>
            </a:xfrm>
            <a:custGeom>
              <a:avLst/>
              <a:gdLst/>
              <a:ahLst/>
              <a:cxnLst/>
              <a:rect l="l" t="t" r="r" b="b"/>
              <a:pathLst>
                <a:path w="53370" h="1953" fill="none" extrusionOk="0">
                  <a:moveTo>
                    <a:pt x="53370" y="1"/>
                  </a:moveTo>
                  <a:lnTo>
                    <a:pt x="46705" y="143"/>
                  </a:lnTo>
                  <a:lnTo>
                    <a:pt x="40039" y="334"/>
                  </a:lnTo>
                  <a:lnTo>
                    <a:pt x="26661" y="762"/>
                  </a:lnTo>
                  <a:lnTo>
                    <a:pt x="13331" y="1286"/>
                  </a:lnTo>
                  <a:lnTo>
                    <a:pt x="13331" y="1286"/>
                  </a:lnTo>
                  <a:lnTo>
                    <a:pt x="6665" y="1572"/>
                  </a:lnTo>
                  <a:lnTo>
                    <a:pt x="0" y="1953"/>
                  </a:lnTo>
                  <a:lnTo>
                    <a:pt x="0" y="1953"/>
                  </a:lnTo>
                  <a:lnTo>
                    <a:pt x="6665" y="1762"/>
                  </a:lnTo>
                  <a:lnTo>
                    <a:pt x="13331" y="1572"/>
                  </a:lnTo>
                  <a:lnTo>
                    <a:pt x="26661" y="1143"/>
                  </a:lnTo>
                  <a:lnTo>
                    <a:pt x="40039" y="619"/>
                  </a:lnTo>
                  <a:lnTo>
                    <a:pt x="46705" y="334"/>
                  </a:lnTo>
                  <a:lnTo>
                    <a:pt x="5337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flipH="1">
              <a:off x="4865208" y="4340004"/>
              <a:ext cx="63428" cy="64569"/>
            </a:xfrm>
            <a:custGeom>
              <a:avLst/>
              <a:gdLst/>
              <a:ahLst/>
              <a:cxnLst/>
              <a:rect l="l" t="t" r="r" b="b"/>
              <a:pathLst>
                <a:path w="2667" h="2715" extrusionOk="0">
                  <a:moveTo>
                    <a:pt x="2571" y="1"/>
                  </a:moveTo>
                  <a:lnTo>
                    <a:pt x="0" y="1429"/>
                  </a:lnTo>
                  <a:lnTo>
                    <a:pt x="2666" y="2714"/>
                  </a:lnTo>
                  <a:lnTo>
                    <a:pt x="257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66"/>
          <p:cNvSpPr txBox="1">
            <a:spLocks noGrp="1"/>
          </p:cNvSpPr>
          <p:nvPr>
            <p:ph type="body" idx="1"/>
          </p:nvPr>
        </p:nvSpPr>
        <p:spPr>
          <a:xfrm>
            <a:off x="3744442" y="1857275"/>
            <a:ext cx="3923902" cy="2134200"/>
          </a:xfrm>
          <a:prstGeom prst="rect">
            <a:avLst/>
          </a:prstGeom>
        </p:spPr>
        <p:txBody>
          <a:bodyPr spcFirstLastPara="1" wrap="square" lIns="91425" tIns="91425" rIns="91425" bIns="91425" anchor="t" anchorCtr="0">
            <a:noAutofit/>
          </a:bodyPr>
          <a:lstStyle/>
          <a:p>
            <a:pPr lvl="0"/>
            <a:r>
              <a:rPr lang="id-ID" dirty="0" smtClean="0"/>
              <a:t>Kebanyakan karyawan toko roti tersebut masih kurang berpengalaman dan kurang terbiasa dalam mengoperasikan perangkat pintar dan hanya beberapa karyawan yang memiliki laptop. Sebagian besar dari mereka menggunakan Smartphone untuk berkomunikasi satu sama lain.</a:t>
            </a:r>
            <a:endParaRPr lang="id-ID" dirty="0"/>
          </a:p>
        </p:txBody>
      </p:sp>
      <p:sp>
        <p:nvSpPr>
          <p:cNvPr id="6858" name="Google Shape;6858;p66">
            <a:hlinkClick r:id="rId3" action="ppaction://hlinksldjump"/>
          </p:cNvPr>
          <p:cNvSpPr/>
          <p:nvPr/>
        </p:nvSpPr>
        <p:spPr>
          <a:xfrm>
            <a:off x="369950" y="359900"/>
            <a:ext cx="223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6">
            <a:hlinkClick r:id="rId4" action="ppaction://hlinksldjump"/>
          </p:cNvPr>
          <p:cNvSpPr txBox="1"/>
          <p:nvPr/>
        </p:nvSpPr>
        <p:spPr>
          <a:xfrm>
            <a:off x="172700" y="931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mon</a:t>
            </a:r>
            <a:endParaRPr sz="1600" b="1">
              <a:solidFill>
                <a:schemeClr val="lt1"/>
              </a:solidFill>
              <a:latin typeface="Raleway"/>
              <a:ea typeface="Raleway"/>
              <a:cs typeface="Raleway"/>
              <a:sym typeface="Raleway"/>
            </a:endParaRPr>
          </a:p>
        </p:txBody>
      </p:sp>
      <p:sp>
        <p:nvSpPr>
          <p:cNvPr id="6860" name="Google Shape;6860;p66">
            <a:hlinkClick r:id="rId5" action="ppaction://hlinksldjump"/>
          </p:cNvPr>
          <p:cNvSpPr txBox="1"/>
          <p:nvPr/>
        </p:nvSpPr>
        <p:spPr>
          <a:xfrm>
            <a:off x="172700" y="13749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tue</a:t>
            </a:r>
            <a:endParaRPr sz="1600" b="1">
              <a:solidFill>
                <a:schemeClr val="lt1"/>
              </a:solidFill>
              <a:latin typeface="Raleway"/>
              <a:ea typeface="Raleway"/>
              <a:cs typeface="Raleway"/>
              <a:sym typeface="Raleway"/>
            </a:endParaRPr>
          </a:p>
        </p:txBody>
      </p:sp>
      <p:sp>
        <p:nvSpPr>
          <p:cNvPr id="6861" name="Google Shape;6861;p66">
            <a:hlinkClick r:id="rId5" action="ppaction://hlinksldjump"/>
          </p:cNvPr>
          <p:cNvSpPr txBox="1"/>
          <p:nvPr/>
        </p:nvSpPr>
        <p:spPr>
          <a:xfrm>
            <a:off x="172700" y="18186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wed</a:t>
            </a:r>
            <a:endParaRPr sz="1600" b="1">
              <a:solidFill>
                <a:schemeClr val="lt1"/>
              </a:solidFill>
              <a:latin typeface="Raleway"/>
              <a:ea typeface="Raleway"/>
              <a:cs typeface="Raleway"/>
              <a:sym typeface="Raleway"/>
            </a:endParaRPr>
          </a:p>
        </p:txBody>
      </p:sp>
      <p:sp>
        <p:nvSpPr>
          <p:cNvPr id="6862" name="Google Shape;6862;p66">
            <a:hlinkClick r:id="rId5" action="ppaction://hlinksldjump"/>
          </p:cNvPr>
          <p:cNvSpPr txBox="1"/>
          <p:nvPr/>
        </p:nvSpPr>
        <p:spPr>
          <a:xfrm>
            <a:off x="172700" y="22624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thu</a:t>
            </a:r>
            <a:endParaRPr sz="1600" b="1">
              <a:solidFill>
                <a:schemeClr val="lt1"/>
              </a:solidFill>
              <a:latin typeface="Raleway"/>
              <a:ea typeface="Raleway"/>
              <a:cs typeface="Raleway"/>
              <a:sym typeface="Raleway"/>
            </a:endParaRPr>
          </a:p>
        </p:txBody>
      </p:sp>
      <p:sp>
        <p:nvSpPr>
          <p:cNvPr id="6863" name="Google Shape;6863;p66">
            <a:hlinkClick r:id="" action="ppaction://noaction"/>
          </p:cNvPr>
          <p:cNvSpPr txBox="1"/>
          <p:nvPr/>
        </p:nvSpPr>
        <p:spPr>
          <a:xfrm>
            <a:off x="172700" y="2706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Raleway"/>
                <a:ea typeface="Raleway"/>
                <a:cs typeface="Raleway"/>
                <a:sym typeface="Raleway"/>
              </a:rPr>
              <a:t>fri</a:t>
            </a:r>
            <a:endParaRPr sz="1600" b="1">
              <a:solidFill>
                <a:schemeClr val="dk2"/>
              </a:solidFill>
              <a:latin typeface="Raleway"/>
              <a:ea typeface="Raleway"/>
              <a:cs typeface="Raleway"/>
              <a:sym typeface="Raleway"/>
            </a:endParaRPr>
          </a:p>
        </p:txBody>
      </p:sp>
      <p:sp>
        <p:nvSpPr>
          <p:cNvPr id="6864" name="Google Shape;6864;p66"/>
          <p:cNvSpPr/>
          <p:nvPr/>
        </p:nvSpPr>
        <p:spPr>
          <a:xfrm rot="2700000">
            <a:off x="341904" y="45340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6"/>
          <p:cNvSpPr/>
          <p:nvPr/>
        </p:nvSpPr>
        <p:spPr>
          <a:xfrm rot="8100000">
            <a:off x="341911" y="453481"/>
            <a:ext cx="279590" cy="36487"/>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66"/>
          <p:cNvGrpSpPr/>
          <p:nvPr/>
        </p:nvGrpSpPr>
        <p:grpSpPr>
          <a:xfrm>
            <a:off x="284809" y="3333172"/>
            <a:ext cx="278329" cy="45600"/>
            <a:chOff x="284809" y="3376035"/>
            <a:chExt cx="278329" cy="45600"/>
          </a:xfrm>
        </p:grpSpPr>
        <p:sp>
          <p:nvSpPr>
            <p:cNvPr id="6867" name="Google Shape;6867;p66"/>
            <p:cNvSpPr/>
            <p:nvPr/>
          </p:nvSpPr>
          <p:spPr>
            <a:xfrm>
              <a:off x="284809"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400686"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16638" y="3376035"/>
              <a:ext cx="46500" cy="45600"/>
            </a:xfrm>
            <a:prstGeom prst="ellipse">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6"/>
          <p:cNvGrpSpPr/>
          <p:nvPr/>
        </p:nvGrpSpPr>
        <p:grpSpPr>
          <a:xfrm>
            <a:off x="284550" y="4160639"/>
            <a:ext cx="278848" cy="132251"/>
            <a:chOff x="395425" y="661226"/>
            <a:chExt cx="278848" cy="132251"/>
          </a:xfrm>
        </p:grpSpPr>
        <p:sp>
          <p:nvSpPr>
            <p:cNvPr id="6871" name="Google Shape;6871;p66"/>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6"/>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6"/>
          <p:cNvGrpSpPr/>
          <p:nvPr/>
        </p:nvGrpSpPr>
        <p:grpSpPr>
          <a:xfrm flipH="1">
            <a:off x="284550" y="4427339"/>
            <a:ext cx="278848" cy="132251"/>
            <a:chOff x="395425" y="661226"/>
            <a:chExt cx="278848" cy="132251"/>
          </a:xfrm>
        </p:grpSpPr>
        <p:sp>
          <p:nvSpPr>
            <p:cNvPr id="6874" name="Google Shape;6874;p66"/>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6"/>
            <p:cNvSpPr/>
            <p:nvPr/>
          </p:nvSpPr>
          <p:spPr>
            <a:xfrm>
              <a:off x="395425" y="709050"/>
              <a:ext cx="258300" cy="36600"/>
            </a:xfrm>
            <a:prstGeom prst="roundRect">
              <a:avLst>
                <a:gd name="adj" fmla="val 50000"/>
              </a:avLst>
            </a:pr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6"/>
          <p:cNvGrpSpPr/>
          <p:nvPr/>
        </p:nvGrpSpPr>
        <p:grpSpPr>
          <a:xfrm>
            <a:off x="303960" y="3655421"/>
            <a:ext cx="240047" cy="228601"/>
            <a:chOff x="1378351" y="1703511"/>
            <a:chExt cx="343759" cy="339271"/>
          </a:xfrm>
        </p:grpSpPr>
        <p:sp>
          <p:nvSpPr>
            <p:cNvPr id="6877" name="Google Shape;6877;p66"/>
            <p:cNvSpPr/>
            <p:nvPr/>
          </p:nvSpPr>
          <p:spPr>
            <a:xfrm>
              <a:off x="1531123" y="1842676"/>
              <a:ext cx="39764" cy="39764"/>
            </a:xfrm>
            <a:custGeom>
              <a:avLst/>
              <a:gdLst/>
              <a:ahLst/>
              <a:cxnLst/>
              <a:rect l="l" t="t" r="r" b="b"/>
              <a:pathLst>
                <a:path w="2259" h="2259" extrusionOk="0">
                  <a:moveTo>
                    <a:pt x="0" y="0"/>
                  </a:moveTo>
                  <a:lnTo>
                    <a:pt x="0" y="2259"/>
                  </a:lnTo>
                  <a:lnTo>
                    <a:pt x="2259" y="2259"/>
                  </a:lnTo>
                  <a:lnTo>
                    <a:pt x="2259"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66"/>
            <p:cNvSpPr/>
            <p:nvPr/>
          </p:nvSpPr>
          <p:spPr>
            <a:xfrm>
              <a:off x="1378351" y="1703511"/>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66"/>
            <p:cNvSpPr/>
            <p:nvPr/>
          </p:nvSpPr>
          <p:spPr>
            <a:xfrm>
              <a:off x="1419910" y="1775787"/>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FF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66"/>
            <p:cNvSpPr/>
            <p:nvPr/>
          </p:nvSpPr>
          <p:spPr>
            <a:xfrm>
              <a:off x="1511925" y="1818525"/>
              <a:ext cx="87600" cy="92400"/>
            </a:xfrm>
            <a:prstGeom prst="roundRect">
              <a:avLst>
                <a:gd name="adj" fmla="val 16667"/>
              </a:avLst>
            </a:prstGeom>
            <a:solidFill>
              <a:srgbClr val="FFFAF7"/>
            </a:solidFill>
            <a:ln w="9525" cap="flat" cmpd="sng">
              <a:solidFill>
                <a:srgbClr val="FFFA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1" name="Google Shape;6881;p66">
            <a:hlinkClick r:id="" action="ppaction://hlinkshowjump?jump=firstslide"/>
          </p:cNvPr>
          <p:cNvSpPr/>
          <p:nvPr/>
        </p:nvSpPr>
        <p:spPr>
          <a:xfrm>
            <a:off x="312225" y="3660525"/>
            <a:ext cx="2235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a:hlinkClick r:id="rId6" action="ppaction://hlinksldjump"/>
          </p:cNvPr>
          <p:cNvSpPr/>
          <p:nvPr/>
        </p:nvSpPr>
        <p:spPr>
          <a:xfrm>
            <a:off x="284800" y="32658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a:hlinkClick r:id="" action="ppaction://hlinkshowjump?jump=nextslide"/>
          </p:cNvPr>
          <p:cNvSpPr/>
          <p:nvPr/>
        </p:nvSpPr>
        <p:spPr>
          <a:xfrm>
            <a:off x="284625" y="41367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6">
            <a:hlinkClick r:id="" action="ppaction://hlinkshowjump?jump=previousslide"/>
          </p:cNvPr>
          <p:cNvSpPr/>
          <p:nvPr/>
        </p:nvSpPr>
        <p:spPr>
          <a:xfrm>
            <a:off x="284625" y="44034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530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1706" name="Google Shape;1706;p51"/>
          <p:cNvGrpSpPr/>
          <p:nvPr/>
        </p:nvGrpSpPr>
        <p:grpSpPr>
          <a:xfrm>
            <a:off x="7339895" y="2721190"/>
            <a:ext cx="1084104" cy="1876736"/>
            <a:chOff x="7188870" y="2700291"/>
            <a:chExt cx="1084104" cy="1876736"/>
          </a:xfrm>
        </p:grpSpPr>
        <p:sp>
          <p:nvSpPr>
            <p:cNvPr id="1707" name="Google Shape;1707;p51"/>
            <p:cNvSpPr/>
            <p:nvPr/>
          </p:nvSpPr>
          <p:spPr>
            <a:xfrm>
              <a:off x="7985859" y="3522602"/>
              <a:ext cx="61619" cy="31504"/>
            </a:xfrm>
            <a:custGeom>
              <a:avLst/>
              <a:gdLst/>
              <a:ahLst/>
              <a:cxnLst/>
              <a:rect l="l" t="t" r="r" b="b"/>
              <a:pathLst>
                <a:path w="2453" h="1309" extrusionOk="0">
                  <a:moveTo>
                    <a:pt x="2398" y="0"/>
                  </a:moveTo>
                  <a:lnTo>
                    <a:pt x="1745" y="164"/>
                  </a:lnTo>
                  <a:lnTo>
                    <a:pt x="1145" y="436"/>
                  </a:lnTo>
                  <a:lnTo>
                    <a:pt x="546" y="818"/>
                  </a:lnTo>
                  <a:lnTo>
                    <a:pt x="1" y="1254"/>
                  </a:lnTo>
                  <a:lnTo>
                    <a:pt x="55" y="1308"/>
                  </a:lnTo>
                  <a:lnTo>
                    <a:pt x="600" y="927"/>
                  </a:lnTo>
                  <a:lnTo>
                    <a:pt x="1200" y="600"/>
                  </a:lnTo>
                  <a:lnTo>
                    <a:pt x="1745" y="273"/>
                  </a:lnTo>
                  <a:lnTo>
                    <a:pt x="2398" y="55"/>
                  </a:lnTo>
                  <a:lnTo>
                    <a:pt x="245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1"/>
            <p:cNvSpPr/>
            <p:nvPr/>
          </p:nvSpPr>
          <p:spPr>
            <a:xfrm>
              <a:off x="7188870" y="4313392"/>
              <a:ext cx="1048534" cy="263635"/>
            </a:xfrm>
            <a:custGeom>
              <a:avLst/>
              <a:gdLst/>
              <a:ahLst/>
              <a:cxnLst/>
              <a:rect l="l" t="t" r="r" b="b"/>
              <a:pathLst>
                <a:path w="41741" h="10954" extrusionOk="0">
                  <a:moveTo>
                    <a:pt x="20870" y="0"/>
                  </a:moveTo>
                  <a:lnTo>
                    <a:pt x="18745" y="55"/>
                  </a:lnTo>
                  <a:lnTo>
                    <a:pt x="16674" y="109"/>
                  </a:lnTo>
                  <a:lnTo>
                    <a:pt x="14658" y="273"/>
                  </a:lnTo>
                  <a:lnTo>
                    <a:pt x="12751" y="436"/>
                  </a:lnTo>
                  <a:lnTo>
                    <a:pt x="10898" y="709"/>
                  </a:lnTo>
                  <a:lnTo>
                    <a:pt x="9209" y="981"/>
                  </a:lnTo>
                  <a:lnTo>
                    <a:pt x="7574" y="1254"/>
                  </a:lnTo>
                  <a:lnTo>
                    <a:pt x="6103" y="1635"/>
                  </a:lnTo>
                  <a:lnTo>
                    <a:pt x="4741" y="2017"/>
                  </a:lnTo>
                  <a:lnTo>
                    <a:pt x="3542" y="2452"/>
                  </a:lnTo>
                  <a:lnTo>
                    <a:pt x="2507" y="2888"/>
                  </a:lnTo>
                  <a:lnTo>
                    <a:pt x="1635" y="3379"/>
                  </a:lnTo>
                  <a:lnTo>
                    <a:pt x="927" y="3869"/>
                  </a:lnTo>
                  <a:lnTo>
                    <a:pt x="654" y="4142"/>
                  </a:lnTo>
                  <a:lnTo>
                    <a:pt x="382" y="4360"/>
                  </a:lnTo>
                  <a:lnTo>
                    <a:pt x="218" y="4632"/>
                  </a:lnTo>
                  <a:lnTo>
                    <a:pt x="109" y="4905"/>
                  </a:lnTo>
                  <a:lnTo>
                    <a:pt x="0" y="5177"/>
                  </a:lnTo>
                  <a:lnTo>
                    <a:pt x="0" y="5504"/>
                  </a:lnTo>
                  <a:lnTo>
                    <a:pt x="0" y="5776"/>
                  </a:lnTo>
                  <a:lnTo>
                    <a:pt x="109" y="6049"/>
                  </a:lnTo>
                  <a:lnTo>
                    <a:pt x="218" y="6321"/>
                  </a:lnTo>
                  <a:lnTo>
                    <a:pt x="382" y="6594"/>
                  </a:lnTo>
                  <a:lnTo>
                    <a:pt x="654" y="6866"/>
                  </a:lnTo>
                  <a:lnTo>
                    <a:pt x="927" y="7084"/>
                  </a:lnTo>
                  <a:lnTo>
                    <a:pt x="1635" y="7629"/>
                  </a:lnTo>
                  <a:lnTo>
                    <a:pt x="2507" y="8065"/>
                  </a:lnTo>
                  <a:lnTo>
                    <a:pt x="3542" y="8555"/>
                  </a:lnTo>
                  <a:lnTo>
                    <a:pt x="4741" y="8937"/>
                  </a:lnTo>
                  <a:lnTo>
                    <a:pt x="6103" y="9318"/>
                  </a:lnTo>
                  <a:lnTo>
                    <a:pt x="7574" y="9700"/>
                  </a:lnTo>
                  <a:lnTo>
                    <a:pt x="9209" y="10027"/>
                  </a:lnTo>
                  <a:lnTo>
                    <a:pt x="10898" y="10299"/>
                  </a:lnTo>
                  <a:lnTo>
                    <a:pt x="12751" y="10517"/>
                  </a:lnTo>
                  <a:lnTo>
                    <a:pt x="14658" y="10681"/>
                  </a:lnTo>
                  <a:lnTo>
                    <a:pt x="16674" y="10844"/>
                  </a:lnTo>
                  <a:lnTo>
                    <a:pt x="18745" y="10899"/>
                  </a:lnTo>
                  <a:lnTo>
                    <a:pt x="20870" y="10953"/>
                  </a:lnTo>
                  <a:lnTo>
                    <a:pt x="22995" y="10899"/>
                  </a:lnTo>
                  <a:lnTo>
                    <a:pt x="25066" y="10844"/>
                  </a:lnTo>
                  <a:lnTo>
                    <a:pt x="27082" y="10681"/>
                  </a:lnTo>
                  <a:lnTo>
                    <a:pt x="28989" y="10517"/>
                  </a:lnTo>
                  <a:lnTo>
                    <a:pt x="30842" y="10299"/>
                  </a:lnTo>
                  <a:lnTo>
                    <a:pt x="32531" y="10027"/>
                  </a:lnTo>
                  <a:lnTo>
                    <a:pt x="34166" y="9700"/>
                  </a:lnTo>
                  <a:lnTo>
                    <a:pt x="35637" y="9318"/>
                  </a:lnTo>
                  <a:lnTo>
                    <a:pt x="37000" y="8937"/>
                  </a:lnTo>
                  <a:lnTo>
                    <a:pt x="38198" y="8555"/>
                  </a:lnTo>
                  <a:lnTo>
                    <a:pt x="39234" y="8065"/>
                  </a:lnTo>
                  <a:lnTo>
                    <a:pt x="40106" y="7629"/>
                  </a:lnTo>
                  <a:lnTo>
                    <a:pt x="40814" y="7084"/>
                  </a:lnTo>
                  <a:lnTo>
                    <a:pt x="41086" y="6866"/>
                  </a:lnTo>
                  <a:lnTo>
                    <a:pt x="41359" y="6594"/>
                  </a:lnTo>
                  <a:lnTo>
                    <a:pt x="41522" y="6321"/>
                  </a:lnTo>
                  <a:lnTo>
                    <a:pt x="41631" y="6049"/>
                  </a:lnTo>
                  <a:lnTo>
                    <a:pt x="41740" y="5776"/>
                  </a:lnTo>
                  <a:lnTo>
                    <a:pt x="41740" y="5504"/>
                  </a:lnTo>
                  <a:lnTo>
                    <a:pt x="41740" y="5177"/>
                  </a:lnTo>
                  <a:lnTo>
                    <a:pt x="41631" y="4905"/>
                  </a:lnTo>
                  <a:lnTo>
                    <a:pt x="41522" y="4632"/>
                  </a:lnTo>
                  <a:lnTo>
                    <a:pt x="41359" y="4360"/>
                  </a:lnTo>
                  <a:lnTo>
                    <a:pt x="41086" y="4142"/>
                  </a:lnTo>
                  <a:lnTo>
                    <a:pt x="40814" y="3869"/>
                  </a:lnTo>
                  <a:lnTo>
                    <a:pt x="40106" y="3379"/>
                  </a:lnTo>
                  <a:lnTo>
                    <a:pt x="39234" y="2888"/>
                  </a:lnTo>
                  <a:lnTo>
                    <a:pt x="38198" y="2452"/>
                  </a:lnTo>
                  <a:lnTo>
                    <a:pt x="37000" y="2017"/>
                  </a:lnTo>
                  <a:lnTo>
                    <a:pt x="35637" y="1635"/>
                  </a:lnTo>
                  <a:lnTo>
                    <a:pt x="34166" y="1254"/>
                  </a:lnTo>
                  <a:lnTo>
                    <a:pt x="32531" y="981"/>
                  </a:lnTo>
                  <a:lnTo>
                    <a:pt x="30842" y="709"/>
                  </a:lnTo>
                  <a:lnTo>
                    <a:pt x="28989" y="436"/>
                  </a:lnTo>
                  <a:lnTo>
                    <a:pt x="27082" y="273"/>
                  </a:lnTo>
                  <a:lnTo>
                    <a:pt x="25066" y="109"/>
                  </a:lnTo>
                  <a:lnTo>
                    <a:pt x="22995" y="55"/>
                  </a:lnTo>
                  <a:lnTo>
                    <a:pt x="20870"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1"/>
            <p:cNvSpPr/>
            <p:nvPr/>
          </p:nvSpPr>
          <p:spPr>
            <a:xfrm>
              <a:off x="7780195" y="3327178"/>
              <a:ext cx="492779" cy="325272"/>
            </a:xfrm>
            <a:custGeom>
              <a:avLst/>
              <a:gdLst/>
              <a:ahLst/>
              <a:cxnLst/>
              <a:rect l="l" t="t" r="r" b="b"/>
              <a:pathLst>
                <a:path w="19617" h="13515" extrusionOk="0">
                  <a:moveTo>
                    <a:pt x="11062" y="0"/>
                  </a:moveTo>
                  <a:lnTo>
                    <a:pt x="10027" y="55"/>
                  </a:lnTo>
                  <a:lnTo>
                    <a:pt x="8991" y="273"/>
                  </a:lnTo>
                  <a:lnTo>
                    <a:pt x="7956" y="545"/>
                  </a:lnTo>
                  <a:lnTo>
                    <a:pt x="7030" y="872"/>
                  </a:lnTo>
                  <a:lnTo>
                    <a:pt x="6049" y="1363"/>
                  </a:lnTo>
                  <a:lnTo>
                    <a:pt x="5177" y="1962"/>
                  </a:lnTo>
                  <a:lnTo>
                    <a:pt x="4305" y="2616"/>
                  </a:lnTo>
                  <a:lnTo>
                    <a:pt x="3433" y="3379"/>
                  </a:lnTo>
                  <a:lnTo>
                    <a:pt x="2670" y="4196"/>
                  </a:lnTo>
                  <a:lnTo>
                    <a:pt x="1907" y="5123"/>
                  </a:lnTo>
                  <a:lnTo>
                    <a:pt x="1254" y="6158"/>
                  </a:lnTo>
                  <a:lnTo>
                    <a:pt x="600" y="7248"/>
                  </a:lnTo>
                  <a:lnTo>
                    <a:pt x="0" y="8392"/>
                  </a:lnTo>
                  <a:lnTo>
                    <a:pt x="491" y="8120"/>
                  </a:lnTo>
                  <a:lnTo>
                    <a:pt x="1090" y="7847"/>
                  </a:lnTo>
                  <a:lnTo>
                    <a:pt x="1853" y="7520"/>
                  </a:lnTo>
                  <a:lnTo>
                    <a:pt x="2725" y="7302"/>
                  </a:lnTo>
                  <a:lnTo>
                    <a:pt x="3161" y="7248"/>
                  </a:lnTo>
                  <a:lnTo>
                    <a:pt x="3651" y="7193"/>
                  </a:lnTo>
                  <a:lnTo>
                    <a:pt x="4087" y="7193"/>
                  </a:lnTo>
                  <a:lnTo>
                    <a:pt x="4578" y="7302"/>
                  </a:lnTo>
                  <a:lnTo>
                    <a:pt x="5013" y="7411"/>
                  </a:lnTo>
                  <a:lnTo>
                    <a:pt x="5504" y="7629"/>
                  </a:lnTo>
                  <a:lnTo>
                    <a:pt x="5940" y="7902"/>
                  </a:lnTo>
                  <a:lnTo>
                    <a:pt x="6485" y="8338"/>
                  </a:lnTo>
                  <a:lnTo>
                    <a:pt x="7629" y="9318"/>
                  </a:lnTo>
                  <a:lnTo>
                    <a:pt x="8937" y="10517"/>
                  </a:lnTo>
                  <a:lnTo>
                    <a:pt x="9645" y="11117"/>
                  </a:lnTo>
                  <a:lnTo>
                    <a:pt x="10354" y="11661"/>
                  </a:lnTo>
                  <a:lnTo>
                    <a:pt x="11116" y="12206"/>
                  </a:lnTo>
                  <a:lnTo>
                    <a:pt x="11879" y="12642"/>
                  </a:lnTo>
                  <a:lnTo>
                    <a:pt x="12697" y="13024"/>
                  </a:lnTo>
                  <a:lnTo>
                    <a:pt x="13514" y="13351"/>
                  </a:lnTo>
                  <a:lnTo>
                    <a:pt x="13895" y="13460"/>
                  </a:lnTo>
                  <a:lnTo>
                    <a:pt x="14331" y="13514"/>
                  </a:lnTo>
                  <a:lnTo>
                    <a:pt x="15585" y="13514"/>
                  </a:lnTo>
                  <a:lnTo>
                    <a:pt x="15966" y="13405"/>
                  </a:lnTo>
                  <a:lnTo>
                    <a:pt x="16402" y="13296"/>
                  </a:lnTo>
                  <a:lnTo>
                    <a:pt x="16838" y="13078"/>
                  </a:lnTo>
                  <a:lnTo>
                    <a:pt x="17219" y="12860"/>
                  </a:lnTo>
                  <a:lnTo>
                    <a:pt x="17601" y="12588"/>
                  </a:lnTo>
                  <a:lnTo>
                    <a:pt x="17928" y="12315"/>
                  </a:lnTo>
                  <a:lnTo>
                    <a:pt x="18255" y="11988"/>
                  </a:lnTo>
                  <a:lnTo>
                    <a:pt x="18527" y="11661"/>
                  </a:lnTo>
                  <a:lnTo>
                    <a:pt x="18800" y="11280"/>
                  </a:lnTo>
                  <a:lnTo>
                    <a:pt x="19018" y="10899"/>
                  </a:lnTo>
                  <a:lnTo>
                    <a:pt x="19181" y="10463"/>
                  </a:lnTo>
                  <a:lnTo>
                    <a:pt x="19345" y="10027"/>
                  </a:lnTo>
                  <a:lnTo>
                    <a:pt x="19454" y="9591"/>
                  </a:lnTo>
                  <a:lnTo>
                    <a:pt x="19617" y="8664"/>
                  </a:lnTo>
                  <a:lnTo>
                    <a:pt x="19617" y="7684"/>
                  </a:lnTo>
                  <a:lnTo>
                    <a:pt x="19508" y="6648"/>
                  </a:lnTo>
                  <a:lnTo>
                    <a:pt x="19290" y="5668"/>
                  </a:lnTo>
                  <a:lnTo>
                    <a:pt x="18963" y="4741"/>
                  </a:lnTo>
                  <a:lnTo>
                    <a:pt x="18745" y="4251"/>
                  </a:lnTo>
                  <a:lnTo>
                    <a:pt x="18527" y="3815"/>
                  </a:lnTo>
                  <a:lnTo>
                    <a:pt x="18255" y="3379"/>
                  </a:lnTo>
                  <a:lnTo>
                    <a:pt x="17928" y="2943"/>
                  </a:lnTo>
                  <a:lnTo>
                    <a:pt x="17601" y="2562"/>
                  </a:lnTo>
                  <a:lnTo>
                    <a:pt x="17219" y="2180"/>
                  </a:lnTo>
                  <a:lnTo>
                    <a:pt x="16838" y="1799"/>
                  </a:lnTo>
                  <a:lnTo>
                    <a:pt x="16402" y="1472"/>
                  </a:lnTo>
                  <a:lnTo>
                    <a:pt x="15912" y="1199"/>
                  </a:lnTo>
                  <a:lnTo>
                    <a:pt x="15421" y="927"/>
                  </a:lnTo>
                  <a:lnTo>
                    <a:pt x="14931" y="709"/>
                  </a:lnTo>
                  <a:lnTo>
                    <a:pt x="14386" y="491"/>
                  </a:lnTo>
                  <a:lnTo>
                    <a:pt x="13242" y="218"/>
                  </a:lnTo>
                  <a:lnTo>
                    <a:pt x="12152" y="55"/>
                  </a:lnTo>
                  <a:lnTo>
                    <a:pt x="11062"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1"/>
            <p:cNvSpPr/>
            <p:nvPr/>
          </p:nvSpPr>
          <p:spPr>
            <a:xfrm>
              <a:off x="7704910" y="3365204"/>
              <a:ext cx="492779" cy="632157"/>
            </a:xfrm>
            <a:custGeom>
              <a:avLst/>
              <a:gdLst/>
              <a:ahLst/>
              <a:cxnLst/>
              <a:rect l="l" t="t" r="r" b="b"/>
              <a:pathLst>
                <a:path w="19617" h="26266" extrusionOk="0">
                  <a:moveTo>
                    <a:pt x="14277" y="1"/>
                  </a:moveTo>
                  <a:lnTo>
                    <a:pt x="13242" y="110"/>
                  </a:lnTo>
                  <a:lnTo>
                    <a:pt x="12152" y="273"/>
                  </a:lnTo>
                  <a:lnTo>
                    <a:pt x="11334" y="491"/>
                  </a:lnTo>
                  <a:lnTo>
                    <a:pt x="10572" y="873"/>
                  </a:lnTo>
                  <a:lnTo>
                    <a:pt x="9863" y="1363"/>
                  </a:lnTo>
                  <a:lnTo>
                    <a:pt x="9209" y="1908"/>
                  </a:lnTo>
                  <a:lnTo>
                    <a:pt x="8555" y="2126"/>
                  </a:lnTo>
                  <a:lnTo>
                    <a:pt x="7901" y="2398"/>
                  </a:lnTo>
                  <a:lnTo>
                    <a:pt x="7248" y="2725"/>
                  </a:lnTo>
                  <a:lnTo>
                    <a:pt x="6648" y="3052"/>
                  </a:lnTo>
                  <a:lnTo>
                    <a:pt x="5885" y="3597"/>
                  </a:lnTo>
                  <a:lnTo>
                    <a:pt x="5122" y="4196"/>
                  </a:lnTo>
                  <a:lnTo>
                    <a:pt x="4469" y="4850"/>
                  </a:lnTo>
                  <a:lnTo>
                    <a:pt x="3815" y="5504"/>
                  </a:lnTo>
                  <a:lnTo>
                    <a:pt x="3215" y="6267"/>
                  </a:lnTo>
                  <a:lnTo>
                    <a:pt x="2670" y="7030"/>
                  </a:lnTo>
                  <a:lnTo>
                    <a:pt x="2234" y="7902"/>
                  </a:lnTo>
                  <a:lnTo>
                    <a:pt x="1799" y="8774"/>
                  </a:lnTo>
                  <a:lnTo>
                    <a:pt x="1417" y="9755"/>
                  </a:lnTo>
                  <a:lnTo>
                    <a:pt x="1090" y="10735"/>
                  </a:lnTo>
                  <a:lnTo>
                    <a:pt x="872" y="11771"/>
                  </a:lnTo>
                  <a:lnTo>
                    <a:pt x="654" y="12752"/>
                  </a:lnTo>
                  <a:lnTo>
                    <a:pt x="491" y="13787"/>
                  </a:lnTo>
                  <a:lnTo>
                    <a:pt x="382" y="14877"/>
                  </a:lnTo>
                  <a:lnTo>
                    <a:pt x="273" y="16947"/>
                  </a:lnTo>
                  <a:lnTo>
                    <a:pt x="109" y="21579"/>
                  </a:lnTo>
                  <a:lnTo>
                    <a:pt x="55" y="22723"/>
                  </a:lnTo>
                  <a:lnTo>
                    <a:pt x="55" y="23922"/>
                  </a:lnTo>
                  <a:lnTo>
                    <a:pt x="0" y="25012"/>
                  </a:lnTo>
                  <a:lnTo>
                    <a:pt x="55" y="26102"/>
                  </a:lnTo>
                  <a:lnTo>
                    <a:pt x="109" y="26211"/>
                  </a:lnTo>
                  <a:lnTo>
                    <a:pt x="164" y="26265"/>
                  </a:lnTo>
                  <a:lnTo>
                    <a:pt x="273" y="26265"/>
                  </a:lnTo>
                  <a:lnTo>
                    <a:pt x="382" y="26211"/>
                  </a:lnTo>
                  <a:lnTo>
                    <a:pt x="491" y="26102"/>
                  </a:lnTo>
                  <a:lnTo>
                    <a:pt x="654" y="23595"/>
                  </a:lnTo>
                  <a:lnTo>
                    <a:pt x="763" y="21143"/>
                  </a:lnTo>
                  <a:lnTo>
                    <a:pt x="1036" y="16239"/>
                  </a:lnTo>
                  <a:lnTo>
                    <a:pt x="1090" y="15258"/>
                  </a:lnTo>
                  <a:lnTo>
                    <a:pt x="1199" y="14277"/>
                  </a:lnTo>
                  <a:lnTo>
                    <a:pt x="1363" y="13296"/>
                  </a:lnTo>
                  <a:lnTo>
                    <a:pt x="1526" y="12370"/>
                  </a:lnTo>
                  <a:lnTo>
                    <a:pt x="1799" y="11444"/>
                  </a:lnTo>
                  <a:lnTo>
                    <a:pt x="2071" y="10517"/>
                  </a:lnTo>
                  <a:lnTo>
                    <a:pt x="2398" y="9591"/>
                  </a:lnTo>
                  <a:lnTo>
                    <a:pt x="2779" y="8665"/>
                  </a:lnTo>
                  <a:lnTo>
                    <a:pt x="3161" y="7847"/>
                  </a:lnTo>
                  <a:lnTo>
                    <a:pt x="3651" y="7084"/>
                  </a:lnTo>
                  <a:lnTo>
                    <a:pt x="4142" y="6376"/>
                  </a:lnTo>
                  <a:lnTo>
                    <a:pt x="4741" y="5668"/>
                  </a:lnTo>
                  <a:lnTo>
                    <a:pt x="5340" y="5014"/>
                  </a:lnTo>
                  <a:lnTo>
                    <a:pt x="5994" y="4469"/>
                  </a:lnTo>
                  <a:lnTo>
                    <a:pt x="6703" y="3924"/>
                  </a:lnTo>
                  <a:lnTo>
                    <a:pt x="7466" y="3434"/>
                  </a:lnTo>
                  <a:lnTo>
                    <a:pt x="8283" y="2998"/>
                  </a:lnTo>
                  <a:lnTo>
                    <a:pt x="9155" y="2616"/>
                  </a:lnTo>
                  <a:lnTo>
                    <a:pt x="10081" y="2398"/>
                  </a:lnTo>
                  <a:lnTo>
                    <a:pt x="11007" y="2180"/>
                  </a:lnTo>
                  <a:lnTo>
                    <a:pt x="11062" y="2780"/>
                  </a:lnTo>
                  <a:lnTo>
                    <a:pt x="11225" y="3325"/>
                  </a:lnTo>
                  <a:lnTo>
                    <a:pt x="11389" y="3924"/>
                  </a:lnTo>
                  <a:lnTo>
                    <a:pt x="11552" y="4414"/>
                  </a:lnTo>
                  <a:lnTo>
                    <a:pt x="12043" y="5559"/>
                  </a:lnTo>
                  <a:lnTo>
                    <a:pt x="12588" y="6594"/>
                  </a:lnTo>
                  <a:lnTo>
                    <a:pt x="12642" y="6649"/>
                  </a:lnTo>
                  <a:lnTo>
                    <a:pt x="12697" y="6594"/>
                  </a:lnTo>
                  <a:lnTo>
                    <a:pt x="12370" y="6049"/>
                  </a:lnTo>
                  <a:lnTo>
                    <a:pt x="12152" y="5559"/>
                  </a:lnTo>
                  <a:lnTo>
                    <a:pt x="11934" y="4959"/>
                  </a:lnTo>
                  <a:lnTo>
                    <a:pt x="11770" y="4414"/>
                  </a:lnTo>
                  <a:lnTo>
                    <a:pt x="11498" y="3270"/>
                  </a:lnTo>
                  <a:lnTo>
                    <a:pt x="11280" y="2126"/>
                  </a:lnTo>
                  <a:lnTo>
                    <a:pt x="11825" y="2071"/>
                  </a:lnTo>
                  <a:lnTo>
                    <a:pt x="12315" y="2071"/>
                  </a:lnTo>
                  <a:lnTo>
                    <a:pt x="12860" y="2126"/>
                  </a:lnTo>
                  <a:lnTo>
                    <a:pt x="13405" y="2180"/>
                  </a:lnTo>
                  <a:lnTo>
                    <a:pt x="13405" y="2507"/>
                  </a:lnTo>
                  <a:lnTo>
                    <a:pt x="13460" y="2780"/>
                  </a:lnTo>
                  <a:lnTo>
                    <a:pt x="13623" y="3870"/>
                  </a:lnTo>
                  <a:lnTo>
                    <a:pt x="13841" y="4796"/>
                  </a:lnTo>
                  <a:lnTo>
                    <a:pt x="14113" y="5777"/>
                  </a:lnTo>
                  <a:lnTo>
                    <a:pt x="14495" y="6703"/>
                  </a:lnTo>
                  <a:lnTo>
                    <a:pt x="14931" y="7575"/>
                  </a:lnTo>
                  <a:lnTo>
                    <a:pt x="15203" y="8011"/>
                  </a:lnTo>
                  <a:lnTo>
                    <a:pt x="15476" y="8447"/>
                  </a:lnTo>
                  <a:lnTo>
                    <a:pt x="16075" y="9319"/>
                  </a:lnTo>
                  <a:lnTo>
                    <a:pt x="16130" y="9319"/>
                  </a:lnTo>
                  <a:lnTo>
                    <a:pt x="16130" y="9264"/>
                  </a:lnTo>
                  <a:lnTo>
                    <a:pt x="15585" y="8392"/>
                  </a:lnTo>
                  <a:lnTo>
                    <a:pt x="15094" y="7520"/>
                  </a:lnTo>
                  <a:lnTo>
                    <a:pt x="14713" y="6594"/>
                  </a:lnTo>
                  <a:lnTo>
                    <a:pt x="14386" y="5668"/>
                  </a:lnTo>
                  <a:lnTo>
                    <a:pt x="14113" y="4741"/>
                  </a:lnTo>
                  <a:lnTo>
                    <a:pt x="13895" y="3815"/>
                  </a:lnTo>
                  <a:lnTo>
                    <a:pt x="13732" y="2889"/>
                  </a:lnTo>
                  <a:lnTo>
                    <a:pt x="13732" y="2562"/>
                  </a:lnTo>
                  <a:lnTo>
                    <a:pt x="13678" y="2235"/>
                  </a:lnTo>
                  <a:lnTo>
                    <a:pt x="14059" y="2344"/>
                  </a:lnTo>
                  <a:lnTo>
                    <a:pt x="14876" y="2562"/>
                  </a:lnTo>
                  <a:lnTo>
                    <a:pt x="15639" y="2889"/>
                  </a:lnTo>
                  <a:lnTo>
                    <a:pt x="16348" y="3325"/>
                  </a:lnTo>
                  <a:lnTo>
                    <a:pt x="17001" y="3815"/>
                  </a:lnTo>
                  <a:lnTo>
                    <a:pt x="17601" y="4360"/>
                  </a:lnTo>
                  <a:lnTo>
                    <a:pt x="18146" y="4959"/>
                  </a:lnTo>
                  <a:lnTo>
                    <a:pt x="18636" y="5668"/>
                  </a:lnTo>
                  <a:lnTo>
                    <a:pt x="19018" y="6431"/>
                  </a:lnTo>
                  <a:lnTo>
                    <a:pt x="19072" y="6431"/>
                  </a:lnTo>
                  <a:lnTo>
                    <a:pt x="19072" y="6376"/>
                  </a:lnTo>
                  <a:lnTo>
                    <a:pt x="18745" y="5722"/>
                  </a:lnTo>
                  <a:lnTo>
                    <a:pt x="18418" y="5123"/>
                  </a:lnTo>
                  <a:lnTo>
                    <a:pt x="17982" y="4578"/>
                  </a:lnTo>
                  <a:lnTo>
                    <a:pt x="17492" y="4033"/>
                  </a:lnTo>
                  <a:lnTo>
                    <a:pt x="17001" y="3543"/>
                  </a:lnTo>
                  <a:lnTo>
                    <a:pt x="16402" y="3107"/>
                  </a:lnTo>
                  <a:lnTo>
                    <a:pt x="15857" y="2725"/>
                  </a:lnTo>
                  <a:lnTo>
                    <a:pt x="15203" y="2398"/>
                  </a:lnTo>
                  <a:lnTo>
                    <a:pt x="15912" y="2398"/>
                  </a:lnTo>
                  <a:lnTo>
                    <a:pt x="16511" y="2453"/>
                  </a:lnTo>
                  <a:lnTo>
                    <a:pt x="17165" y="2562"/>
                  </a:lnTo>
                  <a:lnTo>
                    <a:pt x="17764" y="2780"/>
                  </a:lnTo>
                  <a:lnTo>
                    <a:pt x="18364" y="2943"/>
                  </a:lnTo>
                  <a:lnTo>
                    <a:pt x="18963" y="3216"/>
                  </a:lnTo>
                  <a:lnTo>
                    <a:pt x="19563" y="3543"/>
                  </a:lnTo>
                  <a:lnTo>
                    <a:pt x="19617" y="3488"/>
                  </a:lnTo>
                  <a:lnTo>
                    <a:pt x="19617" y="3434"/>
                  </a:lnTo>
                  <a:lnTo>
                    <a:pt x="19018" y="3107"/>
                  </a:lnTo>
                  <a:lnTo>
                    <a:pt x="18418" y="2834"/>
                  </a:lnTo>
                  <a:lnTo>
                    <a:pt x="17764" y="2562"/>
                  </a:lnTo>
                  <a:lnTo>
                    <a:pt x="17110" y="2344"/>
                  </a:lnTo>
                  <a:lnTo>
                    <a:pt x="16457" y="2235"/>
                  </a:lnTo>
                  <a:lnTo>
                    <a:pt x="15803" y="2126"/>
                  </a:lnTo>
                  <a:lnTo>
                    <a:pt x="15312" y="2180"/>
                  </a:lnTo>
                  <a:lnTo>
                    <a:pt x="14822" y="2235"/>
                  </a:lnTo>
                  <a:lnTo>
                    <a:pt x="14168" y="2017"/>
                  </a:lnTo>
                  <a:lnTo>
                    <a:pt x="13569" y="1799"/>
                  </a:lnTo>
                  <a:lnTo>
                    <a:pt x="12642" y="1635"/>
                  </a:lnTo>
                  <a:lnTo>
                    <a:pt x="11716" y="1581"/>
                  </a:lnTo>
                  <a:lnTo>
                    <a:pt x="10790" y="1635"/>
                  </a:lnTo>
                  <a:lnTo>
                    <a:pt x="9863" y="1744"/>
                  </a:lnTo>
                  <a:lnTo>
                    <a:pt x="9863" y="1744"/>
                  </a:lnTo>
                  <a:lnTo>
                    <a:pt x="10354" y="1472"/>
                  </a:lnTo>
                  <a:lnTo>
                    <a:pt x="10790" y="1145"/>
                  </a:lnTo>
                  <a:lnTo>
                    <a:pt x="11607" y="818"/>
                  </a:lnTo>
                  <a:lnTo>
                    <a:pt x="12424" y="546"/>
                  </a:lnTo>
                  <a:lnTo>
                    <a:pt x="13405" y="273"/>
                  </a:lnTo>
                  <a:lnTo>
                    <a:pt x="14386" y="164"/>
                  </a:lnTo>
                  <a:lnTo>
                    <a:pt x="15421" y="164"/>
                  </a:lnTo>
                  <a:lnTo>
                    <a:pt x="16402" y="219"/>
                  </a:lnTo>
                  <a:lnTo>
                    <a:pt x="16457" y="164"/>
                  </a:lnTo>
                  <a:lnTo>
                    <a:pt x="16402" y="164"/>
                  </a:lnTo>
                  <a:lnTo>
                    <a:pt x="15367" y="55"/>
                  </a:lnTo>
                  <a:lnTo>
                    <a:pt x="1427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7881479" y="3375698"/>
              <a:ext cx="82168" cy="52491"/>
            </a:xfrm>
            <a:custGeom>
              <a:avLst/>
              <a:gdLst/>
              <a:ahLst/>
              <a:cxnLst/>
              <a:rect l="l" t="t" r="r" b="b"/>
              <a:pathLst>
                <a:path w="3271" h="2181" extrusionOk="0">
                  <a:moveTo>
                    <a:pt x="3216" y="1"/>
                  </a:moveTo>
                  <a:lnTo>
                    <a:pt x="2780" y="164"/>
                  </a:lnTo>
                  <a:lnTo>
                    <a:pt x="2344" y="382"/>
                  </a:lnTo>
                  <a:lnTo>
                    <a:pt x="1908" y="600"/>
                  </a:lnTo>
                  <a:lnTo>
                    <a:pt x="1526" y="818"/>
                  </a:lnTo>
                  <a:lnTo>
                    <a:pt x="709" y="1417"/>
                  </a:lnTo>
                  <a:lnTo>
                    <a:pt x="382" y="1744"/>
                  </a:lnTo>
                  <a:lnTo>
                    <a:pt x="55" y="2071"/>
                  </a:lnTo>
                  <a:lnTo>
                    <a:pt x="1" y="2126"/>
                  </a:lnTo>
                  <a:lnTo>
                    <a:pt x="55" y="2180"/>
                  </a:lnTo>
                  <a:lnTo>
                    <a:pt x="110" y="2180"/>
                  </a:lnTo>
                  <a:lnTo>
                    <a:pt x="491" y="1908"/>
                  </a:lnTo>
                  <a:lnTo>
                    <a:pt x="818" y="1581"/>
                  </a:lnTo>
                  <a:lnTo>
                    <a:pt x="1581" y="981"/>
                  </a:lnTo>
                  <a:lnTo>
                    <a:pt x="1962" y="655"/>
                  </a:lnTo>
                  <a:lnTo>
                    <a:pt x="2344" y="437"/>
                  </a:lnTo>
                  <a:lnTo>
                    <a:pt x="2780" y="219"/>
                  </a:lnTo>
                  <a:lnTo>
                    <a:pt x="3270" y="110"/>
                  </a:lnTo>
                  <a:lnTo>
                    <a:pt x="3270" y="55"/>
                  </a:lnTo>
                  <a:lnTo>
                    <a:pt x="32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8125143" y="3481932"/>
              <a:ext cx="62976" cy="97064"/>
            </a:xfrm>
            <a:custGeom>
              <a:avLst/>
              <a:gdLst/>
              <a:ahLst/>
              <a:cxnLst/>
              <a:rect l="l" t="t" r="r" b="b"/>
              <a:pathLst>
                <a:path w="2507" h="4033" extrusionOk="0">
                  <a:moveTo>
                    <a:pt x="0" y="0"/>
                  </a:moveTo>
                  <a:lnTo>
                    <a:pt x="0" y="55"/>
                  </a:lnTo>
                  <a:lnTo>
                    <a:pt x="708" y="981"/>
                  </a:lnTo>
                  <a:lnTo>
                    <a:pt x="1308" y="1962"/>
                  </a:lnTo>
                  <a:lnTo>
                    <a:pt x="1907" y="2997"/>
                  </a:lnTo>
                  <a:lnTo>
                    <a:pt x="2452" y="4033"/>
                  </a:lnTo>
                  <a:lnTo>
                    <a:pt x="2507" y="4033"/>
                  </a:lnTo>
                  <a:lnTo>
                    <a:pt x="2016" y="2943"/>
                  </a:lnTo>
                  <a:lnTo>
                    <a:pt x="1471" y="1908"/>
                  </a:lnTo>
                  <a:lnTo>
                    <a:pt x="817" y="927"/>
                  </a:lnTo>
                  <a:lnTo>
                    <a:pt x="5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7959501" y="3466191"/>
              <a:ext cx="26024" cy="53791"/>
            </a:xfrm>
            <a:custGeom>
              <a:avLst/>
              <a:gdLst/>
              <a:ahLst/>
              <a:cxnLst/>
              <a:rect l="l" t="t" r="r" b="b"/>
              <a:pathLst>
                <a:path w="1036" h="2235" extrusionOk="0">
                  <a:moveTo>
                    <a:pt x="55" y="0"/>
                  </a:moveTo>
                  <a:lnTo>
                    <a:pt x="1" y="55"/>
                  </a:lnTo>
                  <a:lnTo>
                    <a:pt x="164" y="654"/>
                  </a:lnTo>
                  <a:lnTo>
                    <a:pt x="328" y="1199"/>
                  </a:lnTo>
                  <a:lnTo>
                    <a:pt x="600" y="1744"/>
                  </a:lnTo>
                  <a:lnTo>
                    <a:pt x="981" y="2235"/>
                  </a:lnTo>
                  <a:lnTo>
                    <a:pt x="1036" y="2235"/>
                  </a:lnTo>
                  <a:lnTo>
                    <a:pt x="709" y="1690"/>
                  </a:lnTo>
                  <a:lnTo>
                    <a:pt x="437" y="1199"/>
                  </a:lnTo>
                  <a:lnTo>
                    <a:pt x="219" y="600"/>
                  </a:lnTo>
                  <a:lnTo>
                    <a:pt x="110" y="55"/>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7197084" y="3437335"/>
              <a:ext cx="520160" cy="459039"/>
            </a:xfrm>
            <a:custGeom>
              <a:avLst/>
              <a:gdLst/>
              <a:ahLst/>
              <a:cxnLst/>
              <a:rect l="l" t="t" r="r" b="b"/>
              <a:pathLst>
                <a:path w="20707" h="19073" extrusionOk="0">
                  <a:moveTo>
                    <a:pt x="10953" y="1"/>
                  </a:moveTo>
                  <a:lnTo>
                    <a:pt x="10299" y="55"/>
                  </a:lnTo>
                  <a:lnTo>
                    <a:pt x="9536" y="110"/>
                  </a:lnTo>
                  <a:lnTo>
                    <a:pt x="8828" y="219"/>
                  </a:lnTo>
                  <a:lnTo>
                    <a:pt x="8065" y="382"/>
                  </a:lnTo>
                  <a:lnTo>
                    <a:pt x="7302" y="600"/>
                  </a:lnTo>
                  <a:lnTo>
                    <a:pt x="6594" y="927"/>
                  </a:lnTo>
                  <a:lnTo>
                    <a:pt x="5940" y="1254"/>
                  </a:lnTo>
                  <a:lnTo>
                    <a:pt x="5286" y="1690"/>
                  </a:lnTo>
                  <a:lnTo>
                    <a:pt x="4686" y="2126"/>
                  </a:lnTo>
                  <a:lnTo>
                    <a:pt x="4087" y="2671"/>
                  </a:lnTo>
                  <a:lnTo>
                    <a:pt x="3542" y="3216"/>
                  </a:lnTo>
                  <a:lnTo>
                    <a:pt x="2997" y="3815"/>
                  </a:lnTo>
                  <a:lnTo>
                    <a:pt x="2561" y="4469"/>
                  </a:lnTo>
                  <a:lnTo>
                    <a:pt x="2071" y="5177"/>
                  </a:lnTo>
                  <a:lnTo>
                    <a:pt x="1689" y="5886"/>
                  </a:lnTo>
                  <a:lnTo>
                    <a:pt x="1308" y="6594"/>
                  </a:lnTo>
                  <a:lnTo>
                    <a:pt x="981" y="7357"/>
                  </a:lnTo>
                  <a:lnTo>
                    <a:pt x="709" y="8120"/>
                  </a:lnTo>
                  <a:lnTo>
                    <a:pt x="491" y="8937"/>
                  </a:lnTo>
                  <a:lnTo>
                    <a:pt x="273" y="9700"/>
                  </a:lnTo>
                  <a:lnTo>
                    <a:pt x="164" y="10463"/>
                  </a:lnTo>
                  <a:lnTo>
                    <a:pt x="55" y="11280"/>
                  </a:lnTo>
                  <a:lnTo>
                    <a:pt x="0" y="12043"/>
                  </a:lnTo>
                  <a:lnTo>
                    <a:pt x="0" y="12806"/>
                  </a:lnTo>
                  <a:lnTo>
                    <a:pt x="55" y="13514"/>
                  </a:lnTo>
                  <a:lnTo>
                    <a:pt x="164" y="14223"/>
                  </a:lnTo>
                  <a:lnTo>
                    <a:pt x="327" y="14877"/>
                  </a:lnTo>
                  <a:lnTo>
                    <a:pt x="545" y="15531"/>
                  </a:lnTo>
                  <a:lnTo>
                    <a:pt x="818" y="16130"/>
                  </a:lnTo>
                  <a:lnTo>
                    <a:pt x="1145" y="16729"/>
                  </a:lnTo>
                  <a:lnTo>
                    <a:pt x="1526" y="17220"/>
                  </a:lnTo>
                  <a:lnTo>
                    <a:pt x="2016" y="17710"/>
                  </a:lnTo>
                  <a:lnTo>
                    <a:pt x="2507" y="18092"/>
                  </a:lnTo>
                  <a:lnTo>
                    <a:pt x="3106" y="18473"/>
                  </a:lnTo>
                  <a:lnTo>
                    <a:pt x="3760" y="18745"/>
                  </a:lnTo>
                  <a:lnTo>
                    <a:pt x="4468" y="18909"/>
                  </a:lnTo>
                  <a:lnTo>
                    <a:pt x="5177" y="19072"/>
                  </a:lnTo>
                  <a:lnTo>
                    <a:pt x="5885" y="19072"/>
                  </a:lnTo>
                  <a:lnTo>
                    <a:pt x="6485" y="19018"/>
                  </a:lnTo>
                  <a:lnTo>
                    <a:pt x="7030" y="18909"/>
                  </a:lnTo>
                  <a:lnTo>
                    <a:pt x="7574" y="18745"/>
                  </a:lnTo>
                  <a:lnTo>
                    <a:pt x="8065" y="18473"/>
                  </a:lnTo>
                  <a:lnTo>
                    <a:pt x="8501" y="18146"/>
                  </a:lnTo>
                  <a:lnTo>
                    <a:pt x="8937" y="17765"/>
                  </a:lnTo>
                  <a:lnTo>
                    <a:pt x="9318" y="17329"/>
                  </a:lnTo>
                  <a:lnTo>
                    <a:pt x="9645" y="16893"/>
                  </a:lnTo>
                  <a:lnTo>
                    <a:pt x="9918" y="16348"/>
                  </a:lnTo>
                  <a:lnTo>
                    <a:pt x="10244" y="15803"/>
                  </a:lnTo>
                  <a:lnTo>
                    <a:pt x="10735" y="14604"/>
                  </a:lnTo>
                  <a:lnTo>
                    <a:pt x="11116" y="13296"/>
                  </a:lnTo>
                  <a:lnTo>
                    <a:pt x="11498" y="11989"/>
                  </a:lnTo>
                  <a:lnTo>
                    <a:pt x="11770" y="10626"/>
                  </a:lnTo>
                  <a:lnTo>
                    <a:pt x="12370" y="8065"/>
                  </a:lnTo>
                  <a:lnTo>
                    <a:pt x="12697" y="6975"/>
                  </a:lnTo>
                  <a:lnTo>
                    <a:pt x="13078" y="5995"/>
                  </a:lnTo>
                  <a:lnTo>
                    <a:pt x="13241" y="5559"/>
                  </a:lnTo>
                  <a:lnTo>
                    <a:pt x="13459" y="5177"/>
                  </a:lnTo>
                  <a:lnTo>
                    <a:pt x="13732" y="4850"/>
                  </a:lnTo>
                  <a:lnTo>
                    <a:pt x="13950" y="4632"/>
                  </a:lnTo>
                  <a:lnTo>
                    <a:pt x="14386" y="4305"/>
                  </a:lnTo>
                  <a:lnTo>
                    <a:pt x="14822" y="4087"/>
                  </a:lnTo>
                  <a:lnTo>
                    <a:pt x="15258" y="3870"/>
                  </a:lnTo>
                  <a:lnTo>
                    <a:pt x="15694" y="3706"/>
                  </a:lnTo>
                  <a:lnTo>
                    <a:pt x="16184" y="3543"/>
                  </a:lnTo>
                  <a:lnTo>
                    <a:pt x="16620" y="3488"/>
                  </a:lnTo>
                  <a:lnTo>
                    <a:pt x="17546" y="3379"/>
                  </a:lnTo>
                  <a:lnTo>
                    <a:pt x="18473" y="3434"/>
                  </a:lnTo>
                  <a:lnTo>
                    <a:pt x="19290" y="3543"/>
                  </a:lnTo>
                  <a:lnTo>
                    <a:pt x="20053" y="3761"/>
                  </a:lnTo>
                  <a:lnTo>
                    <a:pt x="20707" y="3979"/>
                  </a:lnTo>
                  <a:lnTo>
                    <a:pt x="20489" y="3761"/>
                  </a:lnTo>
                  <a:lnTo>
                    <a:pt x="19889" y="3161"/>
                  </a:lnTo>
                  <a:lnTo>
                    <a:pt x="19399" y="2780"/>
                  </a:lnTo>
                  <a:lnTo>
                    <a:pt x="18854" y="2344"/>
                  </a:lnTo>
                  <a:lnTo>
                    <a:pt x="18255" y="1908"/>
                  </a:lnTo>
                  <a:lnTo>
                    <a:pt x="17492" y="1472"/>
                  </a:lnTo>
                  <a:lnTo>
                    <a:pt x="16620" y="1036"/>
                  </a:lnTo>
                  <a:lnTo>
                    <a:pt x="15694" y="655"/>
                  </a:lnTo>
                  <a:lnTo>
                    <a:pt x="14658" y="382"/>
                  </a:lnTo>
                  <a:lnTo>
                    <a:pt x="13514" y="164"/>
                  </a:lnTo>
                  <a:lnTo>
                    <a:pt x="12315"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7197084" y="3437335"/>
              <a:ext cx="520160" cy="459039"/>
            </a:xfrm>
            <a:custGeom>
              <a:avLst/>
              <a:gdLst/>
              <a:ahLst/>
              <a:cxnLst/>
              <a:rect l="l" t="t" r="r" b="b"/>
              <a:pathLst>
                <a:path w="20707" h="19073" fill="none" extrusionOk="0">
                  <a:moveTo>
                    <a:pt x="20707" y="3979"/>
                  </a:moveTo>
                  <a:lnTo>
                    <a:pt x="20707" y="3979"/>
                  </a:lnTo>
                  <a:lnTo>
                    <a:pt x="20489" y="3761"/>
                  </a:lnTo>
                  <a:lnTo>
                    <a:pt x="19889" y="3161"/>
                  </a:lnTo>
                  <a:lnTo>
                    <a:pt x="19399" y="2780"/>
                  </a:lnTo>
                  <a:lnTo>
                    <a:pt x="18854" y="2344"/>
                  </a:lnTo>
                  <a:lnTo>
                    <a:pt x="18255" y="1908"/>
                  </a:lnTo>
                  <a:lnTo>
                    <a:pt x="17492" y="1472"/>
                  </a:lnTo>
                  <a:lnTo>
                    <a:pt x="16620" y="1036"/>
                  </a:lnTo>
                  <a:lnTo>
                    <a:pt x="15694" y="655"/>
                  </a:lnTo>
                  <a:lnTo>
                    <a:pt x="14658" y="382"/>
                  </a:lnTo>
                  <a:lnTo>
                    <a:pt x="13514" y="164"/>
                  </a:lnTo>
                  <a:lnTo>
                    <a:pt x="12315" y="1"/>
                  </a:lnTo>
                  <a:lnTo>
                    <a:pt x="11661" y="1"/>
                  </a:lnTo>
                  <a:lnTo>
                    <a:pt x="10953" y="1"/>
                  </a:lnTo>
                  <a:lnTo>
                    <a:pt x="10299" y="55"/>
                  </a:lnTo>
                  <a:lnTo>
                    <a:pt x="9536" y="110"/>
                  </a:lnTo>
                  <a:lnTo>
                    <a:pt x="8828" y="219"/>
                  </a:lnTo>
                  <a:lnTo>
                    <a:pt x="8065" y="382"/>
                  </a:lnTo>
                  <a:lnTo>
                    <a:pt x="8065" y="382"/>
                  </a:lnTo>
                  <a:lnTo>
                    <a:pt x="7302" y="600"/>
                  </a:lnTo>
                  <a:lnTo>
                    <a:pt x="6594" y="927"/>
                  </a:lnTo>
                  <a:lnTo>
                    <a:pt x="5940" y="1254"/>
                  </a:lnTo>
                  <a:lnTo>
                    <a:pt x="5286" y="1690"/>
                  </a:lnTo>
                  <a:lnTo>
                    <a:pt x="4686" y="2126"/>
                  </a:lnTo>
                  <a:lnTo>
                    <a:pt x="4087" y="2671"/>
                  </a:lnTo>
                  <a:lnTo>
                    <a:pt x="3542" y="3216"/>
                  </a:lnTo>
                  <a:lnTo>
                    <a:pt x="2997" y="3815"/>
                  </a:lnTo>
                  <a:lnTo>
                    <a:pt x="2561" y="4469"/>
                  </a:lnTo>
                  <a:lnTo>
                    <a:pt x="2071" y="5177"/>
                  </a:lnTo>
                  <a:lnTo>
                    <a:pt x="1689" y="5886"/>
                  </a:lnTo>
                  <a:lnTo>
                    <a:pt x="1308" y="6594"/>
                  </a:lnTo>
                  <a:lnTo>
                    <a:pt x="981" y="7357"/>
                  </a:lnTo>
                  <a:lnTo>
                    <a:pt x="709" y="8120"/>
                  </a:lnTo>
                  <a:lnTo>
                    <a:pt x="491" y="8937"/>
                  </a:lnTo>
                  <a:lnTo>
                    <a:pt x="273" y="9700"/>
                  </a:lnTo>
                  <a:lnTo>
                    <a:pt x="164" y="10463"/>
                  </a:lnTo>
                  <a:lnTo>
                    <a:pt x="55" y="11280"/>
                  </a:lnTo>
                  <a:lnTo>
                    <a:pt x="0" y="12043"/>
                  </a:lnTo>
                  <a:lnTo>
                    <a:pt x="0" y="12806"/>
                  </a:lnTo>
                  <a:lnTo>
                    <a:pt x="55" y="13514"/>
                  </a:lnTo>
                  <a:lnTo>
                    <a:pt x="164" y="14223"/>
                  </a:lnTo>
                  <a:lnTo>
                    <a:pt x="327" y="14877"/>
                  </a:lnTo>
                  <a:lnTo>
                    <a:pt x="545" y="15531"/>
                  </a:lnTo>
                  <a:lnTo>
                    <a:pt x="818" y="16130"/>
                  </a:lnTo>
                  <a:lnTo>
                    <a:pt x="1145" y="16729"/>
                  </a:lnTo>
                  <a:lnTo>
                    <a:pt x="1526" y="17220"/>
                  </a:lnTo>
                  <a:lnTo>
                    <a:pt x="2016" y="17710"/>
                  </a:lnTo>
                  <a:lnTo>
                    <a:pt x="2507" y="18092"/>
                  </a:lnTo>
                  <a:lnTo>
                    <a:pt x="3106" y="18473"/>
                  </a:lnTo>
                  <a:lnTo>
                    <a:pt x="3760" y="18745"/>
                  </a:lnTo>
                  <a:lnTo>
                    <a:pt x="4468" y="18909"/>
                  </a:lnTo>
                  <a:lnTo>
                    <a:pt x="4468" y="18909"/>
                  </a:lnTo>
                  <a:lnTo>
                    <a:pt x="5177" y="19072"/>
                  </a:lnTo>
                  <a:lnTo>
                    <a:pt x="5885" y="19072"/>
                  </a:lnTo>
                  <a:lnTo>
                    <a:pt x="6485" y="19018"/>
                  </a:lnTo>
                  <a:lnTo>
                    <a:pt x="7030" y="18909"/>
                  </a:lnTo>
                  <a:lnTo>
                    <a:pt x="7574" y="18745"/>
                  </a:lnTo>
                  <a:lnTo>
                    <a:pt x="8065" y="18473"/>
                  </a:lnTo>
                  <a:lnTo>
                    <a:pt x="8501" y="18146"/>
                  </a:lnTo>
                  <a:lnTo>
                    <a:pt x="8937" y="17765"/>
                  </a:lnTo>
                  <a:lnTo>
                    <a:pt x="9318" y="17329"/>
                  </a:lnTo>
                  <a:lnTo>
                    <a:pt x="9645" y="16893"/>
                  </a:lnTo>
                  <a:lnTo>
                    <a:pt x="9918" y="16348"/>
                  </a:lnTo>
                  <a:lnTo>
                    <a:pt x="10244" y="15803"/>
                  </a:lnTo>
                  <a:lnTo>
                    <a:pt x="10735" y="14604"/>
                  </a:lnTo>
                  <a:lnTo>
                    <a:pt x="11116" y="13296"/>
                  </a:lnTo>
                  <a:lnTo>
                    <a:pt x="11498" y="11989"/>
                  </a:lnTo>
                  <a:lnTo>
                    <a:pt x="11770" y="10626"/>
                  </a:lnTo>
                  <a:lnTo>
                    <a:pt x="12370" y="8065"/>
                  </a:lnTo>
                  <a:lnTo>
                    <a:pt x="12697" y="6975"/>
                  </a:lnTo>
                  <a:lnTo>
                    <a:pt x="13078" y="5995"/>
                  </a:lnTo>
                  <a:lnTo>
                    <a:pt x="13241" y="5559"/>
                  </a:lnTo>
                  <a:lnTo>
                    <a:pt x="13459" y="5177"/>
                  </a:lnTo>
                  <a:lnTo>
                    <a:pt x="13732" y="4850"/>
                  </a:lnTo>
                  <a:lnTo>
                    <a:pt x="13950" y="4632"/>
                  </a:lnTo>
                  <a:lnTo>
                    <a:pt x="13950" y="4632"/>
                  </a:lnTo>
                  <a:lnTo>
                    <a:pt x="14386" y="4305"/>
                  </a:lnTo>
                  <a:lnTo>
                    <a:pt x="14822" y="4087"/>
                  </a:lnTo>
                  <a:lnTo>
                    <a:pt x="15258" y="3870"/>
                  </a:lnTo>
                  <a:lnTo>
                    <a:pt x="15694" y="3706"/>
                  </a:lnTo>
                  <a:lnTo>
                    <a:pt x="16184" y="3543"/>
                  </a:lnTo>
                  <a:lnTo>
                    <a:pt x="16620" y="3488"/>
                  </a:lnTo>
                  <a:lnTo>
                    <a:pt x="17546" y="3379"/>
                  </a:lnTo>
                  <a:lnTo>
                    <a:pt x="18473" y="3434"/>
                  </a:lnTo>
                  <a:lnTo>
                    <a:pt x="19290" y="3543"/>
                  </a:lnTo>
                  <a:lnTo>
                    <a:pt x="20053" y="3761"/>
                  </a:lnTo>
                  <a:lnTo>
                    <a:pt x="20707" y="39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7197084" y="3437335"/>
              <a:ext cx="520160" cy="459039"/>
            </a:xfrm>
            <a:custGeom>
              <a:avLst/>
              <a:gdLst/>
              <a:ahLst/>
              <a:cxnLst/>
              <a:rect l="l" t="t" r="r" b="b"/>
              <a:pathLst>
                <a:path w="20707" h="19073" extrusionOk="0">
                  <a:moveTo>
                    <a:pt x="10680" y="1"/>
                  </a:moveTo>
                  <a:lnTo>
                    <a:pt x="9863" y="110"/>
                  </a:lnTo>
                  <a:lnTo>
                    <a:pt x="8937" y="219"/>
                  </a:lnTo>
                  <a:lnTo>
                    <a:pt x="8065" y="382"/>
                  </a:lnTo>
                  <a:lnTo>
                    <a:pt x="7139" y="655"/>
                  </a:lnTo>
                  <a:lnTo>
                    <a:pt x="6321" y="1036"/>
                  </a:lnTo>
                  <a:lnTo>
                    <a:pt x="5504" y="1526"/>
                  </a:lnTo>
                  <a:lnTo>
                    <a:pt x="4741" y="2071"/>
                  </a:lnTo>
                  <a:lnTo>
                    <a:pt x="4033" y="2725"/>
                  </a:lnTo>
                  <a:lnTo>
                    <a:pt x="3379" y="3379"/>
                  </a:lnTo>
                  <a:lnTo>
                    <a:pt x="2779" y="4142"/>
                  </a:lnTo>
                  <a:lnTo>
                    <a:pt x="2234" y="4959"/>
                  </a:lnTo>
                  <a:lnTo>
                    <a:pt x="1689" y="5831"/>
                  </a:lnTo>
                  <a:lnTo>
                    <a:pt x="1253" y="6758"/>
                  </a:lnTo>
                  <a:lnTo>
                    <a:pt x="872" y="7684"/>
                  </a:lnTo>
                  <a:lnTo>
                    <a:pt x="545" y="8610"/>
                  </a:lnTo>
                  <a:lnTo>
                    <a:pt x="327" y="9537"/>
                  </a:lnTo>
                  <a:lnTo>
                    <a:pt x="164" y="10517"/>
                  </a:lnTo>
                  <a:lnTo>
                    <a:pt x="0" y="11444"/>
                  </a:lnTo>
                  <a:lnTo>
                    <a:pt x="0" y="12370"/>
                  </a:lnTo>
                  <a:lnTo>
                    <a:pt x="0" y="12969"/>
                  </a:lnTo>
                  <a:lnTo>
                    <a:pt x="55" y="13514"/>
                  </a:lnTo>
                  <a:lnTo>
                    <a:pt x="109" y="14059"/>
                  </a:lnTo>
                  <a:lnTo>
                    <a:pt x="273" y="14604"/>
                  </a:lnTo>
                  <a:lnTo>
                    <a:pt x="382" y="15149"/>
                  </a:lnTo>
                  <a:lnTo>
                    <a:pt x="600" y="15640"/>
                  </a:lnTo>
                  <a:lnTo>
                    <a:pt x="818" y="16130"/>
                  </a:lnTo>
                  <a:lnTo>
                    <a:pt x="1036" y="16566"/>
                  </a:lnTo>
                  <a:lnTo>
                    <a:pt x="1362" y="17002"/>
                  </a:lnTo>
                  <a:lnTo>
                    <a:pt x="1689" y="17383"/>
                  </a:lnTo>
                  <a:lnTo>
                    <a:pt x="2016" y="17710"/>
                  </a:lnTo>
                  <a:lnTo>
                    <a:pt x="2452" y="18037"/>
                  </a:lnTo>
                  <a:lnTo>
                    <a:pt x="2888" y="18310"/>
                  </a:lnTo>
                  <a:lnTo>
                    <a:pt x="3379" y="18582"/>
                  </a:lnTo>
                  <a:lnTo>
                    <a:pt x="3924" y="18800"/>
                  </a:lnTo>
                  <a:lnTo>
                    <a:pt x="4468" y="18909"/>
                  </a:lnTo>
                  <a:lnTo>
                    <a:pt x="5177" y="19072"/>
                  </a:lnTo>
                  <a:lnTo>
                    <a:pt x="6430" y="19072"/>
                  </a:lnTo>
                  <a:lnTo>
                    <a:pt x="6975" y="18963"/>
                  </a:lnTo>
                  <a:lnTo>
                    <a:pt x="7465" y="18800"/>
                  </a:lnTo>
                  <a:lnTo>
                    <a:pt x="7901" y="18528"/>
                  </a:lnTo>
                  <a:lnTo>
                    <a:pt x="8337" y="18255"/>
                  </a:lnTo>
                  <a:lnTo>
                    <a:pt x="8773" y="17928"/>
                  </a:lnTo>
                  <a:lnTo>
                    <a:pt x="9100" y="17547"/>
                  </a:lnTo>
                  <a:lnTo>
                    <a:pt x="9427" y="17111"/>
                  </a:lnTo>
                  <a:lnTo>
                    <a:pt x="9754" y="16675"/>
                  </a:lnTo>
                  <a:lnTo>
                    <a:pt x="10027" y="16184"/>
                  </a:lnTo>
                  <a:lnTo>
                    <a:pt x="10517" y="15095"/>
                  </a:lnTo>
                  <a:lnTo>
                    <a:pt x="10953" y="13896"/>
                  </a:lnTo>
                  <a:lnTo>
                    <a:pt x="11280" y="12697"/>
                  </a:lnTo>
                  <a:lnTo>
                    <a:pt x="11607" y="11389"/>
                  </a:lnTo>
                  <a:lnTo>
                    <a:pt x="11879" y="10136"/>
                  </a:lnTo>
                  <a:lnTo>
                    <a:pt x="12479" y="7793"/>
                  </a:lnTo>
                  <a:lnTo>
                    <a:pt x="12751" y="6758"/>
                  </a:lnTo>
                  <a:lnTo>
                    <a:pt x="13078" y="5886"/>
                  </a:lnTo>
                  <a:lnTo>
                    <a:pt x="13296" y="5450"/>
                  </a:lnTo>
                  <a:lnTo>
                    <a:pt x="13514" y="5123"/>
                  </a:lnTo>
                  <a:lnTo>
                    <a:pt x="13732" y="4850"/>
                  </a:lnTo>
                  <a:lnTo>
                    <a:pt x="13950" y="4632"/>
                  </a:lnTo>
                  <a:lnTo>
                    <a:pt x="14386" y="4305"/>
                  </a:lnTo>
                  <a:lnTo>
                    <a:pt x="14876" y="4033"/>
                  </a:lnTo>
                  <a:lnTo>
                    <a:pt x="15312" y="3815"/>
                  </a:lnTo>
                  <a:lnTo>
                    <a:pt x="15803" y="3652"/>
                  </a:lnTo>
                  <a:lnTo>
                    <a:pt x="16293" y="3543"/>
                  </a:lnTo>
                  <a:lnTo>
                    <a:pt x="16783" y="3434"/>
                  </a:lnTo>
                  <a:lnTo>
                    <a:pt x="17274" y="3379"/>
                  </a:lnTo>
                  <a:lnTo>
                    <a:pt x="17764" y="3379"/>
                  </a:lnTo>
                  <a:lnTo>
                    <a:pt x="18582" y="3434"/>
                  </a:lnTo>
                  <a:lnTo>
                    <a:pt x="19399" y="3543"/>
                  </a:lnTo>
                  <a:lnTo>
                    <a:pt x="20107" y="3761"/>
                  </a:lnTo>
                  <a:lnTo>
                    <a:pt x="20707" y="3979"/>
                  </a:lnTo>
                  <a:lnTo>
                    <a:pt x="20543" y="3815"/>
                  </a:lnTo>
                  <a:lnTo>
                    <a:pt x="20107" y="3379"/>
                  </a:lnTo>
                  <a:lnTo>
                    <a:pt x="19399" y="2725"/>
                  </a:lnTo>
                  <a:lnTo>
                    <a:pt x="18909" y="2344"/>
                  </a:lnTo>
                  <a:lnTo>
                    <a:pt x="18364" y="2017"/>
                  </a:lnTo>
                  <a:lnTo>
                    <a:pt x="17764" y="1635"/>
                  </a:lnTo>
                  <a:lnTo>
                    <a:pt x="17056" y="1254"/>
                  </a:lnTo>
                  <a:lnTo>
                    <a:pt x="16347" y="927"/>
                  </a:lnTo>
                  <a:lnTo>
                    <a:pt x="15530" y="600"/>
                  </a:lnTo>
                  <a:lnTo>
                    <a:pt x="14604" y="382"/>
                  </a:lnTo>
                  <a:lnTo>
                    <a:pt x="13677" y="164"/>
                  </a:lnTo>
                  <a:lnTo>
                    <a:pt x="12642" y="55"/>
                  </a:lnTo>
                  <a:lnTo>
                    <a:pt x="11498" y="1"/>
                  </a:lnTo>
                  <a:close/>
                </a:path>
              </a:pathLst>
            </a:custGeom>
            <a:solidFill>
              <a:srgbClr val="CF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1"/>
            <p:cNvSpPr/>
            <p:nvPr/>
          </p:nvSpPr>
          <p:spPr>
            <a:xfrm>
              <a:off x="7197084" y="3437335"/>
              <a:ext cx="520160" cy="459039"/>
            </a:xfrm>
            <a:custGeom>
              <a:avLst/>
              <a:gdLst/>
              <a:ahLst/>
              <a:cxnLst/>
              <a:rect l="l" t="t" r="r" b="b"/>
              <a:pathLst>
                <a:path w="20707" h="19073" fill="none" extrusionOk="0">
                  <a:moveTo>
                    <a:pt x="11498" y="1"/>
                  </a:moveTo>
                  <a:lnTo>
                    <a:pt x="11498" y="1"/>
                  </a:lnTo>
                  <a:lnTo>
                    <a:pt x="10680" y="1"/>
                  </a:lnTo>
                  <a:lnTo>
                    <a:pt x="9863" y="110"/>
                  </a:lnTo>
                  <a:lnTo>
                    <a:pt x="8937" y="219"/>
                  </a:lnTo>
                  <a:lnTo>
                    <a:pt x="8065" y="382"/>
                  </a:lnTo>
                  <a:lnTo>
                    <a:pt x="8065" y="382"/>
                  </a:lnTo>
                  <a:lnTo>
                    <a:pt x="7139" y="655"/>
                  </a:lnTo>
                  <a:lnTo>
                    <a:pt x="6321" y="1036"/>
                  </a:lnTo>
                  <a:lnTo>
                    <a:pt x="5504" y="1526"/>
                  </a:lnTo>
                  <a:lnTo>
                    <a:pt x="4741" y="2071"/>
                  </a:lnTo>
                  <a:lnTo>
                    <a:pt x="4033" y="2725"/>
                  </a:lnTo>
                  <a:lnTo>
                    <a:pt x="3379" y="3379"/>
                  </a:lnTo>
                  <a:lnTo>
                    <a:pt x="2779" y="4142"/>
                  </a:lnTo>
                  <a:lnTo>
                    <a:pt x="2234" y="4959"/>
                  </a:lnTo>
                  <a:lnTo>
                    <a:pt x="1689" y="5831"/>
                  </a:lnTo>
                  <a:lnTo>
                    <a:pt x="1253" y="6758"/>
                  </a:lnTo>
                  <a:lnTo>
                    <a:pt x="872" y="7684"/>
                  </a:lnTo>
                  <a:lnTo>
                    <a:pt x="545" y="8610"/>
                  </a:lnTo>
                  <a:lnTo>
                    <a:pt x="327" y="9537"/>
                  </a:lnTo>
                  <a:lnTo>
                    <a:pt x="164" y="10517"/>
                  </a:lnTo>
                  <a:lnTo>
                    <a:pt x="0" y="11444"/>
                  </a:lnTo>
                  <a:lnTo>
                    <a:pt x="0" y="12370"/>
                  </a:lnTo>
                  <a:lnTo>
                    <a:pt x="0" y="12370"/>
                  </a:lnTo>
                  <a:lnTo>
                    <a:pt x="0" y="12969"/>
                  </a:lnTo>
                  <a:lnTo>
                    <a:pt x="55" y="13514"/>
                  </a:lnTo>
                  <a:lnTo>
                    <a:pt x="109" y="14059"/>
                  </a:lnTo>
                  <a:lnTo>
                    <a:pt x="273" y="14604"/>
                  </a:lnTo>
                  <a:lnTo>
                    <a:pt x="382" y="15149"/>
                  </a:lnTo>
                  <a:lnTo>
                    <a:pt x="600" y="15640"/>
                  </a:lnTo>
                  <a:lnTo>
                    <a:pt x="818" y="16130"/>
                  </a:lnTo>
                  <a:lnTo>
                    <a:pt x="1036" y="16566"/>
                  </a:lnTo>
                  <a:lnTo>
                    <a:pt x="1362" y="17002"/>
                  </a:lnTo>
                  <a:lnTo>
                    <a:pt x="1689" y="17383"/>
                  </a:lnTo>
                  <a:lnTo>
                    <a:pt x="2016" y="17710"/>
                  </a:lnTo>
                  <a:lnTo>
                    <a:pt x="2452" y="18037"/>
                  </a:lnTo>
                  <a:lnTo>
                    <a:pt x="2888" y="18310"/>
                  </a:lnTo>
                  <a:lnTo>
                    <a:pt x="3379" y="18582"/>
                  </a:lnTo>
                  <a:lnTo>
                    <a:pt x="3924" y="18800"/>
                  </a:lnTo>
                  <a:lnTo>
                    <a:pt x="4468" y="18909"/>
                  </a:lnTo>
                  <a:lnTo>
                    <a:pt x="4468" y="18909"/>
                  </a:lnTo>
                  <a:lnTo>
                    <a:pt x="5177" y="19072"/>
                  </a:lnTo>
                  <a:lnTo>
                    <a:pt x="5831" y="19072"/>
                  </a:lnTo>
                  <a:lnTo>
                    <a:pt x="5831" y="19072"/>
                  </a:lnTo>
                  <a:lnTo>
                    <a:pt x="6430" y="19072"/>
                  </a:lnTo>
                  <a:lnTo>
                    <a:pt x="6975" y="18963"/>
                  </a:lnTo>
                  <a:lnTo>
                    <a:pt x="7465" y="18800"/>
                  </a:lnTo>
                  <a:lnTo>
                    <a:pt x="7901" y="18528"/>
                  </a:lnTo>
                  <a:lnTo>
                    <a:pt x="8337" y="18255"/>
                  </a:lnTo>
                  <a:lnTo>
                    <a:pt x="8773" y="17928"/>
                  </a:lnTo>
                  <a:lnTo>
                    <a:pt x="9100" y="17547"/>
                  </a:lnTo>
                  <a:lnTo>
                    <a:pt x="9427" y="17111"/>
                  </a:lnTo>
                  <a:lnTo>
                    <a:pt x="9754" y="16675"/>
                  </a:lnTo>
                  <a:lnTo>
                    <a:pt x="10027" y="16184"/>
                  </a:lnTo>
                  <a:lnTo>
                    <a:pt x="10517" y="15095"/>
                  </a:lnTo>
                  <a:lnTo>
                    <a:pt x="10953" y="13896"/>
                  </a:lnTo>
                  <a:lnTo>
                    <a:pt x="11280" y="12697"/>
                  </a:lnTo>
                  <a:lnTo>
                    <a:pt x="11607" y="11389"/>
                  </a:lnTo>
                  <a:lnTo>
                    <a:pt x="11879" y="10136"/>
                  </a:lnTo>
                  <a:lnTo>
                    <a:pt x="12479" y="7793"/>
                  </a:lnTo>
                  <a:lnTo>
                    <a:pt x="12751" y="6758"/>
                  </a:lnTo>
                  <a:lnTo>
                    <a:pt x="13078" y="5886"/>
                  </a:lnTo>
                  <a:lnTo>
                    <a:pt x="13296" y="5450"/>
                  </a:lnTo>
                  <a:lnTo>
                    <a:pt x="13514" y="5123"/>
                  </a:lnTo>
                  <a:lnTo>
                    <a:pt x="13732" y="4850"/>
                  </a:lnTo>
                  <a:lnTo>
                    <a:pt x="13950" y="4632"/>
                  </a:lnTo>
                  <a:lnTo>
                    <a:pt x="13950" y="4632"/>
                  </a:lnTo>
                  <a:lnTo>
                    <a:pt x="14386" y="4305"/>
                  </a:lnTo>
                  <a:lnTo>
                    <a:pt x="14876" y="4033"/>
                  </a:lnTo>
                  <a:lnTo>
                    <a:pt x="15312" y="3815"/>
                  </a:lnTo>
                  <a:lnTo>
                    <a:pt x="15803" y="3652"/>
                  </a:lnTo>
                  <a:lnTo>
                    <a:pt x="16293" y="3543"/>
                  </a:lnTo>
                  <a:lnTo>
                    <a:pt x="16783" y="3434"/>
                  </a:lnTo>
                  <a:lnTo>
                    <a:pt x="17274" y="3379"/>
                  </a:lnTo>
                  <a:lnTo>
                    <a:pt x="17764" y="3379"/>
                  </a:lnTo>
                  <a:lnTo>
                    <a:pt x="17764" y="3379"/>
                  </a:lnTo>
                  <a:lnTo>
                    <a:pt x="18582" y="3434"/>
                  </a:lnTo>
                  <a:lnTo>
                    <a:pt x="19399" y="3543"/>
                  </a:lnTo>
                  <a:lnTo>
                    <a:pt x="20107" y="3761"/>
                  </a:lnTo>
                  <a:lnTo>
                    <a:pt x="20707" y="3979"/>
                  </a:lnTo>
                  <a:lnTo>
                    <a:pt x="20707" y="3979"/>
                  </a:lnTo>
                  <a:lnTo>
                    <a:pt x="20543" y="3815"/>
                  </a:lnTo>
                  <a:lnTo>
                    <a:pt x="20107" y="3379"/>
                  </a:lnTo>
                  <a:lnTo>
                    <a:pt x="19399" y="2725"/>
                  </a:lnTo>
                  <a:lnTo>
                    <a:pt x="18909" y="2344"/>
                  </a:lnTo>
                  <a:lnTo>
                    <a:pt x="18364" y="2017"/>
                  </a:lnTo>
                  <a:lnTo>
                    <a:pt x="17764" y="1635"/>
                  </a:lnTo>
                  <a:lnTo>
                    <a:pt x="17056" y="1254"/>
                  </a:lnTo>
                  <a:lnTo>
                    <a:pt x="16347" y="927"/>
                  </a:lnTo>
                  <a:lnTo>
                    <a:pt x="15530" y="600"/>
                  </a:lnTo>
                  <a:lnTo>
                    <a:pt x="14604" y="382"/>
                  </a:lnTo>
                  <a:lnTo>
                    <a:pt x="13677" y="164"/>
                  </a:lnTo>
                  <a:lnTo>
                    <a:pt x="12642" y="55"/>
                  </a:lnTo>
                  <a:lnTo>
                    <a:pt x="114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1"/>
            <p:cNvSpPr/>
            <p:nvPr/>
          </p:nvSpPr>
          <p:spPr>
            <a:xfrm>
              <a:off x="7236774" y="3464892"/>
              <a:ext cx="577660" cy="596730"/>
            </a:xfrm>
            <a:custGeom>
              <a:avLst/>
              <a:gdLst/>
              <a:ahLst/>
              <a:cxnLst/>
              <a:rect l="l" t="t" r="r" b="b"/>
              <a:pathLst>
                <a:path w="22996" h="24794" extrusionOk="0">
                  <a:moveTo>
                    <a:pt x="7357" y="0"/>
                  </a:moveTo>
                  <a:lnTo>
                    <a:pt x="6103" y="109"/>
                  </a:lnTo>
                  <a:lnTo>
                    <a:pt x="6049" y="163"/>
                  </a:lnTo>
                  <a:lnTo>
                    <a:pt x="6103" y="218"/>
                  </a:lnTo>
                  <a:lnTo>
                    <a:pt x="6703" y="109"/>
                  </a:lnTo>
                  <a:lnTo>
                    <a:pt x="7956" y="109"/>
                  </a:lnTo>
                  <a:lnTo>
                    <a:pt x="8610" y="163"/>
                  </a:lnTo>
                  <a:lnTo>
                    <a:pt x="9209" y="272"/>
                  </a:lnTo>
                  <a:lnTo>
                    <a:pt x="9809" y="381"/>
                  </a:lnTo>
                  <a:lnTo>
                    <a:pt x="10027" y="436"/>
                  </a:lnTo>
                  <a:lnTo>
                    <a:pt x="9427" y="599"/>
                  </a:lnTo>
                  <a:lnTo>
                    <a:pt x="8828" y="817"/>
                  </a:lnTo>
                  <a:lnTo>
                    <a:pt x="8229" y="1035"/>
                  </a:lnTo>
                  <a:lnTo>
                    <a:pt x="7629" y="1362"/>
                  </a:lnTo>
                  <a:lnTo>
                    <a:pt x="7520" y="1362"/>
                  </a:lnTo>
                  <a:lnTo>
                    <a:pt x="7193" y="1308"/>
                  </a:lnTo>
                  <a:lnTo>
                    <a:pt x="6158" y="1308"/>
                  </a:lnTo>
                  <a:lnTo>
                    <a:pt x="5504" y="1417"/>
                  </a:lnTo>
                  <a:lnTo>
                    <a:pt x="4850" y="1526"/>
                  </a:lnTo>
                  <a:lnTo>
                    <a:pt x="4196" y="1744"/>
                  </a:lnTo>
                  <a:lnTo>
                    <a:pt x="3597" y="1962"/>
                  </a:lnTo>
                  <a:lnTo>
                    <a:pt x="2997" y="2180"/>
                  </a:lnTo>
                  <a:lnTo>
                    <a:pt x="2943" y="2234"/>
                  </a:lnTo>
                  <a:lnTo>
                    <a:pt x="2997" y="2289"/>
                  </a:lnTo>
                  <a:lnTo>
                    <a:pt x="3597" y="2016"/>
                  </a:lnTo>
                  <a:lnTo>
                    <a:pt x="4251" y="1853"/>
                  </a:lnTo>
                  <a:lnTo>
                    <a:pt x="4905" y="1689"/>
                  </a:lnTo>
                  <a:lnTo>
                    <a:pt x="5559" y="1635"/>
                  </a:lnTo>
                  <a:lnTo>
                    <a:pt x="6212" y="1580"/>
                  </a:lnTo>
                  <a:lnTo>
                    <a:pt x="6921" y="1635"/>
                  </a:lnTo>
                  <a:lnTo>
                    <a:pt x="7139" y="1635"/>
                  </a:lnTo>
                  <a:lnTo>
                    <a:pt x="6594" y="1962"/>
                  </a:lnTo>
                  <a:lnTo>
                    <a:pt x="6103" y="2343"/>
                  </a:lnTo>
                  <a:lnTo>
                    <a:pt x="5613" y="2725"/>
                  </a:lnTo>
                  <a:lnTo>
                    <a:pt x="5123" y="3160"/>
                  </a:lnTo>
                  <a:lnTo>
                    <a:pt x="4687" y="3596"/>
                  </a:lnTo>
                  <a:lnTo>
                    <a:pt x="4305" y="4087"/>
                  </a:lnTo>
                  <a:lnTo>
                    <a:pt x="3924" y="4577"/>
                  </a:lnTo>
                  <a:lnTo>
                    <a:pt x="3542" y="5122"/>
                  </a:lnTo>
                  <a:lnTo>
                    <a:pt x="3052" y="5286"/>
                  </a:lnTo>
                  <a:lnTo>
                    <a:pt x="2616" y="5504"/>
                  </a:lnTo>
                  <a:lnTo>
                    <a:pt x="2126" y="5776"/>
                  </a:lnTo>
                  <a:lnTo>
                    <a:pt x="1690" y="6048"/>
                  </a:lnTo>
                  <a:lnTo>
                    <a:pt x="818" y="6702"/>
                  </a:lnTo>
                  <a:lnTo>
                    <a:pt x="0" y="7356"/>
                  </a:lnTo>
                  <a:lnTo>
                    <a:pt x="0" y="7411"/>
                  </a:lnTo>
                  <a:lnTo>
                    <a:pt x="55" y="7465"/>
                  </a:lnTo>
                  <a:lnTo>
                    <a:pt x="55" y="7411"/>
                  </a:lnTo>
                  <a:lnTo>
                    <a:pt x="436" y="7084"/>
                  </a:lnTo>
                  <a:lnTo>
                    <a:pt x="872" y="6757"/>
                  </a:lnTo>
                  <a:lnTo>
                    <a:pt x="1308" y="6430"/>
                  </a:lnTo>
                  <a:lnTo>
                    <a:pt x="1799" y="6157"/>
                  </a:lnTo>
                  <a:lnTo>
                    <a:pt x="2562" y="5830"/>
                  </a:lnTo>
                  <a:lnTo>
                    <a:pt x="3324" y="5504"/>
                  </a:lnTo>
                  <a:lnTo>
                    <a:pt x="3324" y="5504"/>
                  </a:lnTo>
                  <a:lnTo>
                    <a:pt x="2888" y="6157"/>
                  </a:lnTo>
                  <a:lnTo>
                    <a:pt x="2562" y="6920"/>
                  </a:lnTo>
                  <a:lnTo>
                    <a:pt x="2289" y="7629"/>
                  </a:lnTo>
                  <a:lnTo>
                    <a:pt x="2017" y="8392"/>
                  </a:lnTo>
                  <a:lnTo>
                    <a:pt x="1799" y="9154"/>
                  </a:lnTo>
                  <a:lnTo>
                    <a:pt x="1635" y="9972"/>
                  </a:lnTo>
                  <a:lnTo>
                    <a:pt x="1526" y="10735"/>
                  </a:lnTo>
                  <a:lnTo>
                    <a:pt x="1417" y="11552"/>
                  </a:lnTo>
                  <a:lnTo>
                    <a:pt x="1526" y="11552"/>
                  </a:lnTo>
                  <a:lnTo>
                    <a:pt x="1635" y="10517"/>
                  </a:lnTo>
                  <a:lnTo>
                    <a:pt x="1799" y="9536"/>
                  </a:lnTo>
                  <a:lnTo>
                    <a:pt x="2071" y="8555"/>
                  </a:lnTo>
                  <a:lnTo>
                    <a:pt x="2453" y="7574"/>
                  </a:lnTo>
                  <a:lnTo>
                    <a:pt x="2834" y="8337"/>
                  </a:lnTo>
                  <a:lnTo>
                    <a:pt x="3215" y="9100"/>
                  </a:lnTo>
                  <a:lnTo>
                    <a:pt x="4033" y="10680"/>
                  </a:lnTo>
                  <a:lnTo>
                    <a:pt x="4414" y="11498"/>
                  </a:lnTo>
                  <a:lnTo>
                    <a:pt x="4741" y="12315"/>
                  </a:lnTo>
                  <a:lnTo>
                    <a:pt x="5014" y="13187"/>
                  </a:lnTo>
                  <a:lnTo>
                    <a:pt x="5232" y="14059"/>
                  </a:lnTo>
                  <a:lnTo>
                    <a:pt x="5232" y="14113"/>
                  </a:lnTo>
                  <a:lnTo>
                    <a:pt x="5286" y="14059"/>
                  </a:lnTo>
                  <a:lnTo>
                    <a:pt x="4850" y="12315"/>
                  </a:lnTo>
                  <a:lnTo>
                    <a:pt x="4305" y="10626"/>
                  </a:lnTo>
                  <a:lnTo>
                    <a:pt x="3924" y="9754"/>
                  </a:lnTo>
                  <a:lnTo>
                    <a:pt x="3488" y="8882"/>
                  </a:lnTo>
                  <a:lnTo>
                    <a:pt x="3106" y="8119"/>
                  </a:lnTo>
                  <a:lnTo>
                    <a:pt x="2562" y="7465"/>
                  </a:lnTo>
                  <a:lnTo>
                    <a:pt x="2997" y="6539"/>
                  </a:lnTo>
                  <a:lnTo>
                    <a:pt x="3597" y="5613"/>
                  </a:lnTo>
                  <a:lnTo>
                    <a:pt x="4196" y="4795"/>
                  </a:lnTo>
                  <a:lnTo>
                    <a:pt x="4905" y="4032"/>
                  </a:lnTo>
                  <a:lnTo>
                    <a:pt x="5177" y="4359"/>
                  </a:lnTo>
                  <a:lnTo>
                    <a:pt x="5559" y="4959"/>
                  </a:lnTo>
                  <a:lnTo>
                    <a:pt x="5994" y="5558"/>
                  </a:lnTo>
                  <a:lnTo>
                    <a:pt x="6321" y="6212"/>
                  </a:lnTo>
                  <a:lnTo>
                    <a:pt x="6648" y="6866"/>
                  </a:lnTo>
                  <a:lnTo>
                    <a:pt x="6921" y="7574"/>
                  </a:lnTo>
                  <a:lnTo>
                    <a:pt x="7139" y="8283"/>
                  </a:lnTo>
                  <a:lnTo>
                    <a:pt x="7248" y="8991"/>
                  </a:lnTo>
                  <a:lnTo>
                    <a:pt x="7302" y="9045"/>
                  </a:lnTo>
                  <a:lnTo>
                    <a:pt x="7357" y="8991"/>
                  </a:lnTo>
                  <a:lnTo>
                    <a:pt x="7248" y="8228"/>
                  </a:lnTo>
                  <a:lnTo>
                    <a:pt x="7084" y="7465"/>
                  </a:lnTo>
                  <a:lnTo>
                    <a:pt x="6866" y="6757"/>
                  </a:lnTo>
                  <a:lnTo>
                    <a:pt x="6594" y="6048"/>
                  </a:lnTo>
                  <a:lnTo>
                    <a:pt x="6212" y="5340"/>
                  </a:lnTo>
                  <a:lnTo>
                    <a:pt x="5831" y="4686"/>
                  </a:lnTo>
                  <a:lnTo>
                    <a:pt x="5504" y="4196"/>
                  </a:lnTo>
                  <a:lnTo>
                    <a:pt x="5123" y="3814"/>
                  </a:lnTo>
                  <a:lnTo>
                    <a:pt x="5722" y="3269"/>
                  </a:lnTo>
                  <a:lnTo>
                    <a:pt x="6539" y="2670"/>
                  </a:lnTo>
                  <a:lnTo>
                    <a:pt x="7466" y="2125"/>
                  </a:lnTo>
                  <a:lnTo>
                    <a:pt x="8392" y="1689"/>
                  </a:lnTo>
                  <a:lnTo>
                    <a:pt x="9373" y="1308"/>
                  </a:lnTo>
                  <a:lnTo>
                    <a:pt x="9373" y="1962"/>
                  </a:lnTo>
                  <a:lnTo>
                    <a:pt x="9264" y="2834"/>
                  </a:lnTo>
                  <a:lnTo>
                    <a:pt x="9155" y="3324"/>
                  </a:lnTo>
                  <a:lnTo>
                    <a:pt x="8991" y="3760"/>
                  </a:lnTo>
                  <a:lnTo>
                    <a:pt x="8828" y="4141"/>
                  </a:lnTo>
                  <a:lnTo>
                    <a:pt x="8610" y="4577"/>
                  </a:lnTo>
                  <a:lnTo>
                    <a:pt x="8610" y="4632"/>
                  </a:lnTo>
                  <a:lnTo>
                    <a:pt x="8664" y="4577"/>
                  </a:lnTo>
                  <a:lnTo>
                    <a:pt x="8937" y="4196"/>
                  </a:lnTo>
                  <a:lnTo>
                    <a:pt x="9155" y="3760"/>
                  </a:lnTo>
                  <a:lnTo>
                    <a:pt x="9373" y="3378"/>
                  </a:lnTo>
                  <a:lnTo>
                    <a:pt x="9536" y="2942"/>
                  </a:lnTo>
                  <a:lnTo>
                    <a:pt x="9645" y="2452"/>
                  </a:lnTo>
                  <a:lnTo>
                    <a:pt x="9700" y="2016"/>
                  </a:lnTo>
                  <a:lnTo>
                    <a:pt x="9700" y="1635"/>
                  </a:lnTo>
                  <a:lnTo>
                    <a:pt x="9700" y="1253"/>
                  </a:lnTo>
                  <a:lnTo>
                    <a:pt x="10626" y="1035"/>
                  </a:lnTo>
                  <a:lnTo>
                    <a:pt x="11553" y="872"/>
                  </a:lnTo>
                  <a:lnTo>
                    <a:pt x="13405" y="872"/>
                  </a:lnTo>
                  <a:lnTo>
                    <a:pt x="14441" y="1035"/>
                  </a:lnTo>
                  <a:lnTo>
                    <a:pt x="15476" y="1308"/>
                  </a:lnTo>
                  <a:lnTo>
                    <a:pt x="16457" y="1635"/>
                  </a:lnTo>
                  <a:lnTo>
                    <a:pt x="17383" y="2125"/>
                  </a:lnTo>
                  <a:lnTo>
                    <a:pt x="17819" y="2452"/>
                  </a:lnTo>
                  <a:lnTo>
                    <a:pt x="18255" y="2725"/>
                  </a:lnTo>
                  <a:lnTo>
                    <a:pt x="18636" y="3106"/>
                  </a:lnTo>
                  <a:lnTo>
                    <a:pt x="19018" y="3487"/>
                  </a:lnTo>
                  <a:lnTo>
                    <a:pt x="19345" y="3869"/>
                  </a:lnTo>
                  <a:lnTo>
                    <a:pt x="19672" y="4305"/>
                  </a:lnTo>
                  <a:lnTo>
                    <a:pt x="19944" y="4741"/>
                  </a:lnTo>
                  <a:lnTo>
                    <a:pt x="20217" y="5231"/>
                  </a:lnTo>
                  <a:lnTo>
                    <a:pt x="20598" y="6212"/>
                  </a:lnTo>
                  <a:lnTo>
                    <a:pt x="20925" y="7193"/>
                  </a:lnTo>
                  <a:lnTo>
                    <a:pt x="21197" y="8174"/>
                  </a:lnTo>
                  <a:lnTo>
                    <a:pt x="21361" y="9209"/>
                  </a:lnTo>
                  <a:lnTo>
                    <a:pt x="21688" y="11661"/>
                  </a:lnTo>
                  <a:lnTo>
                    <a:pt x="21960" y="14059"/>
                  </a:lnTo>
                  <a:lnTo>
                    <a:pt x="22124" y="16674"/>
                  </a:lnTo>
                  <a:lnTo>
                    <a:pt x="22287" y="19344"/>
                  </a:lnTo>
                  <a:lnTo>
                    <a:pt x="22505" y="24575"/>
                  </a:lnTo>
                  <a:lnTo>
                    <a:pt x="22560" y="24739"/>
                  </a:lnTo>
                  <a:lnTo>
                    <a:pt x="22669" y="24793"/>
                  </a:lnTo>
                  <a:lnTo>
                    <a:pt x="22778" y="24739"/>
                  </a:lnTo>
                  <a:lnTo>
                    <a:pt x="22832" y="24684"/>
                  </a:lnTo>
                  <a:lnTo>
                    <a:pt x="22832" y="24630"/>
                  </a:lnTo>
                  <a:lnTo>
                    <a:pt x="22941" y="23050"/>
                  </a:lnTo>
                  <a:lnTo>
                    <a:pt x="22996" y="21524"/>
                  </a:lnTo>
                  <a:lnTo>
                    <a:pt x="22996" y="19944"/>
                  </a:lnTo>
                  <a:lnTo>
                    <a:pt x="22996" y="18418"/>
                  </a:lnTo>
                  <a:lnTo>
                    <a:pt x="22941" y="16838"/>
                  </a:lnTo>
                  <a:lnTo>
                    <a:pt x="22832" y="15312"/>
                  </a:lnTo>
                  <a:lnTo>
                    <a:pt x="22723" y="13732"/>
                  </a:lnTo>
                  <a:lnTo>
                    <a:pt x="22560" y="12206"/>
                  </a:lnTo>
                  <a:lnTo>
                    <a:pt x="22287" y="9972"/>
                  </a:lnTo>
                  <a:lnTo>
                    <a:pt x="22069" y="8827"/>
                  </a:lnTo>
                  <a:lnTo>
                    <a:pt x="21851" y="7683"/>
                  </a:lnTo>
                  <a:lnTo>
                    <a:pt x="21579" y="6593"/>
                  </a:lnTo>
                  <a:lnTo>
                    <a:pt x="21197" y="5504"/>
                  </a:lnTo>
                  <a:lnTo>
                    <a:pt x="20707" y="4523"/>
                  </a:lnTo>
                  <a:lnTo>
                    <a:pt x="20380" y="4032"/>
                  </a:lnTo>
                  <a:lnTo>
                    <a:pt x="20108" y="3542"/>
                  </a:lnTo>
                  <a:lnTo>
                    <a:pt x="19726" y="3106"/>
                  </a:lnTo>
                  <a:lnTo>
                    <a:pt x="19345" y="2670"/>
                  </a:lnTo>
                  <a:lnTo>
                    <a:pt x="18963" y="2289"/>
                  </a:lnTo>
                  <a:lnTo>
                    <a:pt x="18527" y="1962"/>
                  </a:lnTo>
                  <a:lnTo>
                    <a:pt x="18037" y="1635"/>
                  </a:lnTo>
                  <a:lnTo>
                    <a:pt x="17601" y="1362"/>
                  </a:lnTo>
                  <a:lnTo>
                    <a:pt x="17056" y="1090"/>
                  </a:lnTo>
                  <a:lnTo>
                    <a:pt x="16566" y="872"/>
                  </a:lnTo>
                  <a:lnTo>
                    <a:pt x="15530" y="490"/>
                  </a:lnTo>
                  <a:lnTo>
                    <a:pt x="14441" y="272"/>
                  </a:lnTo>
                  <a:lnTo>
                    <a:pt x="13351" y="109"/>
                  </a:lnTo>
                  <a:lnTo>
                    <a:pt x="12206" y="109"/>
                  </a:lnTo>
                  <a:lnTo>
                    <a:pt x="11444" y="163"/>
                  </a:lnTo>
                  <a:lnTo>
                    <a:pt x="10681" y="272"/>
                  </a:lnTo>
                  <a:lnTo>
                    <a:pt x="9645" y="109"/>
                  </a:lnTo>
                  <a:lnTo>
                    <a:pt x="861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7388700" y="3649802"/>
              <a:ext cx="31526" cy="120674"/>
            </a:xfrm>
            <a:custGeom>
              <a:avLst/>
              <a:gdLst/>
              <a:ahLst/>
              <a:cxnLst/>
              <a:rect l="l" t="t" r="r" b="b"/>
              <a:pathLst>
                <a:path w="1255" h="5014" extrusionOk="0">
                  <a:moveTo>
                    <a:pt x="1" y="0"/>
                  </a:moveTo>
                  <a:lnTo>
                    <a:pt x="1" y="55"/>
                  </a:lnTo>
                  <a:lnTo>
                    <a:pt x="382" y="1253"/>
                  </a:lnTo>
                  <a:lnTo>
                    <a:pt x="709" y="2507"/>
                  </a:lnTo>
                  <a:lnTo>
                    <a:pt x="982" y="3760"/>
                  </a:lnTo>
                  <a:lnTo>
                    <a:pt x="1200" y="5013"/>
                  </a:lnTo>
                  <a:lnTo>
                    <a:pt x="1254" y="5013"/>
                  </a:lnTo>
                  <a:lnTo>
                    <a:pt x="1200" y="4414"/>
                  </a:lnTo>
                  <a:lnTo>
                    <a:pt x="1145" y="3760"/>
                  </a:lnTo>
                  <a:lnTo>
                    <a:pt x="1036" y="3161"/>
                  </a:lnTo>
                  <a:lnTo>
                    <a:pt x="873" y="2507"/>
                  </a:lnTo>
                  <a:lnTo>
                    <a:pt x="491" y="1253"/>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7232654" y="3021617"/>
              <a:ext cx="380568" cy="333118"/>
            </a:xfrm>
            <a:custGeom>
              <a:avLst/>
              <a:gdLst/>
              <a:ahLst/>
              <a:cxnLst/>
              <a:rect l="l" t="t" r="r" b="b"/>
              <a:pathLst>
                <a:path w="15150" h="13841" extrusionOk="0">
                  <a:moveTo>
                    <a:pt x="4469" y="0"/>
                  </a:moveTo>
                  <a:lnTo>
                    <a:pt x="4033" y="55"/>
                  </a:lnTo>
                  <a:lnTo>
                    <a:pt x="3543" y="109"/>
                  </a:lnTo>
                  <a:lnTo>
                    <a:pt x="3161" y="218"/>
                  </a:lnTo>
                  <a:lnTo>
                    <a:pt x="2726" y="382"/>
                  </a:lnTo>
                  <a:lnTo>
                    <a:pt x="2344" y="545"/>
                  </a:lnTo>
                  <a:lnTo>
                    <a:pt x="2017" y="763"/>
                  </a:lnTo>
                  <a:lnTo>
                    <a:pt x="1690" y="1036"/>
                  </a:lnTo>
                  <a:lnTo>
                    <a:pt x="1363" y="1308"/>
                  </a:lnTo>
                  <a:lnTo>
                    <a:pt x="1091" y="1580"/>
                  </a:lnTo>
                  <a:lnTo>
                    <a:pt x="818" y="1907"/>
                  </a:lnTo>
                  <a:lnTo>
                    <a:pt x="600" y="2289"/>
                  </a:lnTo>
                  <a:lnTo>
                    <a:pt x="437" y="2670"/>
                  </a:lnTo>
                  <a:lnTo>
                    <a:pt x="273" y="3052"/>
                  </a:lnTo>
                  <a:lnTo>
                    <a:pt x="164" y="3433"/>
                  </a:lnTo>
                  <a:lnTo>
                    <a:pt x="55" y="3869"/>
                  </a:lnTo>
                  <a:lnTo>
                    <a:pt x="1" y="4305"/>
                  </a:lnTo>
                  <a:lnTo>
                    <a:pt x="1" y="4741"/>
                  </a:lnTo>
                  <a:lnTo>
                    <a:pt x="1" y="5177"/>
                  </a:lnTo>
                  <a:lnTo>
                    <a:pt x="55" y="5667"/>
                  </a:lnTo>
                  <a:lnTo>
                    <a:pt x="110" y="6103"/>
                  </a:lnTo>
                  <a:lnTo>
                    <a:pt x="273" y="6539"/>
                  </a:lnTo>
                  <a:lnTo>
                    <a:pt x="437" y="6975"/>
                  </a:lnTo>
                  <a:lnTo>
                    <a:pt x="600" y="7465"/>
                  </a:lnTo>
                  <a:lnTo>
                    <a:pt x="873" y="7901"/>
                  </a:lnTo>
                  <a:lnTo>
                    <a:pt x="1145" y="8337"/>
                  </a:lnTo>
                  <a:lnTo>
                    <a:pt x="1527" y="8719"/>
                  </a:lnTo>
                  <a:lnTo>
                    <a:pt x="1854" y="9155"/>
                  </a:lnTo>
                  <a:lnTo>
                    <a:pt x="2562" y="9754"/>
                  </a:lnTo>
                  <a:lnTo>
                    <a:pt x="3270" y="10244"/>
                  </a:lnTo>
                  <a:lnTo>
                    <a:pt x="4033" y="10626"/>
                  </a:lnTo>
                  <a:lnTo>
                    <a:pt x="4796" y="10953"/>
                  </a:lnTo>
                  <a:lnTo>
                    <a:pt x="5614" y="11225"/>
                  </a:lnTo>
                  <a:lnTo>
                    <a:pt x="6485" y="11389"/>
                  </a:lnTo>
                  <a:lnTo>
                    <a:pt x="8229" y="11716"/>
                  </a:lnTo>
                  <a:lnTo>
                    <a:pt x="9973" y="12043"/>
                  </a:lnTo>
                  <a:lnTo>
                    <a:pt x="10899" y="12206"/>
                  </a:lnTo>
                  <a:lnTo>
                    <a:pt x="11771" y="12424"/>
                  </a:lnTo>
                  <a:lnTo>
                    <a:pt x="12643" y="12642"/>
                  </a:lnTo>
                  <a:lnTo>
                    <a:pt x="13515" y="12969"/>
                  </a:lnTo>
                  <a:lnTo>
                    <a:pt x="14332" y="13350"/>
                  </a:lnTo>
                  <a:lnTo>
                    <a:pt x="15149" y="13841"/>
                  </a:lnTo>
                  <a:lnTo>
                    <a:pt x="15095" y="13405"/>
                  </a:lnTo>
                  <a:lnTo>
                    <a:pt x="14931" y="12206"/>
                  </a:lnTo>
                  <a:lnTo>
                    <a:pt x="14768" y="11443"/>
                  </a:lnTo>
                  <a:lnTo>
                    <a:pt x="14496" y="10517"/>
                  </a:lnTo>
                  <a:lnTo>
                    <a:pt x="14223" y="9536"/>
                  </a:lnTo>
                  <a:lnTo>
                    <a:pt x="13842" y="8446"/>
                  </a:lnTo>
                  <a:lnTo>
                    <a:pt x="13406" y="7356"/>
                  </a:lnTo>
                  <a:lnTo>
                    <a:pt x="12861" y="6212"/>
                  </a:lnTo>
                  <a:lnTo>
                    <a:pt x="12207" y="5122"/>
                  </a:lnTo>
                  <a:lnTo>
                    <a:pt x="11444" y="4032"/>
                  </a:lnTo>
                  <a:lnTo>
                    <a:pt x="11008" y="3542"/>
                  </a:lnTo>
                  <a:lnTo>
                    <a:pt x="10572" y="3052"/>
                  </a:lnTo>
                  <a:lnTo>
                    <a:pt x="10082" y="2561"/>
                  </a:lnTo>
                  <a:lnTo>
                    <a:pt x="9537" y="2125"/>
                  </a:lnTo>
                  <a:lnTo>
                    <a:pt x="8992" y="1689"/>
                  </a:lnTo>
                  <a:lnTo>
                    <a:pt x="8393" y="1308"/>
                  </a:lnTo>
                  <a:lnTo>
                    <a:pt x="7793" y="927"/>
                  </a:lnTo>
                  <a:lnTo>
                    <a:pt x="7139" y="654"/>
                  </a:lnTo>
                  <a:lnTo>
                    <a:pt x="6540" y="382"/>
                  </a:lnTo>
                  <a:lnTo>
                    <a:pt x="5995" y="218"/>
                  </a:lnTo>
                  <a:lnTo>
                    <a:pt x="5505" y="109"/>
                  </a:lnTo>
                  <a:lnTo>
                    <a:pt x="4960" y="55"/>
                  </a:lnTo>
                  <a:lnTo>
                    <a:pt x="4469"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7232654" y="3021617"/>
              <a:ext cx="380568" cy="333118"/>
            </a:xfrm>
            <a:custGeom>
              <a:avLst/>
              <a:gdLst/>
              <a:ahLst/>
              <a:cxnLst/>
              <a:rect l="l" t="t" r="r" b="b"/>
              <a:pathLst>
                <a:path w="15150" h="13841" fill="none" extrusionOk="0">
                  <a:moveTo>
                    <a:pt x="15149" y="13841"/>
                  </a:moveTo>
                  <a:lnTo>
                    <a:pt x="15149" y="13841"/>
                  </a:lnTo>
                  <a:lnTo>
                    <a:pt x="15095" y="13405"/>
                  </a:lnTo>
                  <a:lnTo>
                    <a:pt x="14931" y="12206"/>
                  </a:lnTo>
                  <a:lnTo>
                    <a:pt x="14768" y="11443"/>
                  </a:lnTo>
                  <a:lnTo>
                    <a:pt x="14496" y="10517"/>
                  </a:lnTo>
                  <a:lnTo>
                    <a:pt x="14223" y="9536"/>
                  </a:lnTo>
                  <a:lnTo>
                    <a:pt x="13842" y="8446"/>
                  </a:lnTo>
                  <a:lnTo>
                    <a:pt x="13406" y="7356"/>
                  </a:lnTo>
                  <a:lnTo>
                    <a:pt x="12861" y="6212"/>
                  </a:lnTo>
                  <a:lnTo>
                    <a:pt x="12207" y="5122"/>
                  </a:lnTo>
                  <a:lnTo>
                    <a:pt x="11444" y="4032"/>
                  </a:lnTo>
                  <a:lnTo>
                    <a:pt x="11008" y="3542"/>
                  </a:lnTo>
                  <a:lnTo>
                    <a:pt x="10572" y="3052"/>
                  </a:lnTo>
                  <a:lnTo>
                    <a:pt x="10082" y="2561"/>
                  </a:lnTo>
                  <a:lnTo>
                    <a:pt x="9537" y="2125"/>
                  </a:lnTo>
                  <a:lnTo>
                    <a:pt x="8992" y="1689"/>
                  </a:lnTo>
                  <a:lnTo>
                    <a:pt x="8393" y="1308"/>
                  </a:lnTo>
                  <a:lnTo>
                    <a:pt x="7793" y="927"/>
                  </a:lnTo>
                  <a:lnTo>
                    <a:pt x="7139" y="654"/>
                  </a:lnTo>
                  <a:lnTo>
                    <a:pt x="7139" y="654"/>
                  </a:lnTo>
                  <a:lnTo>
                    <a:pt x="6540" y="382"/>
                  </a:lnTo>
                  <a:lnTo>
                    <a:pt x="5995" y="218"/>
                  </a:lnTo>
                  <a:lnTo>
                    <a:pt x="5505" y="109"/>
                  </a:lnTo>
                  <a:lnTo>
                    <a:pt x="4960" y="55"/>
                  </a:lnTo>
                  <a:lnTo>
                    <a:pt x="4469" y="0"/>
                  </a:lnTo>
                  <a:lnTo>
                    <a:pt x="4033" y="55"/>
                  </a:lnTo>
                  <a:lnTo>
                    <a:pt x="3543" y="109"/>
                  </a:lnTo>
                  <a:lnTo>
                    <a:pt x="3161" y="218"/>
                  </a:lnTo>
                  <a:lnTo>
                    <a:pt x="2726" y="382"/>
                  </a:lnTo>
                  <a:lnTo>
                    <a:pt x="2344" y="545"/>
                  </a:lnTo>
                  <a:lnTo>
                    <a:pt x="2017" y="763"/>
                  </a:lnTo>
                  <a:lnTo>
                    <a:pt x="1690" y="1036"/>
                  </a:lnTo>
                  <a:lnTo>
                    <a:pt x="1363" y="1308"/>
                  </a:lnTo>
                  <a:lnTo>
                    <a:pt x="1091" y="1580"/>
                  </a:lnTo>
                  <a:lnTo>
                    <a:pt x="818" y="1907"/>
                  </a:lnTo>
                  <a:lnTo>
                    <a:pt x="600" y="2289"/>
                  </a:lnTo>
                  <a:lnTo>
                    <a:pt x="437" y="2670"/>
                  </a:lnTo>
                  <a:lnTo>
                    <a:pt x="273" y="3052"/>
                  </a:lnTo>
                  <a:lnTo>
                    <a:pt x="164" y="3433"/>
                  </a:lnTo>
                  <a:lnTo>
                    <a:pt x="55" y="3869"/>
                  </a:lnTo>
                  <a:lnTo>
                    <a:pt x="1" y="4305"/>
                  </a:lnTo>
                  <a:lnTo>
                    <a:pt x="1" y="4741"/>
                  </a:lnTo>
                  <a:lnTo>
                    <a:pt x="1" y="5177"/>
                  </a:lnTo>
                  <a:lnTo>
                    <a:pt x="55" y="5667"/>
                  </a:lnTo>
                  <a:lnTo>
                    <a:pt x="110" y="6103"/>
                  </a:lnTo>
                  <a:lnTo>
                    <a:pt x="273" y="6539"/>
                  </a:lnTo>
                  <a:lnTo>
                    <a:pt x="437" y="6975"/>
                  </a:lnTo>
                  <a:lnTo>
                    <a:pt x="600" y="7465"/>
                  </a:lnTo>
                  <a:lnTo>
                    <a:pt x="873" y="7901"/>
                  </a:lnTo>
                  <a:lnTo>
                    <a:pt x="1145" y="8337"/>
                  </a:lnTo>
                  <a:lnTo>
                    <a:pt x="1527" y="8719"/>
                  </a:lnTo>
                  <a:lnTo>
                    <a:pt x="1854" y="9155"/>
                  </a:lnTo>
                  <a:lnTo>
                    <a:pt x="1854" y="9155"/>
                  </a:lnTo>
                  <a:lnTo>
                    <a:pt x="2562" y="9754"/>
                  </a:lnTo>
                  <a:lnTo>
                    <a:pt x="3270" y="10244"/>
                  </a:lnTo>
                  <a:lnTo>
                    <a:pt x="4033" y="10626"/>
                  </a:lnTo>
                  <a:lnTo>
                    <a:pt x="4796" y="10953"/>
                  </a:lnTo>
                  <a:lnTo>
                    <a:pt x="5614" y="11225"/>
                  </a:lnTo>
                  <a:lnTo>
                    <a:pt x="6485" y="11389"/>
                  </a:lnTo>
                  <a:lnTo>
                    <a:pt x="8229" y="11716"/>
                  </a:lnTo>
                  <a:lnTo>
                    <a:pt x="9973" y="12043"/>
                  </a:lnTo>
                  <a:lnTo>
                    <a:pt x="10899" y="12206"/>
                  </a:lnTo>
                  <a:lnTo>
                    <a:pt x="11771" y="12424"/>
                  </a:lnTo>
                  <a:lnTo>
                    <a:pt x="12643" y="12642"/>
                  </a:lnTo>
                  <a:lnTo>
                    <a:pt x="13515" y="12969"/>
                  </a:lnTo>
                  <a:lnTo>
                    <a:pt x="14332" y="13350"/>
                  </a:lnTo>
                  <a:lnTo>
                    <a:pt x="15149" y="138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7232654" y="3021617"/>
              <a:ext cx="380568" cy="333118"/>
            </a:xfrm>
            <a:custGeom>
              <a:avLst/>
              <a:gdLst/>
              <a:ahLst/>
              <a:cxnLst/>
              <a:rect l="l" t="t" r="r" b="b"/>
              <a:pathLst>
                <a:path w="15150" h="13841" extrusionOk="0">
                  <a:moveTo>
                    <a:pt x="4524" y="0"/>
                  </a:moveTo>
                  <a:lnTo>
                    <a:pt x="3979" y="55"/>
                  </a:lnTo>
                  <a:lnTo>
                    <a:pt x="3543" y="109"/>
                  </a:lnTo>
                  <a:lnTo>
                    <a:pt x="3052" y="273"/>
                  </a:lnTo>
                  <a:lnTo>
                    <a:pt x="2617" y="436"/>
                  </a:lnTo>
                  <a:lnTo>
                    <a:pt x="2235" y="600"/>
                  </a:lnTo>
                  <a:lnTo>
                    <a:pt x="1854" y="872"/>
                  </a:lnTo>
                  <a:lnTo>
                    <a:pt x="1527" y="1144"/>
                  </a:lnTo>
                  <a:lnTo>
                    <a:pt x="1200" y="1471"/>
                  </a:lnTo>
                  <a:lnTo>
                    <a:pt x="927" y="1798"/>
                  </a:lnTo>
                  <a:lnTo>
                    <a:pt x="709" y="2180"/>
                  </a:lnTo>
                  <a:lnTo>
                    <a:pt x="491" y="2561"/>
                  </a:lnTo>
                  <a:lnTo>
                    <a:pt x="273" y="2997"/>
                  </a:lnTo>
                  <a:lnTo>
                    <a:pt x="164" y="3433"/>
                  </a:lnTo>
                  <a:lnTo>
                    <a:pt x="55" y="3869"/>
                  </a:lnTo>
                  <a:lnTo>
                    <a:pt x="1" y="4359"/>
                  </a:lnTo>
                  <a:lnTo>
                    <a:pt x="1" y="4795"/>
                  </a:lnTo>
                  <a:lnTo>
                    <a:pt x="1" y="5340"/>
                  </a:lnTo>
                  <a:lnTo>
                    <a:pt x="110" y="5940"/>
                  </a:lnTo>
                  <a:lnTo>
                    <a:pt x="219" y="6485"/>
                  </a:lnTo>
                  <a:lnTo>
                    <a:pt x="437" y="7029"/>
                  </a:lnTo>
                  <a:lnTo>
                    <a:pt x="709" y="7574"/>
                  </a:lnTo>
                  <a:lnTo>
                    <a:pt x="1036" y="8119"/>
                  </a:lnTo>
                  <a:lnTo>
                    <a:pt x="1418" y="8664"/>
                  </a:lnTo>
                  <a:lnTo>
                    <a:pt x="1854" y="9155"/>
                  </a:lnTo>
                  <a:lnTo>
                    <a:pt x="2562" y="9754"/>
                  </a:lnTo>
                  <a:lnTo>
                    <a:pt x="3270" y="10244"/>
                  </a:lnTo>
                  <a:lnTo>
                    <a:pt x="4033" y="10626"/>
                  </a:lnTo>
                  <a:lnTo>
                    <a:pt x="4796" y="10953"/>
                  </a:lnTo>
                  <a:lnTo>
                    <a:pt x="5614" y="11225"/>
                  </a:lnTo>
                  <a:lnTo>
                    <a:pt x="6485" y="11389"/>
                  </a:lnTo>
                  <a:lnTo>
                    <a:pt x="8229" y="11716"/>
                  </a:lnTo>
                  <a:lnTo>
                    <a:pt x="9973" y="12043"/>
                  </a:lnTo>
                  <a:lnTo>
                    <a:pt x="10899" y="12206"/>
                  </a:lnTo>
                  <a:lnTo>
                    <a:pt x="11771" y="12424"/>
                  </a:lnTo>
                  <a:lnTo>
                    <a:pt x="12643" y="12642"/>
                  </a:lnTo>
                  <a:lnTo>
                    <a:pt x="13515" y="12969"/>
                  </a:lnTo>
                  <a:lnTo>
                    <a:pt x="14332" y="13350"/>
                  </a:lnTo>
                  <a:lnTo>
                    <a:pt x="15149" y="13841"/>
                  </a:lnTo>
                  <a:lnTo>
                    <a:pt x="15095" y="13405"/>
                  </a:lnTo>
                  <a:lnTo>
                    <a:pt x="14931" y="12206"/>
                  </a:lnTo>
                  <a:lnTo>
                    <a:pt x="14768" y="11443"/>
                  </a:lnTo>
                  <a:lnTo>
                    <a:pt x="14496" y="10517"/>
                  </a:lnTo>
                  <a:lnTo>
                    <a:pt x="14223" y="9536"/>
                  </a:lnTo>
                  <a:lnTo>
                    <a:pt x="13842" y="8446"/>
                  </a:lnTo>
                  <a:lnTo>
                    <a:pt x="13406" y="7356"/>
                  </a:lnTo>
                  <a:lnTo>
                    <a:pt x="12861" y="6212"/>
                  </a:lnTo>
                  <a:lnTo>
                    <a:pt x="12207" y="5122"/>
                  </a:lnTo>
                  <a:lnTo>
                    <a:pt x="11444" y="4032"/>
                  </a:lnTo>
                  <a:lnTo>
                    <a:pt x="11008" y="3542"/>
                  </a:lnTo>
                  <a:lnTo>
                    <a:pt x="10572" y="3052"/>
                  </a:lnTo>
                  <a:lnTo>
                    <a:pt x="10082" y="2561"/>
                  </a:lnTo>
                  <a:lnTo>
                    <a:pt x="9537" y="2125"/>
                  </a:lnTo>
                  <a:lnTo>
                    <a:pt x="8992" y="1689"/>
                  </a:lnTo>
                  <a:lnTo>
                    <a:pt x="8393" y="1308"/>
                  </a:lnTo>
                  <a:lnTo>
                    <a:pt x="7793" y="927"/>
                  </a:lnTo>
                  <a:lnTo>
                    <a:pt x="7139" y="654"/>
                  </a:lnTo>
                  <a:lnTo>
                    <a:pt x="6431" y="382"/>
                  </a:lnTo>
                  <a:lnTo>
                    <a:pt x="5777" y="164"/>
                  </a:lnTo>
                  <a:lnTo>
                    <a:pt x="5123" y="55"/>
                  </a:lnTo>
                  <a:lnTo>
                    <a:pt x="4524" y="0"/>
                  </a:lnTo>
                  <a:close/>
                </a:path>
              </a:pathLst>
            </a:custGeom>
            <a:solidFill>
              <a:srgbClr val="CF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7232654" y="3021617"/>
              <a:ext cx="380568" cy="333118"/>
            </a:xfrm>
            <a:custGeom>
              <a:avLst/>
              <a:gdLst/>
              <a:ahLst/>
              <a:cxnLst/>
              <a:rect l="l" t="t" r="r" b="b"/>
              <a:pathLst>
                <a:path w="15150" h="13841" fill="none" extrusionOk="0">
                  <a:moveTo>
                    <a:pt x="4524" y="0"/>
                  </a:moveTo>
                  <a:lnTo>
                    <a:pt x="4524" y="0"/>
                  </a:lnTo>
                  <a:lnTo>
                    <a:pt x="3979" y="55"/>
                  </a:lnTo>
                  <a:lnTo>
                    <a:pt x="3543" y="109"/>
                  </a:lnTo>
                  <a:lnTo>
                    <a:pt x="3052" y="273"/>
                  </a:lnTo>
                  <a:lnTo>
                    <a:pt x="2617" y="436"/>
                  </a:lnTo>
                  <a:lnTo>
                    <a:pt x="2235" y="600"/>
                  </a:lnTo>
                  <a:lnTo>
                    <a:pt x="1854" y="872"/>
                  </a:lnTo>
                  <a:lnTo>
                    <a:pt x="1527" y="1144"/>
                  </a:lnTo>
                  <a:lnTo>
                    <a:pt x="1200" y="1471"/>
                  </a:lnTo>
                  <a:lnTo>
                    <a:pt x="927" y="1798"/>
                  </a:lnTo>
                  <a:lnTo>
                    <a:pt x="709" y="2180"/>
                  </a:lnTo>
                  <a:lnTo>
                    <a:pt x="491" y="2561"/>
                  </a:lnTo>
                  <a:lnTo>
                    <a:pt x="273" y="2997"/>
                  </a:lnTo>
                  <a:lnTo>
                    <a:pt x="164" y="3433"/>
                  </a:lnTo>
                  <a:lnTo>
                    <a:pt x="55" y="3869"/>
                  </a:lnTo>
                  <a:lnTo>
                    <a:pt x="1" y="4359"/>
                  </a:lnTo>
                  <a:lnTo>
                    <a:pt x="1" y="4795"/>
                  </a:lnTo>
                  <a:lnTo>
                    <a:pt x="1" y="4795"/>
                  </a:lnTo>
                  <a:lnTo>
                    <a:pt x="1" y="5340"/>
                  </a:lnTo>
                  <a:lnTo>
                    <a:pt x="110" y="5940"/>
                  </a:lnTo>
                  <a:lnTo>
                    <a:pt x="219" y="6485"/>
                  </a:lnTo>
                  <a:lnTo>
                    <a:pt x="437" y="7029"/>
                  </a:lnTo>
                  <a:lnTo>
                    <a:pt x="709" y="7574"/>
                  </a:lnTo>
                  <a:lnTo>
                    <a:pt x="1036" y="8119"/>
                  </a:lnTo>
                  <a:lnTo>
                    <a:pt x="1418" y="8664"/>
                  </a:lnTo>
                  <a:lnTo>
                    <a:pt x="1854" y="9155"/>
                  </a:lnTo>
                  <a:lnTo>
                    <a:pt x="1854" y="9155"/>
                  </a:lnTo>
                  <a:lnTo>
                    <a:pt x="2562" y="9754"/>
                  </a:lnTo>
                  <a:lnTo>
                    <a:pt x="3270" y="10244"/>
                  </a:lnTo>
                  <a:lnTo>
                    <a:pt x="4033" y="10626"/>
                  </a:lnTo>
                  <a:lnTo>
                    <a:pt x="4796" y="10953"/>
                  </a:lnTo>
                  <a:lnTo>
                    <a:pt x="5614" y="11225"/>
                  </a:lnTo>
                  <a:lnTo>
                    <a:pt x="6485" y="11389"/>
                  </a:lnTo>
                  <a:lnTo>
                    <a:pt x="8229" y="11716"/>
                  </a:lnTo>
                  <a:lnTo>
                    <a:pt x="9973" y="12043"/>
                  </a:lnTo>
                  <a:lnTo>
                    <a:pt x="10899" y="12206"/>
                  </a:lnTo>
                  <a:lnTo>
                    <a:pt x="11771" y="12424"/>
                  </a:lnTo>
                  <a:lnTo>
                    <a:pt x="12643" y="12642"/>
                  </a:lnTo>
                  <a:lnTo>
                    <a:pt x="13515" y="12969"/>
                  </a:lnTo>
                  <a:lnTo>
                    <a:pt x="14332" y="13350"/>
                  </a:lnTo>
                  <a:lnTo>
                    <a:pt x="15149" y="13841"/>
                  </a:lnTo>
                  <a:lnTo>
                    <a:pt x="15149" y="13841"/>
                  </a:lnTo>
                  <a:lnTo>
                    <a:pt x="15095" y="13405"/>
                  </a:lnTo>
                  <a:lnTo>
                    <a:pt x="14931" y="12206"/>
                  </a:lnTo>
                  <a:lnTo>
                    <a:pt x="14768" y="11443"/>
                  </a:lnTo>
                  <a:lnTo>
                    <a:pt x="14496" y="10517"/>
                  </a:lnTo>
                  <a:lnTo>
                    <a:pt x="14223" y="9536"/>
                  </a:lnTo>
                  <a:lnTo>
                    <a:pt x="13842" y="8446"/>
                  </a:lnTo>
                  <a:lnTo>
                    <a:pt x="13406" y="7356"/>
                  </a:lnTo>
                  <a:lnTo>
                    <a:pt x="12861" y="6212"/>
                  </a:lnTo>
                  <a:lnTo>
                    <a:pt x="12207" y="5122"/>
                  </a:lnTo>
                  <a:lnTo>
                    <a:pt x="11444" y="4032"/>
                  </a:lnTo>
                  <a:lnTo>
                    <a:pt x="11008" y="3542"/>
                  </a:lnTo>
                  <a:lnTo>
                    <a:pt x="10572" y="3052"/>
                  </a:lnTo>
                  <a:lnTo>
                    <a:pt x="10082" y="2561"/>
                  </a:lnTo>
                  <a:lnTo>
                    <a:pt x="9537" y="2125"/>
                  </a:lnTo>
                  <a:lnTo>
                    <a:pt x="8992" y="1689"/>
                  </a:lnTo>
                  <a:lnTo>
                    <a:pt x="8393" y="1308"/>
                  </a:lnTo>
                  <a:lnTo>
                    <a:pt x="7793" y="927"/>
                  </a:lnTo>
                  <a:lnTo>
                    <a:pt x="7139" y="654"/>
                  </a:lnTo>
                  <a:lnTo>
                    <a:pt x="7139" y="654"/>
                  </a:lnTo>
                  <a:lnTo>
                    <a:pt x="6431" y="382"/>
                  </a:lnTo>
                  <a:lnTo>
                    <a:pt x="5777" y="164"/>
                  </a:lnTo>
                  <a:lnTo>
                    <a:pt x="5123" y="55"/>
                  </a:lnTo>
                  <a:lnTo>
                    <a:pt x="45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7312058" y="3064890"/>
              <a:ext cx="407924" cy="845900"/>
            </a:xfrm>
            <a:custGeom>
              <a:avLst/>
              <a:gdLst/>
              <a:ahLst/>
              <a:cxnLst/>
              <a:rect l="l" t="t" r="r" b="b"/>
              <a:pathLst>
                <a:path w="16239" h="35147" extrusionOk="0">
                  <a:moveTo>
                    <a:pt x="3215" y="0"/>
                  </a:moveTo>
                  <a:lnTo>
                    <a:pt x="3215" y="55"/>
                  </a:lnTo>
                  <a:lnTo>
                    <a:pt x="3651" y="545"/>
                  </a:lnTo>
                  <a:lnTo>
                    <a:pt x="4087" y="1036"/>
                  </a:lnTo>
                  <a:lnTo>
                    <a:pt x="4469" y="1581"/>
                  </a:lnTo>
                  <a:lnTo>
                    <a:pt x="4796" y="2126"/>
                  </a:lnTo>
                  <a:lnTo>
                    <a:pt x="5123" y="2670"/>
                  </a:lnTo>
                  <a:lnTo>
                    <a:pt x="5450" y="3270"/>
                  </a:lnTo>
                  <a:lnTo>
                    <a:pt x="5776" y="4033"/>
                  </a:lnTo>
                  <a:lnTo>
                    <a:pt x="4578" y="3161"/>
                  </a:lnTo>
                  <a:lnTo>
                    <a:pt x="3270" y="2343"/>
                  </a:lnTo>
                  <a:lnTo>
                    <a:pt x="1690" y="1526"/>
                  </a:lnTo>
                  <a:lnTo>
                    <a:pt x="55" y="763"/>
                  </a:lnTo>
                  <a:lnTo>
                    <a:pt x="0" y="818"/>
                  </a:lnTo>
                  <a:lnTo>
                    <a:pt x="55" y="872"/>
                  </a:lnTo>
                  <a:lnTo>
                    <a:pt x="981" y="1199"/>
                  </a:lnTo>
                  <a:lnTo>
                    <a:pt x="1853" y="1635"/>
                  </a:lnTo>
                  <a:lnTo>
                    <a:pt x="2725" y="2180"/>
                  </a:lnTo>
                  <a:lnTo>
                    <a:pt x="3597" y="2725"/>
                  </a:lnTo>
                  <a:lnTo>
                    <a:pt x="4414" y="3324"/>
                  </a:lnTo>
                  <a:lnTo>
                    <a:pt x="5232" y="3924"/>
                  </a:lnTo>
                  <a:lnTo>
                    <a:pt x="5994" y="4632"/>
                  </a:lnTo>
                  <a:lnTo>
                    <a:pt x="6703" y="5286"/>
                  </a:lnTo>
                  <a:lnTo>
                    <a:pt x="7520" y="6158"/>
                  </a:lnTo>
                  <a:lnTo>
                    <a:pt x="8338" y="7030"/>
                  </a:lnTo>
                  <a:lnTo>
                    <a:pt x="7357" y="7030"/>
                  </a:lnTo>
                  <a:lnTo>
                    <a:pt x="6376" y="6975"/>
                  </a:lnTo>
                  <a:lnTo>
                    <a:pt x="5395" y="6866"/>
                  </a:lnTo>
                  <a:lnTo>
                    <a:pt x="4414" y="6703"/>
                  </a:lnTo>
                  <a:lnTo>
                    <a:pt x="3324" y="6485"/>
                  </a:lnTo>
                  <a:lnTo>
                    <a:pt x="2235" y="6212"/>
                  </a:lnTo>
                  <a:lnTo>
                    <a:pt x="1199" y="5831"/>
                  </a:lnTo>
                  <a:lnTo>
                    <a:pt x="218" y="5286"/>
                  </a:lnTo>
                  <a:lnTo>
                    <a:pt x="164" y="5340"/>
                  </a:lnTo>
                  <a:lnTo>
                    <a:pt x="218" y="5395"/>
                  </a:lnTo>
                  <a:lnTo>
                    <a:pt x="1254" y="5885"/>
                  </a:lnTo>
                  <a:lnTo>
                    <a:pt x="2344" y="6321"/>
                  </a:lnTo>
                  <a:lnTo>
                    <a:pt x="3379" y="6703"/>
                  </a:lnTo>
                  <a:lnTo>
                    <a:pt x="4414" y="7030"/>
                  </a:lnTo>
                  <a:lnTo>
                    <a:pt x="5450" y="7248"/>
                  </a:lnTo>
                  <a:lnTo>
                    <a:pt x="6485" y="7357"/>
                  </a:lnTo>
                  <a:lnTo>
                    <a:pt x="8556" y="7357"/>
                  </a:lnTo>
                  <a:lnTo>
                    <a:pt x="9427" y="8446"/>
                  </a:lnTo>
                  <a:lnTo>
                    <a:pt x="10245" y="9591"/>
                  </a:lnTo>
                  <a:lnTo>
                    <a:pt x="10245" y="9591"/>
                  </a:lnTo>
                  <a:lnTo>
                    <a:pt x="9373" y="9427"/>
                  </a:lnTo>
                  <a:lnTo>
                    <a:pt x="8556" y="9264"/>
                  </a:lnTo>
                  <a:lnTo>
                    <a:pt x="8011" y="9155"/>
                  </a:lnTo>
                  <a:lnTo>
                    <a:pt x="7466" y="8991"/>
                  </a:lnTo>
                  <a:lnTo>
                    <a:pt x="6975" y="8773"/>
                  </a:lnTo>
                  <a:lnTo>
                    <a:pt x="6485" y="8555"/>
                  </a:lnTo>
                  <a:lnTo>
                    <a:pt x="6430" y="8555"/>
                  </a:lnTo>
                  <a:lnTo>
                    <a:pt x="6430" y="8610"/>
                  </a:lnTo>
                  <a:lnTo>
                    <a:pt x="7411" y="9046"/>
                  </a:lnTo>
                  <a:lnTo>
                    <a:pt x="8447" y="9373"/>
                  </a:lnTo>
                  <a:lnTo>
                    <a:pt x="9536" y="9700"/>
                  </a:lnTo>
                  <a:lnTo>
                    <a:pt x="10463" y="9918"/>
                  </a:lnTo>
                  <a:lnTo>
                    <a:pt x="11008" y="10844"/>
                  </a:lnTo>
                  <a:lnTo>
                    <a:pt x="11553" y="11770"/>
                  </a:lnTo>
                  <a:lnTo>
                    <a:pt x="12097" y="12751"/>
                  </a:lnTo>
                  <a:lnTo>
                    <a:pt x="12588" y="13732"/>
                  </a:lnTo>
                  <a:lnTo>
                    <a:pt x="13024" y="14767"/>
                  </a:lnTo>
                  <a:lnTo>
                    <a:pt x="13405" y="15803"/>
                  </a:lnTo>
                  <a:lnTo>
                    <a:pt x="13787" y="16838"/>
                  </a:lnTo>
                  <a:lnTo>
                    <a:pt x="14114" y="17873"/>
                  </a:lnTo>
                  <a:lnTo>
                    <a:pt x="14713" y="19944"/>
                  </a:lnTo>
                  <a:lnTo>
                    <a:pt x="15149" y="22069"/>
                  </a:lnTo>
                  <a:lnTo>
                    <a:pt x="15476" y="24194"/>
                  </a:lnTo>
                  <a:lnTo>
                    <a:pt x="15694" y="26374"/>
                  </a:lnTo>
                  <a:lnTo>
                    <a:pt x="15857" y="28553"/>
                  </a:lnTo>
                  <a:lnTo>
                    <a:pt x="15857" y="30733"/>
                  </a:lnTo>
                  <a:lnTo>
                    <a:pt x="15748" y="32858"/>
                  </a:lnTo>
                  <a:lnTo>
                    <a:pt x="15639" y="35038"/>
                  </a:lnTo>
                  <a:lnTo>
                    <a:pt x="15639" y="35092"/>
                  </a:lnTo>
                  <a:lnTo>
                    <a:pt x="15694" y="35147"/>
                  </a:lnTo>
                  <a:lnTo>
                    <a:pt x="15803" y="35147"/>
                  </a:lnTo>
                  <a:lnTo>
                    <a:pt x="15803" y="35092"/>
                  </a:lnTo>
                  <a:lnTo>
                    <a:pt x="16021" y="33839"/>
                  </a:lnTo>
                  <a:lnTo>
                    <a:pt x="16130" y="32640"/>
                  </a:lnTo>
                  <a:lnTo>
                    <a:pt x="16184" y="31387"/>
                  </a:lnTo>
                  <a:lnTo>
                    <a:pt x="16239" y="30134"/>
                  </a:lnTo>
                  <a:lnTo>
                    <a:pt x="16239" y="27682"/>
                  </a:lnTo>
                  <a:lnTo>
                    <a:pt x="16184" y="25230"/>
                  </a:lnTo>
                  <a:lnTo>
                    <a:pt x="15966" y="23159"/>
                  </a:lnTo>
                  <a:lnTo>
                    <a:pt x="15639" y="21088"/>
                  </a:lnTo>
                  <a:lnTo>
                    <a:pt x="15203" y="19072"/>
                  </a:lnTo>
                  <a:lnTo>
                    <a:pt x="14931" y="18091"/>
                  </a:lnTo>
                  <a:lnTo>
                    <a:pt x="14658" y="17110"/>
                  </a:lnTo>
                  <a:lnTo>
                    <a:pt x="14332" y="16130"/>
                  </a:lnTo>
                  <a:lnTo>
                    <a:pt x="14005" y="15149"/>
                  </a:lnTo>
                  <a:lnTo>
                    <a:pt x="13569" y="14222"/>
                  </a:lnTo>
                  <a:lnTo>
                    <a:pt x="13187" y="13296"/>
                  </a:lnTo>
                  <a:lnTo>
                    <a:pt x="12697" y="12370"/>
                  </a:lnTo>
                  <a:lnTo>
                    <a:pt x="12206" y="11443"/>
                  </a:lnTo>
                  <a:lnTo>
                    <a:pt x="11661" y="10572"/>
                  </a:lnTo>
                  <a:lnTo>
                    <a:pt x="11117" y="9700"/>
                  </a:lnTo>
                  <a:lnTo>
                    <a:pt x="10190" y="8446"/>
                  </a:lnTo>
                  <a:lnTo>
                    <a:pt x="10081" y="7956"/>
                  </a:lnTo>
                  <a:lnTo>
                    <a:pt x="9972" y="7466"/>
                  </a:lnTo>
                  <a:lnTo>
                    <a:pt x="9754" y="6703"/>
                  </a:lnTo>
                  <a:lnTo>
                    <a:pt x="9482" y="5994"/>
                  </a:lnTo>
                  <a:lnTo>
                    <a:pt x="8773" y="4523"/>
                  </a:lnTo>
                  <a:lnTo>
                    <a:pt x="7956" y="3161"/>
                  </a:lnTo>
                  <a:lnTo>
                    <a:pt x="7902" y="3161"/>
                  </a:lnTo>
                  <a:lnTo>
                    <a:pt x="7902" y="3215"/>
                  </a:lnTo>
                  <a:lnTo>
                    <a:pt x="8283" y="3869"/>
                  </a:lnTo>
                  <a:lnTo>
                    <a:pt x="8610" y="4578"/>
                  </a:lnTo>
                  <a:lnTo>
                    <a:pt x="8937" y="5340"/>
                  </a:lnTo>
                  <a:lnTo>
                    <a:pt x="9209" y="6103"/>
                  </a:lnTo>
                  <a:lnTo>
                    <a:pt x="9591" y="7520"/>
                  </a:lnTo>
                  <a:lnTo>
                    <a:pt x="9700" y="7847"/>
                  </a:lnTo>
                  <a:lnTo>
                    <a:pt x="8882" y="6921"/>
                  </a:lnTo>
                  <a:lnTo>
                    <a:pt x="8011" y="5994"/>
                  </a:lnTo>
                  <a:lnTo>
                    <a:pt x="7139" y="5177"/>
                  </a:lnTo>
                  <a:lnTo>
                    <a:pt x="6212" y="4360"/>
                  </a:lnTo>
                  <a:lnTo>
                    <a:pt x="6158" y="4305"/>
                  </a:lnTo>
                  <a:lnTo>
                    <a:pt x="5940" y="3706"/>
                  </a:lnTo>
                  <a:lnTo>
                    <a:pt x="5667" y="3161"/>
                  </a:lnTo>
                  <a:lnTo>
                    <a:pt x="5341" y="2561"/>
                  </a:lnTo>
                  <a:lnTo>
                    <a:pt x="4959" y="2017"/>
                  </a:lnTo>
                  <a:lnTo>
                    <a:pt x="4142" y="981"/>
                  </a:lnTo>
                  <a:lnTo>
                    <a:pt x="327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7459890" y="3084553"/>
              <a:ext cx="39715" cy="68231"/>
            </a:xfrm>
            <a:custGeom>
              <a:avLst/>
              <a:gdLst/>
              <a:ahLst/>
              <a:cxnLst/>
              <a:rect l="l" t="t" r="r" b="b"/>
              <a:pathLst>
                <a:path w="1581" h="2835" extrusionOk="0">
                  <a:moveTo>
                    <a:pt x="0" y="1"/>
                  </a:moveTo>
                  <a:lnTo>
                    <a:pt x="491" y="655"/>
                  </a:lnTo>
                  <a:lnTo>
                    <a:pt x="872" y="1363"/>
                  </a:lnTo>
                  <a:lnTo>
                    <a:pt x="1581" y="2834"/>
                  </a:lnTo>
                  <a:lnTo>
                    <a:pt x="1308" y="2071"/>
                  </a:lnTo>
                  <a:lnTo>
                    <a:pt x="981" y="1309"/>
                  </a:lnTo>
                  <a:lnTo>
                    <a:pt x="545" y="600"/>
                  </a:lnTo>
                  <a:lnTo>
                    <a:pt x="5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1"/>
            <p:cNvSpPr/>
            <p:nvPr/>
          </p:nvSpPr>
          <p:spPr>
            <a:xfrm>
              <a:off x="7748719" y="2700291"/>
              <a:ext cx="407924" cy="612494"/>
            </a:xfrm>
            <a:custGeom>
              <a:avLst/>
              <a:gdLst/>
              <a:ahLst/>
              <a:cxnLst/>
              <a:rect l="l" t="t" r="r" b="b"/>
              <a:pathLst>
                <a:path w="16239" h="25449" extrusionOk="0">
                  <a:moveTo>
                    <a:pt x="11116" y="1"/>
                  </a:moveTo>
                  <a:lnTo>
                    <a:pt x="10517" y="110"/>
                  </a:lnTo>
                  <a:lnTo>
                    <a:pt x="9863" y="328"/>
                  </a:lnTo>
                  <a:lnTo>
                    <a:pt x="9263" y="546"/>
                  </a:lnTo>
                  <a:lnTo>
                    <a:pt x="8610" y="873"/>
                  </a:lnTo>
                  <a:lnTo>
                    <a:pt x="7956" y="1309"/>
                  </a:lnTo>
                  <a:lnTo>
                    <a:pt x="7302" y="1745"/>
                  </a:lnTo>
                  <a:lnTo>
                    <a:pt x="6648" y="2290"/>
                  </a:lnTo>
                  <a:lnTo>
                    <a:pt x="6049" y="2943"/>
                  </a:lnTo>
                  <a:lnTo>
                    <a:pt x="5395" y="3597"/>
                  </a:lnTo>
                  <a:lnTo>
                    <a:pt x="4795" y="4360"/>
                  </a:lnTo>
                  <a:lnTo>
                    <a:pt x="4196" y="5178"/>
                  </a:lnTo>
                  <a:lnTo>
                    <a:pt x="3651" y="6104"/>
                  </a:lnTo>
                  <a:lnTo>
                    <a:pt x="3106" y="7030"/>
                  </a:lnTo>
                  <a:lnTo>
                    <a:pt x="2616" y="8066"/>
                  </a:lnTo>
                  <a:lnTo>
                    <a:pt x="2125" y="9155"/>
                  </a:lnTo>
                  <a:lnTo>
                    <a:pt x="1689" y="10354"/>
                  </a:lnTo>
                  <a:lnTo>
                    <a:pt x="1308" y="11553"/>
                  </a:lnTo>
                  <a:lnTo>
                    <a:pt x="926" y="12861"/>
                  </a:lnTo>
                  <a:lnTo>
                    <a:pt x="654" y="14223"/>
                  </a:lnTo>
                  <a:lnTo>
                    <a:pt x="381" y="15640"/>
                  </a:lnTo>
                  <a:lnTo>
                    <a:pt x="218" y="17111"/>
                  </a:lnTo>
                  <a:lnTo>
                    <a:pt x="55" y="18637"/>
                  </a:lnTo>
                  <a:lnTo>
                    <a:pt x="0" y="20271"/>
                  </a:lnTo>
                  <a:lnTo>
                    <a:pt x="0" y="21906"/>
                  </a:lnTo>
                  <a:lnTo>
                    <a:pt x="109" y="23595"/>
                  </a:lnTo>
                  <a:lnTo>
                    <a:pt x="218" y="25394"/>
                  </a:lnTo>
                  <a:lnTo>
                    <a:pt x="272" y="25448"/>
                  </a:lnTo>
                  <a:lnTo>
                    <a:pt x="327" y="25339"/>
                  </a:lnTo>
                  <a:lnTo>
                    <a:pt x="545" y="24958"/>
                  </a:lnTo>
                  <a:lnTo>
                    <a:pt x="926" y="24249"/>
                  </a:lnTo>
                  <a:lnTo>
                    <a:pt x="1580" y="23323"/>
                  </a:lnTo>
                  <a:lnTo>
                    <a:pt x="2016" y="22724"/>
                  </a:lnTo>
                  <a:lnTo>
                    <a:pt x="2507" y="22179"/>
                  </a:lnTo>
                  <a:lnTo>
                    <a:pt x="3106" y="21525"/>
                  </a:lnTo>
                  <a:lnTo>
                    <a:pt x="3760" y="20871"/>
                  </a:lnTo>
                  <a:lnTo>
                    <a:pt x="4523" y="20217"/>
                  </a:lnTo>
                  <a:lnTo>
                    <a:pt x="5395" y="19509"/>
                  </a:lnTo>
                  <a:lnTo>
                    <a:pt x="6375" y="18855"/>
                  </a:lnTo>
                  <a:lnTo>
                    <a:pt x="7465" y="18146"/>
                  </a:lnTo>
                  <a:lnTo>
                    <a:pt x="8501" y="17492"/>
                  </a:lnTo>
                  <a:lnTo>
                    <a:pt x="9590" y="16730"/>
                  </a:lnTo>
                  <a:lnTo>
                    <a:pt x="10626" y="15858"/>
                  </a:lnTo>
                  <a:lnTo>
                    <a:pt x="11607" y="14877"/>
                  </a:lnTo>
                  <a:lnTo>
                    <a:pt x="12587" y="13842"/>
                  </a:lnTo>
                  <a:lnTo>
                    <a:pt x="13459" y="12752"/>
                  </a:lnTo>
                  <a:lnTo>
                    <a:pt x="14277" y="11553"/>
                  </a:lnTo>
                  <a:lnTo>
                    <a:pt x="14985" y="10409"/>
                  </a:lnTo>
                  <a:lnTo>
                    <a:pt x="15257" y="9809"/>
                  </a:lnTo>
                  <a:lnTo>
                    <a:pt x="15530" y="9155"/>
                  </a:lnTo>
                  <a:lnTo>
                    <a:pt x="15748" y="8556"/>
                  </a:lnTo>
                  <a:lnTo>
                    <a:pt x="15911" y="7957"/>
                  </a:lnTo>
                  <a:lnTo>
                    <a:pt x="16075" y="7357"/>
                  </a:lnTo>
                  <a:lnTo>
                    <a:pt x="16184" y="6703"/>
                  </a:lnTo>
                  <a:lnTo>
                    <a:pt x="16238" y="6104"/>
                  </a:lnTo>
                  <a:lnTo>
                    <a:pt x="16238" y="5505"/>
                  </a:lnTo>
                  <a:lnTo>
                    <a:pt x="16184" y="4905"/>
                  </a:lnTo>
                  <a:lnTo>
                    <a:pt x="16075" y="4306"/>
                  </a:lnTo>
                  <a:lnTo>
                    <a:pt x="15911" y="3761"/>
                  </a:lnTo>
                  <a:lnTo>
                    <a:pt x="15693" y="3161"/>
                  </a:lnTo>
                  <a:lnTo>
                    <a:pt x="15421" y="2617"/>
                  </a:lnTo>
                  <a:lnTo>
                    <a:pt x="15094" y="2072"/>
                  </a:lnTo>
                  <a:lnTo>
                    <a:pt x="14658" y="1527"/>
                  </a:lnTo>
                  <a:lnTo>
                    <a:pt x="14222" y="1036"/>
                  </a:lnTo>
                  <a:lnTo>
                    <a:pt x="13786" y="655"/>
                  </a:lnTo>
                  <a:lnTo>
                    <a:pt x="13296" y="382"/>
                  </a:lnTo>
                  <a:lnTo>
                    <a:pt x="12805" y="164"/>
                  </a:lnTo>
                  <a:lnTo>
                    <a:pt x="12260" y="55"/>
                  </a:lnTo>
                  <a:lnTo>
                    <a:pt x="11716"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1"/>
            <p:cNvSpPr/>
            <p:nvPr/>
          </p:nvSpPr>
          <p:spPr>
            <a:xfrm>
              <a:off x="7647410" y="2778992"/>
              <a:ext cx="390139" cy="1399333"/>
            </a:xfrm>
            <a:custGeom>
              <a:avLst/>
              <a:gdLst/>
              <a:ahLst/>
              <a:cxnLst/>
              <a:rect l="l" t="t" r="r" b="b"/>
              <a:pathLst>
                <a:path w="15531" h="58142" extrusionOk="0">
                  <a:moveTo>
                    <a:pt x="12806" y="0"/>
                  </a:moveTo>
                  <a:lnTo>
                    <a:pt x="12752" y="55"/>
                  </a:lnTo>
                  <a:lnTo>
                    <a:pt x="12316" y="1036"/>
                  </a:lnTo>
                  <a:lnTo>
                    <a:pt x="11880" y="1962"/>
                  </a:lnTo>
                  <a:lnTo>
                    <a:pt x="11498" y="2943"/>
                  </a:lnTo>
                  <a:lnTo>
                    <a:pt x="11226" y="3924"/>
                  </a:lnTo>
                  <a:lnTo>
                    <a:pt x="10953" y="4959"/>
                  </a:lnTo>
                  <a:lnTo>
                    <a:pt x="10735" y="5994"/>
                  </a:lnTo>
                  <a:lnTo>
                    <a:pt x="10681" y="6430"/>
                  </a:lnTo>
                  <a:lnTo>
                    <a:pt x="10681" y="6866"/>
                  </a:lnTo>
                  <a:lnTo>
                    <a:pt x="10681" y="7357"/>
                  </a:lnTo>
                  <a:lnTo>
                    <a:pt x="10681" y="7847"/>
                  </a:lnTo>
                  <a:lnTo>
                    <a:pt x="9373" y="9754"/>
                  </a:lnTo>
                  <a:lnTo>
                    <a:pt x="8174" y="11716"/>
                  </a:lnTo>
                  <a:lnTo>
                    <a:pt x="7738" y="12479"/>
                  </a:lnTo>
                  <a:lnTo>
                    <a:pt x="7684" y="10899"/>
                  </a:lnTo>
                  <a:lnTo>
                    <a:pt x="7684" y="9264"/>
                  </a:lnTo>
                  <a:lnTo>
                    <a:pt x="7738" y="8283"/>
                  </a:lnTo>
                  <a:lnTo>
                    <a:pt x="7793" y="7248"/>
                  </a:lnTo>
                  <a:lnTo>
                    <a:pt x="7956" y="6267"/>
                  </a:lnTo>
                  <a:lnTo>
                    <a:pt x="8120" y="5232"/>
                  </a:lnTo>
                  <a:lnTo>
                    <a:pt x="8065" y="5177"/>
                  </a:lnTo>
                  <a:lnTo>
                    <a:pt x="8011" y="5232"/>
                  </a:lnTo>
                  <a:lnTo>
                    <a:pt x="7629" y="7139"/>
                  </a:lnTo>
                  <a:lnTo>
                    <a:pt x="7466" y="8120"/>
                  </a:lnTo>
                  <a:lnTo>
                    <a:pt x="7357" y="9155"/>
                  </a:lnTo>
                  <a:lnTo>
                    <a:pt x="7248" y="10136"/>
                  </a:lnTo>
                  <a:lnTo>
                    <a:pt x="7248" y="11117"/>
                  </a:lnTo>
                  <a:lnTo>
                    <a:pt x="7248" y="12097"/>
                  </a:lnTo>
                  <a:lnTo>
                    <a:pt x="7357" y="13078"/>
                  </a:lnTo>
                  <a:lnTo>
                    <a:pt x="6431" y="14876"/>
                  </a:lnTo>
                  <a:lnTo>
                    <a:pt x="5504" y="16729"/>
                  </a:lnTo>
                  <a:lnTo>
                    <a:pt x="5504" y="16075"/>
                  </a:lnTo>
                  <a:lnTo>
                    <a:pt x="5504" y="14222"/>
                  </a:lnTo>
                  <a:lnTo>
                    <a:pt x="5613" y="12370"/>
                  </a:lnTo>
                  <a:lnTo>
                    <a:pt x="5668" y="11334"/>
                  </a:lnTo>
                  <a:lnTo>
                    <a:pt x="5831" y="10354"/>
                  </a:lnTo>
                  <a:lnTo>
                    <a:pt x="5777" y="10299"/>
                  </a:lnTo>
                  <a:lnTo>
                    <a:pt x="5722" y="10354"/>
                  </a:lnTo>
                  <a:lnTo>
                    <a:pt x="5668" y="11280"/>
                  </a:lnTo>
                  <a:lnTo>
                    <a:pt x="5504" y="12261"/>
                  </a:lnTo>
                  <a:lnTo>
                    <a:pt x="5341" y="14168"/>
                  </a:lnTo>
                  <a:lnTo>
                    <a:pt x="5177" y="16075"/>
                  </a:lnTo>
                  <a:lnTo>
                    <a:pt x="5123" y="16784"/>
                  </a:lnTo>
                  <a:lnTo>
                    <a:pt x="5123" y="17546"/>
                  </a:lnTo>
                  <a:lnTo>
                    <a:pt x="4305" y="19508"/>
                  </a:lnTo>
                  <a:lnTo>
                    <a:pt x="3597" y="21470"/>
                  </a:lnTo>
                  <a:lnTo>
                    <a:pt x="3161" y="22832"/>
                  </a:lnTo>
                  <a:lnTo>
                    <a:pt x="2725" y="24249"/>
                  </a:lnTo>
                  <a:lnTo>
                    <a:pt x="2398" y="25665"/>
                  </a:lnTo>
                  <a:lnTo>
                    <a:pt x="2017" y="27028"/>
                  </a:lnTo>
                  <a:lnTo>
                    <a:pt x="1744" y="28445"/>
                  </a:lnTo>
                  <a:lnTo>
                    <a:pt x="1472" y="29916"/>
                  </a:lnTo>
                  <a:lnTo>
                    <a:pt x="1254" y="31333"/>
                  </a:lnTo>
                  <a:lnTo>
                    <a:pt x="1036" y="32749"/>
                  </a:lnTo>
                  <a:lnTo>
                    <a:pt x="655" y="35910"/>
                  </a:lnTo>
                  <a:lnTo>
                    <a:pt x="382" y="39070"/>
                  </a:lnTo>
                  <a:lnTo>
                    <a:pt x="164" y="42231"/>
                  </a:lnTo>
                  <a:lnTo>
                    <a:pt x="55" y="45391"/>
                  </a:lnTo>
                  <a:lnTo>
                    <a:pt x="1" y="48606"/>
                  </a:lnTo>
                  <a:lnTo>
                    <a:pt x="55" y="50186"/>
                  </a:lnTo>
                  <a:lnTo>
                    <a:pt x="110" y="51766"/>
                  </a:lnTo>
                  <a:lnTo>
                    <a:pt x="219" y="54927"/>
                  </a:lnTo>
                  <a:lnTo>
                    <a:pt x="328" y="56507"/>
                  </a:lnTo>
                  <a:lnTo>
                    <a:pt x="491" y="58087"/>
                  </a:lnTo>
                  <a:lnTo>
                    <a:pt x="546" y="58142"/>
                  </a:lnTo>
                  <a:lnTo>
                    <a:pt x="600" y="58142"/>
                  </a:lnTo>
                  <a:lnTo>
                    <a:pt x="655" y="58087"/>
                  </a:lnTo>
                  <a:lnTo>
                    <a:pt x="600" y="54546"/>
                  </a:lnTo>
                  <a:lnTo>
                    <a:pt x="546" y="52802"/>
                  </a:lnTo>
                  <a:lnTo>
                    <a:pt x="546" y="51058"/>
                  </a:lnTo>
                  <a:lnTo>
                    <a:pt x="600" y="47516"/>
                  </a:lnTo>
                  <a:lnTo>
                    <a:pt x="764" y="43974"/>
                  </a:lnTo>
                  <a:lnTo>
                    <a:pt x="982" y="41032"/>
                  </a:lnTo>
                  <a:lnTo>
                    <a:pt x="1199" y="38089"/>
                  </a:lnTo>
                  <a:lnTo>
                    <a:pt x="1581" y="35147"/>
                  </a:lnTo>
                  <a:lnTo>
                    <a:pt x="1962" y="32204"/>
                  </a:lnTo>
                  <a:lnTo>
                    <a:pt x="2507" y="29262"/>
                  </a:lnTo>
                  <a:lnTo>
                    <a:pt x="3107" y="26374"/>
                  </a:lnTo>
                  <a:lnTo>
                    <a:pt x="3488" y="24957"/>
                  </a:lnTo>
                  <a:lnTo>
                    <a:pt x="3870" y="23540"/>
                  </a:lnTo>
                  <a:lnTo>
                    <a:pt x="4305" y="22124"/>
                  </a:lnTo>
                  <a:lnTo>
                    <a:pt x="4741" y="20707"/>
                  </a:lnTo>
                  <a:lnTo>
                    <a:pt x="5613" y="18418"/>
                  </a:lnTo>
                  <a:lnTo>
                    <a:pt x="6540" y="16184"/>
                  </a:lnTo>
                  <a:lnTo>
                    <a:pt x="7738" y="15530"/>
                  </a:lnTo>
                  <a:lnTo>
                    <a:pt x="8937" y="14876"/>
                  </a:lnTo>
                  <a:lnTo>
                    <a:pt x="9537" y="14495"/>
                  </a:lnTo>
                  <a:lnTo>
                    <a:pt x="10136" y="14113"/>
                  </a:lnTo>
                  <a:lnTo>
                    <a:pt x="10735" y="13678"/>
                  </a:lnTo>
                  <a:lnTo>
                    <a:pt x="11280" y="13187"/>
                  </a:lnTo>
                  <a:lnTo>
                    <a:pt x="11280" y="13133"/>
                  </a:lnTo>
                  <a:lnTo>
                    <a:pt x="11226" y="13133"/>
                  </a:lnTo>
                  <a:lnTo>
                    <a:pt x="10626" y="13569"/>
                  </a:lnTo>
                  <a:lnTo>
                    <a:pt x="9973" y="13896"/>
                  </a:lnTo>
                  <a:lnTo>
                    <a:pt x="8665" y="14604"/>
                  </a:lnTo>
                  <a:lnTo>
                    <a:pt x="7684" y="15203"/>
                  </a:lnTo>
                  <a:lnTo>
                    <a:pt x="6703" y="15857"/>
                  </a:lnTo>
                  <a:lnTo>
                    <a:pt x="6703" y="15857"/>
                  </a:lnTo>
                  <a:lnTo>
                    <a:pt x="7684" y="13787"/>
                  </a:lnTo>
                  <a:lnTo>
                    <a:pt x="8774" y="11770"/>
                  </a:lnTo>
                  <a:lnTo>
                    <a:pt x="9591" y="11280"/>
                  </a:lnTo>
                  <a:lnTo>
                    <a:pt x="10408" y="10899"/>
                  </a:lnTo>
                  <a:lnTo>
                    <a:pt x="11280" y="10463"/>
                  </a:lnTo>
                  <a:lnTo>
                    <a:pt x="12098" y="10027"/>
                  </a:lnTo>
                  <a:lnTo>
                    <a:pt x="12970" y="9482"/>
                  </a:lnTo>
                  <a:lnTo>
                    <a:pt x="13841" y="8937"/>
                  </a:lnTo>
                  <a:lnTo>
                    <a:pt x="14277" y="8610"/>
                  </a:lnTo>
                  <a:lnTo>
                    <a:pt x="14659" y="8283"/>
                  </a:lnTo>
                  <a:lnTo>
                    <a:pt x="15095" y="8011"/>
                  </a:lnTo>
                  <a:lnTo>
                    <a:pt x="15531" y="7738"/>
                  </a:lnTo>
                  <a:lnTo>
                    <a:pt x="15531" y="7684"/>
                  </a:lnTo>
                  <a:lnTo>
                    <a:pt x="15476" y="7684"/>
                  </a:lnTo>
                  <a:lnTo>
                    <a:pt x="14986" y="7956"/>
                  </a:lnTo>
                  <a:lnTo>
                    <a:pt x="14441" y="8229"/>
                  </a:lnTo>
                  <a:lnTo>
                    <a:pt x="13569" y="8773"/>
                  </a:lnTo>
                  <a:lnTo>
                    <a:pt x="11825" y="9700"/>
                  </a:lnTo>
                  <a:lnTo>
                    <a:pt x="10027" y="10735"/>
                  </a:lnTo>
                  <a:lnTo>
                    <a:pt x="9482" y="11008"/>
                  </a:lnTo>
                  <a:lnTo>
                    <a:pt x="8992" y="11280"/>
                  </a:lnTo>
                  <a:lnTo>
                    <a:pt x="9155" y="10953"/>
                  </a:lnTo>
                  <a:lnTo>
                    <a:pt x="10572" y="8664"/>
                  </a:lnTo>
                  <a:lnTo>
                    <a:pt x="12098" y="6485"/>
                  </a:lnTo>
                  <a:lnTo>
                    <a:pt x="13678" y="4305"/>
                  </a:lnTo>
                  <a:lnTo>
                    <a:pt x="15422" y="2289"/>
                  </a:lnTo>
                  <a:lnTo>
                    <a:pt x="15422" y="2235"/>
                  </a:lnTo>
                  <a:lnTo>
                    <a:pt x="15367" y="2235"/>
                  </a:lnTo>
                  <a:lnTo>
                    <a:pt x="14223" y="3433"/>
                  </a:lnTo>
                  <a:lnTo>
                    <a:pt x="13133" y="4687"/>
                  </a:lnTo>
                  <a:lnTo>
                    <a:pt x="12043" y="5994"/>
                  </a:lnTo>
                  <a:lnTo>
                    <a:pt x="11062" y="7302"/>
                  </a:lnTo>
                  <a:lnTo>
                    <a:pt x="11226" y="5994"/>
                  </a:lnTo>
                  <a:lnTo>
                    <a:pt x="11389" y="4959"/>
                  </a:lnTo>
                  <a:lnTo>
                    <a:pt x="11553" y="3978"/>
                  </a:lnTo>
                  <a:lnTo>
                    <a:pt x="11771" y="2997"/>
                  </a:lnTo>
                  <a:lnTo>
                    <a:pt x="12043" y="2017"/>
                  </a:lnTo>
                  <a:lnTo>
                    <a:pt x="12370" y="1036"/>
                  </a:lnTo>
                  <a:lnTo>
                    <a:pt x="12806" y="55"/>
                  </a:lnTo>
                  <a:lnTo>
                    <a:pt x="1280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7928026" y="2966526"/>
              <a:ext cx="160165" cy="90518"/>
            </a:xfrm>
            <a:custGeom>
              <a:avLst/>
              <a:gdLst/>
              <a:ahLst/>
              <a:cxnLst/>
              <a:rect l="l" t="t" r="r" b="b"/>
              <a:pathLst>
                <a:path w="6376" h="3761" extrusionOk="0">
                  <a:moveTo>
                    <a:pt x="6376" y="1"/>
                  </a:moveTo>
                  <a:lnTo>
                    <a:pt x="4850" y="1036"/>
                  </a:lnTo>
                  <a:lnTo>
                    <a:pt x="3270" y="2017"/>
                  </a:lnTo>
                  <a:lnTo>
                    <a:pt x="1690" y="2889"/>
                  </a:lnTo>
                  <a:lnTo>
                    <a:pt x="0" y="3706"/>
                  </a:lnTo>
                  <a:lnTo>
                    <a:pt x="0" y="3760"/>
                  </a:lnTo>
                  <a:lnTo>
                    <a:pt x="55" y="3760"/>
                  </a:lnTo>
                  <a:lnTo>
                    <a:pt x="1744" y="2998"/>
                  </a:lnTo>
                  <a:lnTo>
                    <a:pt x="3433" y="2126"/>
                  </a:lnTo>
                  <a:lnTo>
                    <a:pt x="4904" y="1145"/>
                  </a:lnTo>
                  <a:lnTo>
                    <a:pt x="637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7873264" y="2806525"/>
              <a:ext cx="26024" cy="111505"/>
            </a:xfrm>
            <a:custGeom>
              <a:avLst/>
              <a:gdLst/>
              <a:ahLst/>
              <a:cxnLst/>
              <a:rect l="l" t="t" r="r" b="b"/>
              <a:pathLst>
                <a:path w="1036" h="4633" extrusionOk="0">
                  <a:moveTo>
                    <a:pt x="1036" y="1"/>
                  </a:moveTo>
                  <a:lnTo>
                    <a:pt x="982" y="219"/>
                  </a:lnTo>
                  <a:lnTo>
                    <a:pt x="1036" y="110"/>
                  </a:lnTo>
                  <a:lnTo>
                    <a:pt x="1036" y="1"/>
                  </a:lnTo>
                  <a:close/>
                  <a:moveTo>
                    <a:pt x="982" y="219"/>
                  </a:moveTo>
                  <a:lnTo>
                    <a:pt x="764" y="818"/>
                  </a:lnTo>
                  <a:lnTo>
                    <a:pt x="764" y="873"/>
                  </a:lnTo>
                  <a:lnTo>
                    <a:pt x="437" y="1908"/>
                  </a:lnTo>
                  <a:lnTo>
                    <a:pt x="164" y="3270"/>
                  </a:lnTo>
                  <a:lnTo>
                    <a:pt x="1" y="4578"/>
                  </a:lnTo>
                  <a:lnTo>
                    <a:pt x="1" y="4632"/>
                  </a:lnTo>
                  <a:lnTo>
                    <a:pt x="55" y="4578"/>
                  </a:lnTo>
                  <a:lnTo>
                    <a:pt x="219" y="3543"/>
                  </a:lnTo>
                  <a:lnTo>
                    <a:pt x="437" y="2453"/>
                  </a:lnTo>
                  <a:lnTo>
                    <a:pt x="709" y="1417"/>
                  </a:lnTo>
                  <a:lnTo>
                    <a:pt x="982" y="328"/>
                  </a:lnTo>
                  <a:lnTo>
                    <a:pt x="982" y="219"/>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7485889" y="3908143"/>
              <a:ext cx="448995" cy="516753"/>
            </a:xfrm>
            <a:custGeom>
              <a:avLst/>
              <a:gdLst/>
              <a:ahLst/>
              <a:cxnLst/>
              <a:rect l="l" t="t" r="r" b="b"/>
              <a:pathLst>
                <a:path w="17874" h="21471" extrusionOk="0">
                  <a:moveTo>
                    <a:pt x="1" y="1"/>
                  </a:moveTo>
                  <a:lnTo>
                    <a:pt x="437" y="5286"/>
                  </a:lnTo>
                  <a:lnTo>
                    <a:pt x="1799" y="21470"/>
                  </a:lnTo>
                  <a:lnTo>
                    <a:pt x="16130" y="21470"/>
                  </a:lnTo>
                  <a:lnTo>
                    <a:pt x="17438" y="5286"/>
                  </a:lnTo>
                  <a:lnTo>
                    <a:pt x="17874"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1"/>
            <p:cNvSpPr/>
            <p:nvPr/>
          </p:nvSpPr>
          <p:spPr>
            <a:xfrm>
              <a:off x="7485889" y="3908143"/>
              <a:ext cx="448995" cy="127245"/>
            </a:xfrm>
            <a:custGeom>
              <a:avLst/>
              <a:gdLst/>
              <a:ahLst/>
              <a:cxnLst/>
              <a:rect l="l" t="t" r="r" b="b"/>
              <a:pathLst>
                <a:path w="17874" h="5287" extrusionOk="0">
                  <a:moveTo>
                    <a:pt x="1" y="1"/>
                  </a:moveTo>
                  <a:lnTo>
                    <a:pt x="437" y="5286"/>
                  </a:lnTo>
                  <a:lnTo>
                    <a:pt x="17438" y="5286"/>
                  </a:lnTo>
                  <a:lnTo>
                    <a:pt x="1787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1"/>
            <p:cNvSpPr/>
            <p:nvPr/>
          </p:nvSpPr>
          <p:spPr>
            <a:xfrm>
              <a:off x="7451675" y="3855700"/>
              <a:ext cx="518803" cy="123298"/>
            </a:xfrm>
            <a:custGeom>
              <a:avLst/>
              <a:gdLst/>
              <a:ahLst/>
              <a:cxnLst/>
              <a:rect l="l" t="t" r="r" b="b"/>
              <a:pathLst>
                <a:path w="20653" h="5123" extrusionOk="0">
                  <a:moveTo>
                    <a:pt x="1" y="0"/>
                  </a:moveTo>
                  <a:lnTo>
                    <a:pt x="1" y="5122"/>
                  </a:lnTo>
                  <a:lnTo>
                    <a:pt x="20653" y="5122"/>
                  </a:lnTo>
                  <a:lnTo>
                    <a:pt x="20653"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51"/>
          <p:cNvSpPr/>
          <p:nvPr/>
        </p:nvSpPr>
        <p:spPr>
          <a:xfrm>
            <a:off x="3305166" y="1736396"/>
            <a:ext cx="362758" cy="276728"/>
          </a:xfrm>
          <a:custGeom>
            <a:avLst/>
            <a:gdLst/>
            <a:ahLst/>
            <a:cxnLst/>
            <a:rect l="l" t="t" r="r" b="b"/>
            <a:pathLst>
              <a:path w="14441" h="11498" extrusionOk="0">
                <a:moveTo>
                  <a:pt x="14441" y="0"/>
                </a:moveTo>
                <a:lnTo>
                  <a:pt x="12806" y="1090"/>
                </a:lnTo>
                <a:lnTo>
                  <a:pt x="11280" y="2289"/>
                </a:lnTo>
                <a:lnTo>
                  <a:pt x="9809" y="3487"/>
                </a:lnTo>
                <a:lnTo>
                  <a:pt x="8447" y="4741"/>
                </a:lnTo>
                <a:lnTo>
                  <a:pt x="7139" y="6048"/>
                </a:lnTo>
                <a:lnTo>
                  <a:pt x="5886" y="7356"/>
                </a:lnTo>
                <a:lnTo>
                  <a:pt x="4741" y="8664"/>
                </a:lnTo>
                <a:lnTo>
                  <a:pt x="4301" y="9189"/>
                </a:lnTo>
                <a:lnTo>
                  <a:pt x="3979" y="8936"/>
                </a:lnTo>
                <a:lnTo>
                  <a:pt x="2725" y="7956"/>
                </a:lnTo>
                <a:lnTo>
                  <a:pt x="1363" y="7029"/>
                </a:lnTo>
                <a:lnTo>
                  <a:pt x="1" y="6103"/>
                </a:lnTo>
                <a:lnTo>
                  <a:pt x="873" y="7302"/>
                </a:lnTo>
                <a:lnTo>
                  <a:pt x="1308" y="7901"/>
                </a:lnTo>
                <a:lnTo>
                  <a:pt x="1744" y="8501"/>
                </a:lnTo>
                <a:lnTo>
                  <a:pt x="2671" y="9645"/>
                </a:lnTo>
                <a:lnTo>
                  <a:pt x="3597" y="10789"/>
                </a:lnTo>
                <a:lnTo>
                  <a:pt x="4251" y="11498"/>
                </a:lnTo>
                <a:lnTo>
                  <a:pt x="5177" y="10735"/>
                </a:lnTo>
                <a:lnTo>
                  <a:pt x="6594" y="9481"/>
                </a:lnTo>
                <a:lnTo>
                  <a:pt x="7902" y="8228"/>
                </a:lnTo>
                <a:lnTo>
                  <a:pt x="9210" y="6920"/>
                </a:lnTo>
                <a:lnTo>
                  <a:pt x="10408" y="5613"/>
                </a:lnTo>
                <a:lnTo>
                  <a:pt x="11553" y="4250"/>
                </a:lnTo>
                <a:lnTo>
                  <a:pt x="12643" y="2888"/>
                </a:lnTo>
                <a:lnTo>
                  <a:pt x="13133" y="2180"/>
                </a:lnTo>
                <a:lnTo>
                  <a:pt x="13623" y="1471"/>
                </a:lnTo>
                <a:lnTo>
                  <a:pt x="14059" y="708"/>
                </a:lnTo>
                <a:lnTo>
                  <a:pt x="1444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4" name="Google Shape;1734;p51"/>
          <p:cNvGrpSpPr/>
          <p:nvPr/>
        </p:nvGrpSpPr>
        <p:grpSpPr>
          <a:xfrm>
            <a:off x="1497266" y="1576907"/>
            <a:ext cx="2288189" cy="3023896"/>
            <a:chOff x="1823526" y="1366960"/>
            <a:chExt cx="2448571" cy="3235151"/>
          </a:xfrm>
        </p:grpSpPr>
        <p:sp>
          <p:nvSpPr>
            <p:cNvPr id="1735" name="Google Shape;1735;p51"/>
            <p:cNvSpPr/>
            <p:nvPr/>
          </p:nvSpPr>
          <p:spPr>
            <a:xfrm>
              <a:off x="1823526" y="4228909"/>
              <a:ext cx="2448571" cy="373203"/>
            </a:xfrm>
            <a:custGeom>
              <a:avLst/>
              <a:gdLst/>
              <a:ahLst/>
              <a:cxnLst/>
              <a:rect l="l" t="t" r="r" b="b"/>
              <a:pathLst>
                <a:path w="106530" h="16947" extrusionOk="0">
                  <a:moveTo>
                    <a:pt x="53238" y="0"/>
                  </a:moveTo>
                  <a:lnTo>
                    <a:pt x="47788" y="55"/>
                  </a:lnTo>
                  <a:lnTo>
                    <a:pt x="42503" y="164"/>
                  </a:lnTo>
                  <a:lnTo>
                    <a:pt x="37435" y="382"/>
                  </a:lnTo>
                  <a:lnTo>
                    <a:pt x="32531" y="654"/>
                  </a:lnTo>
                  <a:lnTo>
                    <a:pt x="27845" y="1036"/>
                  </a:lnTo>
                  <a:lnTo>
                    <a:pt x="23486" y="1472"/>
                  </a:lnTo>
                  <a:lnTo>
                    <a:pt x="19344" y="1962"/>
                  </a:lnTo>
                  <a:lnTo>
                    <a:pt x="15584" y="2507"/>
                  </a:lnTo>
                  <a:lnTo>
                    <a:pt x="12151" y="3106"/>
                  </a:lnTo>
                  <a:lnTo>
                    <a:pt x="9100" y="3760"/>
                  </a:lnTo>
                  <a:lnTo>
                    <a:pt x="7683" y="4087"/>
                  </a:lnTo>
                  <a:lnTo>
                    <a:pt x="6430" y="4414"/>
                  </a:lnTo>
                  <a:lnTo>
                    <a:pt x="5231" y="4796"/>
                  </a:lnTo>
                  <a:lnTo>
                    <a:pt x="4196" y="5177"/>
                  </a:lnTo>
                  <a:lnTo>
                    <a:pt x="3215" y="5558"/>
                  </a:lnTo>
                  <a:lnTo>
                    <a:pt x="2398" y="5940"/>
                  </a:lnTo>
                  <a:lnTo>
                    <a:pt x="1635" y="6376"/>
                  </a:lnTo>
                  <a:lnTo>
                    <a:pt x="1090" y="6757"/>
                  </a:lnTo>
                  <a:lnTo>
                    <a:pt x="599" y="7193"/>
                  </a:lnTo>
                  <a:lnTo>
                    <a:pt x="272" y="7629"/>
                  </a:lnTo>
                  <a:lnTo>
                    <a:pt x="54" y="8065"/>
                  </a:lnTo>
                  <a:lnTo>
                    <a:pt x="0" y="8283"/>
                  </a:lnTo>
                  <a:lnTo>
                    <a:pt x="0" y="8501"/>
                  </a:lnTo>
                  <a:lnTo>
                    <a:pt x="0" y="8719"/>
                  </a:lnTo>
                  <a:lnTo>
                    <a:pt x="54" y="8937"/>
                  </a:lnTo>
                  <a:lnTo>
                    <a:pt x="272" y="9318"/>
                  </a:lnTo>
                  <a:lnTo>
                    <a:pt x="599" y="9754"/>
                  </a:lnTo>
                  <a:lnTo>
                    <a:pt x="1090" y="10190"/>
                  </a:lnTo>
                  <a:lnTo>
                    <a:pt x="1635" y="10572"/>
                  </a:lnTo>
                  <a:lnTo>
                    <a:pt x="2398" y="11008"/>
                  </a:lnTo>
                  <a:lnTo>
                    <a:pt x="3215" y="11389"/>
                  </a:lnTo>
                  <a:lnTo>
                    <a:pt x="4196" y="11770"/>
                  </a:lnTo>
                  <a:lnTo>
                    <a:pt x="5231" y="12152"/>
                  </a:lnTo>
                  <a:lnTo>
                    <a:pt x="6430" y="12533"/>
                  </a:lnTo>
                  <a:lnTo>
                    <a:pt x="7683" y="12860"/>
                  </a:lnTo>
                  <a:lnTo>
                    <a:pt x="9100" y="13242"/>
                  </a:lnTo>
                  <a:lnTo>
                    <a:pt x="12151" y="13896"/>
                  </a:lnTo>
                  <a:lnTo>
                    <a:pt x="15584" y="14495"/>
                  </a:lnTo>
                  <a:lnTo>
                    <a:pt x="19344" y="15040"/>
                  </a:lnTo>
                  <a:lnTo>
                    <a:pt x="23486" y="15530"/>
                  </a:lnTo>
                  <a:lnTo>
                    <a:pt x="27845" y="15912"/>
                  </a:lnTo>
                  <a:lnTo>
                    <a:pt x="32531" y="16293"/>
                  </a:lnTo>
                  <a:lnTo>
                    <a:pt x="37435" y="16566"/>
                  </a:lnTo>
                  <a:lnTo>
                    <a:pt x="42503" y="16784"/>
                  </a:lnTo>
                  <a:lnTo>
                    <a:pt x="47788" y="16893"/>
                  </a:lnTo>
                  <a:lnTo>
                    <a:pt x="53238" y="16947"/>
                  </a:lnTo>
                  <a:lnTo>
                    <a:pt x="58687" y="16893"/>
                  </a:lnTo>
                  <a:lnTo>
                    <a:pt x="63972" y="16784"/>
                  </a:lnTo>
                  <a:lnTo>
                    <a:pt x="69094" y="16566"/>
                  </a:lnTo>
                  <a:lnTo>
                    <a:pt x="73999" y="16293"/>
                  </a:lnTo>
                  <a:lnTo>
                    <a:pt x="78630" y="15912"/>
                  </a:lnTo>
                  <a:lnTo>
                    <a:pt x="83044" y="15530"/>
                  </a:lnTo>
                  <a:lnTo>
                    <a:pt x="87131" y="15040"/>
                  </a:lnTo>
                  <a:lnTo>
                    <a:pt x="90945" y="14495"/>
                  </a:lnTo>
                  <a:lnTo>
                    <a:pt x="94378" y="13896"/>
                  </a:lnTo>
                  <a:lnTo>
                    <a:pt x="97430" y="13242"/>
                  </a:lnTo>
                  <a:lnTo>
                    <a:pt x="98792" y="12860"/>
                  </a:lnTo>
                  <a:lnTo>
                    <a:pt x="100100" y="12533"/>
                  </a:lnTo>
                  <a:lnTo>
                    <a:pt x="101244" y="12152"/>
                  </a:lnTo>
                  <a:lnTo>
                    <a:pt x="102334" y="11770"/>
                  </a:lnTo>
                  <a:lnTo>
                    <a:pt x="103315" y="11389"/>
                  </a:lnTo>
                  <a:lnTo>
                    <a:pt x="104132" y="11008"/>
                  </a:lnTo>
                  <a:lnTo>
                    <a:pt x="104840" y="10572"/>
                  </a:lnTo>
                  <a:lnTo>
                    <a:pt x="105440" y="10190"/>
                  </a:lnTo>
                  <a:lnTo>
                    <a:pt x="105930" y="9754"/>
                  </a:lnTo>
                  <a:lnTo>
                    <a:pt x="106257" y="9318"/>
                  </a:lnTo>
                  <a:lnTo>
                    <a:pt x="106475" y="8937"/>
                  </a:lnTo>
                  <a:lnTo>
                    <a:pt x="106530" y="8719"/>
                  </a:lnTo>
                  <a:lnTo>
                    <a:pt x="106530" y="8501"/>
                  </a:lnTo>
                  <a:lnTo>
                    <a:pt x="106530" y="8283"/>
                  </a:lnTo>
                  <a:lnTo>
                    <a:pt x="106475" y="8065"/>
                  </a:lnTo>
                  <a:lnTo>
                    <a:pt x="106257" y="7629"/>
                  </a:lnTo>
                  <a:lnTo>
                    <a:pt x="105930" y="7193"/>
                  </a:lnTo>
                  <a:lnTo>
                    <a:pt x="105440" y="6757"/>
                  </a:lnTo>
                  <a:lnTo>
                    <a:pt x="104840" y="6376"/>
                  </a:lnTo>
                  <a:lnTo>
                    <a:pt x="104132" y="5940"/>
                  </a:lnTo>
                  <a:lnTo>
                    <a:pt x="103315" y="5558"/>
                  </a:lnTo>
                  <a:lnTo>
                    <a:pt x="102334" y="5177"/>
                  </a:lnTo>
                  <a:lnTo>
                    <a:pt x="101244" y="4796"/>
                  </a:lnTo>
                  <a:lnTo>
                    <a:pt x="100100" y="4414"/>
                  </a:lnTo>
                  <a:lnTo>
                    <a:pt x="98792" y="4087"/>
                  </a:lnTo>
                  <a:lnTo>
                    <a:pt x="97430" y="3760"/>
                  </a:lnTo>
                  <a:lnTo>
                    <a:pt x="94378" y="3106"/>
                  </a:lnTo>
                  <a:lnTo>
                    <a:pt x="90945" y="2507"/>
                  </a:lnTo>
                  <a:lnTo>
                    <a:pt x="87131" y="1962"/>
                  </a:lnTo>
                  <a:lnTo>
                    <a:pt x="83044" y="1472"/>
                  </a:lnTo>
                  <a:lnTo>
                    <a:pt x="78630" y="1036"/>
                  </a:lnTo>
                  <a:lnTo>
                    <a:pt x="73999" y="654"/>
                  </a:lnTo>
                  <a:lnTo>
                    <a:pt x="69094" y="382"/>
                  </a:lnTo>
                  <a:lnTo>
                    <a:pt x="63972" y="164"/>
                  </a:lnTo>
                  <a:lnTo>
                    <a:pt x="58687" y="55"/>
                  </a:lnTo>
                  <a:lnTo>
                    <a:pt x="53238"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2682697" y="1839746"/>
              <a:ext cx="549865" cy="423611"/>
            </a:xfrm>
            <a:custGeom>
              <a:avLst/>
              <a:gdLst/>
              <a:ahLst/>
              <a:cxnLst/>
              <a:rect l="l" t="t" r="r" b="b"/>
              <a:pathLst>
                <a:path w="23923" h="19236" extrusionOk="0">
                  <a:moveTo>
                    <a:pt x="709" y="1"/>
                  </a:moveTo>
                  <a:lnTo>
                    <a:pt x="491" y="55"/>
                  </a:lnTo>
                  <a:lnTo>
                    <a:pt x="328" y="219"/>
                  </a:lnTo>
                  <a:lnTo>
                    <a:pt x="164" y="437"/>
                  </a:lnTo>
                  <a:lnTo>
                    <a:pt x="110" y="709"/>
                  </a:lnTo>
                  <a:lnTo>
                    <a:pt x="55" y="1036"/>
                  </a:lnTo>
                  <a:lnTo>
                    <a:pt x="1" y="1417"/>
                  </a:lnTo>
                  <a:lnTo>
                    <a:pt x="55" y="2235"/>
                  </a:lnTo>
                  <a:lnTo>
                    <a:pt x="219" y="3216"/>
                  </a:lnTo>
                  <a:lnTo>
                    <a:pt x="437" y="4305"/>
                  </a:lnTo>
                  <a:lnTo>
                    <a:pt x="1036" y="6812"/>
                  </a:lnTo>
                  <a:lnTo>
                    <a:pt x="1799" y="9482"/>
                  </a:lnTo>
                  <a:lnTo>
                    <a:pt x="2235" y="10899"/>
                  </a:lnTo>
                  <a:lnTo>
                    <a:pt x="2671" y="12207"/>
                  </a:lnTo>
                  <a:lnTo>
                    <a:pt x="3161" y="13514"/>
                  </a:lnTo>
                  <a:lnTo>
                    <a:pt x="3706" y="14768"/>
                  </a:lnTo>
                  <a:lnTo>
                    <a:pt x="4197" y="15857"/>
                  </a:lnTo>
                  <a:lnTo>
                    <a:pt x="4741" y="16893"/>
                  </a:lnTo>
                  <a:lnTo>
                    <a:pt x="5286" y="17765"/>
                  </a:lnTo>
                  <a:lnTo>
                    <a:pt x="5777" y="18418"/>
                  </a:lnTo>
                  <a:lnTo>
                    <a:pt x="6049" y="18691"/>
                  </a:lnTo>
                  <a:lnTo>
                    <a:pt x="6322" y="18909"/>
                  </a:lnTo>
                  <a:lnTo>
                    <a:pt x="6540" y="19072"/>
                  </a:lnTo>
                  <a:lnTo>
                    <a:pt x="6812" y="19181"/>
                  </a:lnTo>
                  <a:lnTo>
                    <a:pt x="7357" y="19236"/>
                  </a:lnTo>
                  <a:lnTo>
                    <a:pt x="8065" y="19236"/>
                  </a:lnTo>
                  <a:lnTo>
                    <a:pt x="8937" y="19181"/>
                  </a:lnTo>
                  <a:lnTo>
                    <a:pt x="9864" y="19018"/>
                  </a:lnTo>
                  <a:lnTo>
                    <a:pt x="10953" y="18800"/>
                  </a:lnTo>
                  <a:lnTo>
                    <a:pt x="12098" y="18527"/>
                  </a:lnTo>
                  <a:lnTo>
                    <a:pt x="13242" y="18201"/>
                  </a:lnTo>
                  <a:lnTo>
                    <a:pt x="14441" y="17874"/>
                  </a:lnTo>
                  <a:lnTo>
                    <a:pt x="15585" y="17492"/>
                  </a:lnTo>
                  <a:lnTo>
                    <a:pt x="16729" y="17056"/>
                  </a:lnTo>
                  <a:lnTo>
                    <a:pt x="17819" y="16620"/>
                  </a:lnTo>
                  <a:lnTo>
                    <a:pt x="18800" y="16184"/>
                  </a:lnTo>
                  <a:lnTo>
                    <a:pt x="19617" y="15694"/>
                  </a:lnTo>
                  <a:lnTo>
                    <a:pt x="20380" y="15258"/>
                  </a:lnTo>
                  <a:lnTo>
                    <a:pt x="20925" y="14822"/>
                  </a:lnTo>
                  <a:lnTo>
                    <a:pt x="21143" y="14604"/>
                  </a:lnTo>
                  <a:lnTo>
                    <a:pt x="21252" y="14386"/>
                  </a:lnTo>
                  <a:lnTo>
                    <a:pt x="21416" y="14114"/>
                  </a:lnTo>
                  <a:lnTo>
                    <a:pt x="21634" y="13569"/>
                  </a:lnTo>
                  <a:lnTo>
                    <a:pt x="22124" y="12098"/>
                  </a:lnTo>
                  <a:lnTo>
                    <a:pt x="22669" y="10190"/>
                  </a:lnTo>
                  <a:lnTo>
                    <a:pt x="23214" y="8120"/>
                  </a:lnTo>
                  <a:lnTo>
                    <a:pt x="23650" y="6158"/>
                  </a:lnTo>
                  <a:lnTo>
                    <a:pt x="23813" y="5286"/>
                  </a:lnTo>
                  <a:lnTo>
                    <a:pt x="23922" y="4523"/>
                  </a:lnTo>
                  <a:lnTo>
                    <a:pt x="23922" y="3924"/>
                  </a:lnTo>
                  <a:lnTo>
                    <a:pt x="23922" y="3488"/>
                  </a:lnTo>
                  <a:lnTo>
                    <a:pt x="23868" y="3325"/>
                  </a:lnTo>
                  <a:lnTo>
                    <a:pt x="23813" y="3216"/>
                  </a:lnTo>
                  <a:lnTo>
                    <a:pt x="23595" y="3216"/>
                  </a:lnTo>
                  <a:lnTo>
                    <a:pt x="16076" y="7030"/>
                  </a:lnTo>
                  <a:lnTo>
                    <a:pt x="11607" y="9264"/>
                  </a:lnTo>
                  <a:lnTo>
                    <a:pt x="10082" y="9918"/>
                  </a:lnTo>
                  <a:lnTo>
                    <a:pt x="9591" y="10136"/>
                  </a:lnTo>
                  <a:lnTo>
                    <a:pt x="9373" y="10136"/>
                  </a:lnTo>
                  <a:lnTo>
                    <a:pt x="9155" y="10081"/>
                  </a:lnTo>
                  <a:lnTo>
                    <a:pt x="8937" y="9863"/>
                  </a:lnTo>
                  <a:lnTo>
                    <a:pt x="8719" y="9645"/>
                  </a:lnTo>
                  <a:lnTo>
                    <a:pt x="8447" y="9319"/>
                  </a:lnTo>
                  <a:lnTo>
                    <a:pt x="7847" y="8501"/>
                  </a:lnTo>
                  <a:lnTo>
                    <a:pt x="7248" y="7520"/>
                  </a:lnTo>
                  <a:lnTo>
                    <a:pt x="5886" y="5341"/>
                  </a:lnTo>
                  <a:lnTo>
                    <a:pt x="5177" y="4251"/>
                  </a:lnTo>
                  <a:lnTo>
                    <a:pt x="4523" y="3270"/>
                  </a:lnTo>
                  <a:lnTo>
                    <a:pt x="3815" y="2398"/>
                  </a:lnTo>
                  <a:lnTo>
                    <a:pt x="3216" y="1690"/>
                  </a:lnTo>
                  <a:lnTo>
                    <a:pt x="2671" y="1090"/>
                  </a:lnTo>
                  <a:lnTo>
                    <a:pt x="2180" y="600"/>
                  </a:lnTo>
                  <a:lnTo>
                    <a:pt x="1744" y="328"/>
                  </a:lnTo>
                  <a:lnTo>
                    <a:pt x="1363" y="110"/>
                  </a:lnTo>
                  <a:lnTo>
                    <a:pt x="103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2682697" y="1839746"/>
              <a:ext cx="549865" cy="423611"/>
            </a:xfrm>
            <a:custGeom>
              <a:avLst/>
              <a:gdLst/>
              <a:ahLst/>
              <a:cxnLst/>
              <a:rect l="l" t="t" r="r" b="b"/>
              <a:pathLst>
                <a:path w="23923" h="19236" fill="none" extrusionOk="0">
                  <a:moveTo>
                    <a:pt x="55" y="2235"/>
                  </a:moveTo>
                  <a:lnTo>
                    <a:pt x="55" y="2235"/>
                  </a:lnTo>
                  <a:lnTo>
                    <a:pt x="219" y="3216"/>
                  </a:lnTo>
                  <a:lnTo>
                    <a:pt x="437" y="4305"/>
                  </a:lnTo>
                  <a:lnTo>
                    <a:pt x="1036" y="6812"/>
                  </a:lnTo>
                  <a:lnTo>
                    <a:pt x="1799" y="9482"/>
                  </a:lnTo>
                  <a:lnTo>
                    <a:pt x="2235" y="10899"/>
                  </a:lnTo>
                  <a:lnTo>
                    <a:pt x="2671" y="12207"/>
                  </a:lnTo>
                  <a:lnTo>
                    <a:pt x="3161" y="13514"/>
                  </a:lnTo>
                  <a:lnTo>
                    <a:pt x="3706" y="14768"/>
                  </a:lnTo>
                  <a:lnTo>
                    <a:pt x="4197" y="15857"/>
                  </a:lnTo>
                  <a:lnTo>
                    <a:pt x="4741" y="16893"/>
                  </a:lnTo>
                  <a:lnTo>
                    <a:pt x="5286" y="17765"/>
                  </a:lnTo>
                  <a:lnTo>
                    <a:pt x="5777" y="18418"/>
                  </a:lnTo>
                  <a:lnTo>
                    <a:pt x="6049" y="18691"/>
                  </a:lnTo>
                  <a:lnTo>
                    <a:pt x="6322" y="18909"/>
                  </a:lnTo>
                  <a:lnTo>
                    <a:pt x="6540" y="19072"/>
                  </a:lnTo>
                  <a:lnTo>
                    <a:pt x="6812" y="19181"/>
                  </a:lnTo>
                  <a:lnTo>
                    <a:pt x="6812" y="19181"/>
                  </a:lnTo>
                  <a:lnTo>
                    <a:pt x="7357" y="19236"/>
                  </a:lnTo>
                  <a:lnTo>
                    <a:pt x="8065" y="19236"/>
                  </a:lnTo>
                  <a:lnTo>
                    <a:pt x="8937" y="19181"/>
                  </a:lnTo>
                  <a:lnTo>
                    <a:pt x="9864" y="19018"/>
                  </a:lnTo>
                  <a:lnTo>
                    <a:pt x="10953" y="18800"/>
                  </a:lnTo>
                  <a:lnTo>
                    <a:pt x="12098" y="18527"/>
                  </a:lnTo>
                  <a:lnTo>
                    <a:pt x="13242" y="18201"/>
                  </a:lnTo>
                  <a:lnTo>
                    <a:pt x="14441" y="17874"/>
                  </a:lnTo>
                  <a:lnTo>
                    <a:pt x="15585" y="17492"/>
                  </a:lnTo>
                  <a:lnTo>
                    <a:pt x="16729" y="17056"/>
                  </a:lnTo>
                  <a:lnTo>
                    <a:pt x="17819" y="16620"/>
                  </a:lnTo>
                  <a:lnTo>
                    <a:pt x="18800" y="16184"/>
                  </a:lnTo>
                  <a:lnTo>
                    <a:pt x="19617" y="15694"/>
                  </a:lnTo>
                  <a:lnTo>
                    <a:pt x="20380" y="15258"/>
                  </a:lnTo>
                  <a:lnTo>
                    <a:pt x="20925" y="14822"/>
                  </a:lnTo>
                  <a:lnTo>
                    <a:pt x="21143" y="14604"/>
                  </a:lnTo>
                  <a:lnTo>
                    <a:pt x="21252" y="14386"/>
                  </a:lnTo>
                  <a:lnTo>
                    <a:pt x="21252" y="14386"/>
                  </a:lnTo>
                  <a:lnTo>
                    <a:pt x="21416" y="14114"/>
                  </a:lnTo>
                  <a:lnTo>
                    <a:pt x="21634" y="13569"/>
                  </a:lnTo>
                  <a:lnTo>
                    <a:pt x="22124" y="12098"/>
                  </a:lnTo>
                  <a:lnTo>
                    <a:pt x="22669" y="10190"/>
                  </a:lnTo>
                  <a:lnTo>
                    <a:pt x="23214" y="8120"/>
                  </a:lnTo>
                  <a:lnTo>
                    <a:pt x="23650" y="6158"/>
                  </a:lnTo>
                  <a:lnTo>
                    <a:pt x="23813" y="5286"/>
                  </a:lnTo>
                  <a:lnTo>
                    <a:pt x="23922" y="4523"/>
                  </a:lnTo>
                  <a:lnTo>
                    <a:pt x="23922" y="3924"/>
                  </a:lnTo>
                  <a:lnTo>
                    <a:pt x="23922" y="3488"/>
                  </a:lnTo>
                  <a:lnTo>
                    <a:pt x="23868" y="3325"/>
                  </a:lnTo>
                  <a:lnTo>
                    <a:pt x="23813" y="3216"/>
                  </a:lnTo>
                  <a:lnTo>
                    <a:pt x="23704" y="3216"/>
                  </a:lnTo>
                  <a:lnTo>
                    <a:pt x="23595" y="3216"/>
                  </a:lnTo>
                  <a:lnTo>
                    <a:pt x="23595" y="3216"/>
                  </a:lnTo>
                  <a:lnTo>
                    <a:pt x="16076" y="7030"/>
                  </a:lnTo>
                  <a:lnTo>
                    <a:pt x="11607" y="9264"/>
                  </a:lnTo>
                  <a:lnTo>
                    <a:pt x="10082" y="9918"/>
                  </a:lnTo>
                  <a:lnTo>
                    <a:pt x="9591" y="10136"/>
                  </a:lnTo>
                  <a:lnTo>
                    <a:pt x="9373" y="10136"/>
                  </a:lnTo>
                  <a:lnTo>
                    <a:pt x="9373" y="10136"/>
                  </a:lnTo>
                  <a:lnTo>
                    <a:pt x="9155" y="10081"/>
                  </a:lnTo>
                  <a:lnTo>
                    <a:pt x="8937" y="9863"/>
                  </a:lnTo>
                  <a:lnTo>
                    <a:pt x="8719" y="9645"/>
                  </a:lnTo>
                  <a:lnTo>
                    <a:pt x="8447" y="9319"/>
                  </a:lnTo>
                  <a:lnTo>
                    <a:pt x="7847" y="8501"/>
                  </a:lnTo>
                  <a:lnTo>
                    <a:pt x="7248" y="7520"/>
                  </a:lnTo>
                  <a:lnTo>
                    <a:pt x="5886" y="5341"/>
                  </a:lnTo>
                  <a:lnTo>
                    <a:pt x="5177" y="4251"/>
                  </a:lnTo>
                  <a:lnTo>
                    <a:pt x="4523" y="3270"/>
                  </a:lnTo>
                  <a:lnTo>
                    <a:pt x="4523" y="3270"/>
                  </a:lnTo>
                  <a:lnTo>
                    <a:pt x="3815" y="2398"/>
                  </a:lnTo>
                  <a:lnTo>
                    <a:pt x="3216" y="1690"/>
                  </a:lnTo>
                  <a:lnTo>
                    <a:pt x="2671" y="1090"/>
                  </a:lnTo>
                  <a:lnTo>
                    <a:pt x="2180" y="600"/>
                  </a:lnTo>
                  <a:lnTo>
                    <a:pt x="1744" y="328"/>
                  </a:lnTo>
                  <a:lnTo>
                    <a:pt x="1363" y="110"/>
                  </a:lnTo>
                  <a:lnTo>
                    <a:pt x="1036" y="1"/>
                  </a:lnTo>
                  <a:lnTo>
                    <a:pt x="709" y="1"/>
                  </a:lnTo>
                  <a:lnTo>
                    <a:pt x="491" y="55"/>
                  </a:lnTo>
                  <a:lnTo>
                    <a:pt x="328" y="219"/>
                  </a:lnTo>
                  <a:lnTo>
                    <a:pt x="164" y="437"/>
                  </a:lnTo>
                  <a:lnTo>
                    <a:pt x="110" y="709"/>
                  </a:lnTo>
                  <a:lnTo>
                    <a:pt x="55" y="1036"/>
                  </a:lnTo>
                  <a:lnTo>
                    <a:pt x="1" y="1417"/>
                  </a:lnTo>
                  <a:lnTo>
                    <a:pt x="55"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2676446" y="1826555"/>
              <a:ext cx="175351" cy="280822"/>
            </a:xfrm>
            <a:custGeom>
              <a:avLst/>
              <a:gdLst/>
              <a:ahLst/>
              <a:cxnLst/>
              <a:rect l="l" t="t" r="r" b="b"/>
              <a:pathLst>
                <a:path w="7629" h="12752" extrusionOk="0">
                  <a:moveTo>
                    <a:pt x="763" y="0"/>
                  </a:moveTo>
                  <a:lnTo>
                    <a:pt x="654" y="55"/>
                  </a:lnTo>
                  <a:lnTo>
                    <a:pt x="491" y="109"/>
                  </a:lnTo>
                  <a:lnTo>
                    <a:pt x="382" y="218"/>
                  </a:lnTo>
                  <a:lnTo>
                    <a:pt x="164" y="545"/>
                  </a:lnTo>
                  <a:lnTo>
                    <a:pt x="55" y="927"/>
                  </a:lnTo>
                  <a:lnTo>
                    <a:pt x="0" y="1417"/>
                  </a:lnTo>
                  <a:lnTo>
                    <a:pt x="0" y="2016"/>
                  </a:lnTo>
                  <a:lnTo>
                    <a:pt x="164" y="3433"/>
                  </a:lnTo>
                  <a:lnTo>
                    <a:pt x="436" y="5122"/>
                  </a:lnTo>
                  <a:lnTo>
                    <a:pt x="763" y="6866"/>
                  </a:lnTo>
                  <a:lnTo>
                    <a:pt x="1145" y="8664"/>
                  </a:lnTo>
                  <a:lnTo>
                    <a:pt x="1853" y="11552"/>
                  </a:lnTo>
                  <a:lnTo>
                    <a:pt x="2180" y="12751"/>
                  </a:lnTo>
                  <a:lnTo>
                    <a:pt x="7629" y="7574"/>
                  </a:lnTo>
                  <a:lnTo>
                    <a:pt x="6703" y="6103"/>
                  </a:lnTo>
                  <a:lnTo>
                    <a:pt x="5831" y="4741"/>
                  </a:lnTo>
                  <a:lnTo>
                    <a:pt x="5013" y="3597"/>
                  </a:lnTo>
                  <a:lnTo>
                    <a:pt x="4251" y="2616"/>
                  </a:lnTo>
                  <a:lnTo>
                    <a:pt x="3542" y="1798"/>
                  </a:lnTo>
                  <a:lnTo>
                    <a:pt x="2888" y="1145"/>
                  </a:lnTo>
                  <a:lnTo>
                    <a:pt x="2343" y="654"/>
                  </a:lnTo>
                  <a:lnTo>
                    <a:pt x="1798" y="273"/>
                  </a:lnTo>
                  <a:lnTo>
                    <a:pt x="1363" y="109"/>
                  </a:lnTo>
                  <a:lnTo>
                    <a:pt x="98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2676446" y="1826555"/>
              <a:ext cx="175351" cy="280822"/>
            </a:xfrm>
            <a:custGeom>
              <a:avLst/>
              <a:gdLst/>
              <a:ahLst/>
              <a:cxnLst/>
              <a:rect l="l" t="t" r="r" b="b"/>
              <a:pathLst>
                <a:path w="7629" h="12752" fill="none" extrusionOk="0">
                  <a:moveTo>
                    <a:pt x="7629" y="7574"/>
                  </a:moveTo>
                  <a:lnTo>
                    <a:pt x="2180" y="12751"/>
                  </a:lnTo>
                  <a:lnTo>
                    <a:pt x="2180" y="12751"/>
                  </a:lnTo>
                  <a:lnTo>
                    <a:pt x="1853" y="11552"/>
                  </a:lnTo>
                  <a:lnTo>
                    <a:pt x="1145" y="8664"/>
                  </a:lnTo>
                  <a:lnTo>
                    <a:pt x="763" y="6866"/>
                  </a:lnTo>
                  <a:lnTo>
                    <a:pt x="436" y="5122"/>
                  </a:lnTo>
                  <a:lnTo>
                    <a:pt x="164" y="3433"/>
                  </a:lnTo>
                  <a:lnTo>
                    <a:pt x="0" y="2016"/>
                  </a:lnTo>
                  <a:lnTo>
                    <a:pt x="0" y="2016"/>
                  </a:lnTo>
                  <a:lnTo>
                    <a:pt x="0" y="1417"/>
                  </a:lnTo>
                  <a:lnTo>
                    <a:pt x="55" y="927"/>
                  </a:lnTo>
                  <a:lnTo>
                    <a:pt x="164" y="545"/>
                  </a:lnTo>
                  <a:lnTo>
                    <a:pt x="382" y="218"/>
                  </a:lnTo>
                  <a:lnTo>
                    <a:pt x="491" y="109"/>
                  </a:lnTo>
                  <a:lnTo>
                    <a:pt x="654" y="55"/>
                  </a:lnTo>
                  <a:lnTo>
                    <a:pt x="763" y="0"/>
                  </a:lnTo>
                  <a:lnTo>
                    <a:pt x="981" y="0"/>
                  </a:lnTo>
                  <a:lnTo>
                    <a:pt x="1363" y="109"/>
                  </a:lnTo>
                  <a:lnTo>
                    <a:pt x="1798" y="273"/>
                  </a:lnTo>
                  <a:lnTo>
                    <a:pt x="2343" y="654"/>
                  </a:lnTo>
                  <a:lnTo>
                    <a:pt x="2888" y="1145"/>
                  </a:lnTo>
                  <a:lnTo>
                    <a:pt x="3542" y="1798"/>
                  </a:lnTo>
                  <a:lnTo>
                    <a:pt x="4251" y="2616"/>
                  </a:lnTo>
                  <a:lnTo>
                    <a:pt x="5013" y="3597"/>
                  </a:lnTo>
                  <a:lnTo>
                    <a:pt x="5831" y="4741"/>
                  </a:lnTo>
                  <a:lnTo>
                    <a:pt x="6703" y="6103"/>
                  </a:lnTo>
                  <a:lnTo>
                    <a:pt x="7629" y="75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2013886" y="2888532"/>
              <a:ext cx="323166" cy="310815"/>
            </a:xfrm>
            <a:custGeom>
              <a:avLst/>
              <a:gdLst/>
              <a:ahLst/>
              <a:cxnLst/>
              <a:rect l="l" t="t" r="r" b="b"/>
              <a:pathLst>
                <a:path w="14060" h="14114" extrusionOk="0">
                  <a:moveTo>
                    <a:pt x="3597" y="0"/>
                  </a:moveTo>
                  <a:lnTo>
                    <a:pt x="3325" y="382"/>
                  </a:lnTo>
                  <a:lnTo>
                    <a:pt x="2562" y="1417"/>
                  </a:lnTo>
                  <a:lnTo>
                    <a:pt x="2126" y="2071"/>
                  </a:lnTo>
                  <a:lnTo>
                    <a:pt x="1635" y="2888"/>
                  </a:lnTo>
                  <a:lnTo>
                    <a:pt x="1145" y="3760"/>
                  </a:lnTo>
                  <a:lnTo>
                    <a:pt x="763" y="4741"/>
                  </a:lnTo>
                  <a:lnTo>
                    <a:pt x="382" y="5776"/>
                  </a:lnTo>
                  <a:lnTo>
                    <a:pt x="110" y="6812"/>
                  </a:lnTo>
                  <a:lnTo>
                    <a:pt x="55" y="7357"/>
                  </a:lnTo>
                  <a:lnTo>
                    <a:pt x="1" y="7902"/>
                  </a:lnTo>
                  <a:lnTo>
                    <a:pt x="1" y="8392"/>
                  </a:lnTo>
                  <a:lnTo>
                    <a:pt x="1" y="8937"/>
                  </a:lnTo>
                  <a:lnTo>
                    <a:pt x="110" y="9482"/>
                  </a:lnTo>
                  <a:lnTo>
                    <a:pt x="219" y="10027"/>
                  </a:lnTo>
                  <a:lnTo>
                    <a:pt x="437" y="10517"/>
                  </a:lnTo>
                  <a:lnTo>
                    <a:pt x="654" y="11008"/>
                  </a:lnTo>
                  <a:lnTo>
                    <a:pt x="981" y="11498"/>
                  </a:lnTo>
                  <a:lnTo>
                    <a:pt x="1363" y="11988"/>
                  </a:lnTo>
                  <a:lnTo>
                    <a:pt x="1799" y="12424"/>
                  </a:lnTo>
                  <a:lnTo>
                    <a:pt x="2344" y="12860"/>
                  </a:lnTo>
                  <a:lnTo>
                    <a:pt x="2889" y="13296"/>
                  </a:lnTo>
                  <a:lnTo>
                    <a:pt x="3434" y="13569"/>
                  </a:lnTo>
                  <a:lnTo>
                    <a:pt x="3978" y="13841"/>
                  </a:lnTo>
                  <a:lnTo>
                    <a:pt x="4523" y="14005"/>
                  </a:lnTo>
                  <a:lnTo>
                    <a:pt x="5068" y="14114"/>
                  </a:lnTo>
                  <a:lnTo>
                    <a:pt x="6158" y="14114"/>
                  </a:lnTo>
                  <a:lnTo>
                    <a:pt x="6648" y="14059"/>
                  </a:lnTo>
                  <a:lnTo>
                    <a:pt x="7139" y="13950"/>
                  </a:lnTo>
                  <a:lnTo>
                    <a:pt x="7684" y="13787"/>
                  </a:lnTo>
                  <a:lnTo>
                    <a:pt x="8174" y="13569"/>
                  </a:lnTo>
                  <a:lnTo>
                    <a:pt x="8610" y="13351"/>
                  </a:lnTo>
                  <a:lnTo>
                    <a:pt x="9537" y="12806"/>
                  </a:lnTo>
                  <a:lnTo>
                    <a:pt x="10408" y="12206"/>
                  </a:lnTo>
                  <a:lnTo>
                    <a:pt x="11171" y="11498"/>
                  </a:lnTo>
                  <a:lnTo>
                    <a:pt x="11880" y="10790"/>
                  </a:lnTo>
                  <a:lnTo>
                    <a:pt x="12534" y="10081"/>
                  </a:lnTo>
                  <a:lnTo>
                    <a:pt x="13024" y="9482"/>
                  </a:lnTo>
                  <a:lnTo>
                    <a:pt x="13787" y="8446"/>
                  </a:lnTo>
                  <a:lnTo>
                    <a:pt x="14059" y="8065"/>
                  </a:lnTo>
                  <a:lnTo>
                    <a:pt x="3597"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2013886" y="2888532"/>
              <a:ext cx="323166" cy="310815"/>
            </a:xfrm>
            <a:custGeom>
              <a:avLst/>
              <a:gdLst/>
              <a:ahLst/>
              <a:cxnLst/>
              <a:rect l="l" t="t" r="r" b="b"/>
              <a:pathLst>
                <a:path w="14060" h="14114" fill="none" extrusionOk="0">
                  <a:moveTo>
                    <a:pt x="14059" y="8065"/>
                  </a:moveTo>
                  <a:lnTo>
                    <a:pt x="14059" y="8065"/>
                  </a:lnTo>
                  <a:lnTo>
                    <a:pt x="13787" y="8446"/>
                  </a:lnTo>
                  <a:lnTo>
                    <a:pt x="13024" y="9482"/>
                  </a:lnTo>
                  <a:lnTo>
                    <a:pt x="12534" y="10081"/>
                  </a:lnTo>
                  <a:lnTo>
                    <a:pt x="11880" y="10790"/>
                  </a:lnTo>
                  <a:lnTo>
                    <a:pt x="11171" y="11498"/>
                  </a:lnTo>
                  <a:lnTo>
                    <a:pt x="10408" y="12206"/>
                  </a:lnTo>
                  <a:lnTo>
                    <a:pt x="9537" y="12806"/>
                  </a:lnTo>
                  <a:lnTo>
                    <a:pt x="8610" y="13351"/>
                  </a:lnTo>
                  <a:lnTo>
                    <a:pt x="8174" y="13569"/>
                  </a:lnTo>
                  <a:lnTo>
                    <a:pt x="7684" y="13787"/>
                  </a:lnTo>
                  <a:lnTo>
                    <a:pt x="7139" y="13950"/>
                  </a:lnTo>
                  <a:lnTo>
                    <a:pt x="6648" y="14059"/>
                  </a:lnTo>
                  <a:lnTo>
                    <a:pt x="6158" y="14114"/>
                  </a:lnTo>
                  <a:lnTo>
                    <a:pt x="5613" y="14114"/>
                  </a:lnTo>
                  <a:lnTo>
                    <a:pt x="5068" y="14114"/>
                  </a:lnTo>
                  <a:lnTo>
                    <a:pt x="4523" y="14005"/>
                  </a:lnTo>
                  <a:lnTo>
                    <a:pt x="3978" y="13841"/>
                  </a:lnTo>
                  <a:lnTo>
                    <a:pt x="3434" y="13569"/>
                  </a:lnTo>
                  <a:lnTo>
                    <a:pt x="2889" y="13296"/>
                  </a:lnTo>
                  <a:lnTo>
                    <a:pt x="2344" y="12860"/>
                  </a:lnTo>
                  <a:lnTo>
                    <a:pt x="2344" y="12860"/>
                  </a:lnTo>
                  <a:lnTo>
                    <a:pt x="1799" y="12424"/>
                  </a:lnTo>
                  <a:lnTo>
                    <a:pt x="1363" y="11988"/>
                  </a:lnTo>
                  <a:lnTo>
                    <a:pt x="981" y="11498"/>
                  </a:lnTo>
                  <a:lnTo>
                    <a:pt x="654" y="11008"/>
                  </a:lnTo>
                  <a:lnTo>
                    <a:pt x="437" y="10517"/>
                  </a:lnTo>
                  <a:lnTo>
                    <a:pt x="219" y="10027"/>
                  </a:lnTo>
                  <a:lnTo>
                    <a:pt x="110" y="9482"/>
                  </a:lnTo>
                  <a:lnTo>
                    <a:pt x="1" y="8937"/>
                  </a:lnTo>
                  <a:lnTo>
                    <a:pt x="1" y="8392"/>
                  </a:lnTo>
                  <a:lnTo>
                    <a:pt x="1" y="7902"/>
                  </a:lnTo>
                  <a:lnTo>
                    <a:pt x="55" y="7357"/>
                  </a:lnTo>
                  <a:lnTo>
                    <a:pt x="110" y="6812"/>
                  </a:lnTo>
                  <a:lnTo>
                    <a:pt x="382" y="5776"/>
                  </a:lnTo>
                  <a:lnTo>
                    <a:pt x="763" y="4741"/>
                  </a:lnTo>
                  <a:lnTo>
                    <a:pt x="1145" y="3760"/>
                  </a:lnTo>
                  <a:lnTo>
                    <a:pt x="1635" y="2888"/>
                  </a:lnTo>
                  <a:lnTo>
                    <a:pt x="2126" y="2071"/>
                  </a:lnTo>
                  <a:lnTo>
                    <a:pt x="2562" y="1417"/>
                  </a:lnTo>
                  <a:lnTo>
                    <a:pt x="3325" y="382"/>
                  </a:lnTo>
                  <a:lnTo>
                    <a:pt x="3597" y="0"/>
                  </a:lnTo>
                  <a:lnTo>
                    <a:pt x="14059" y="80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2090287" y="1522963"/>
              <a:ext cx="1292573" cy="1550376"/>
            </a:xfrm>
            <a:custGeom>
              <a:avLst/>
              <a:gdLst/>
              <a:ahLst/>
              <a:cxnLst/>
              <a:rect l="l" t="t" r="r" b="b"/>
              <a:pathLst>
                <a:path w="56236" h="70402" extrusionOk="0">
                  <a:moveTo>
                    <a:pt x="45773" y="0"/>
                  </a:moveTo>
                  <a:lnTo>
                    <a:pt x="1" y="62392"/>
                  </a:lnTo>
                  <a:lnTo>
                    <a:pt x="10463" y="70402"/>
                  </a:lnTo>
                  <a:lnTo>
                    <a:pt x="56235" y="8010"/>
                  </a:lnTo>
                  <a:lnTo>
                    <a:pt x="45773"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2090287" y="1522963"/>
              <a:ext cx="1292573" cy="1550376"/>
            </a:xfrm>
            <a:custGeom>
              <a:avLst/>
              <a:gdLst/>
              <a:ahLst/>
              <a:cxnLst/>
              <a:rect l="l" t="t" r="r" b="b"/>
              <a:pathLst>
                <a:path w="56236" h="70402" fill="none" extrusionOk="0">
                  <a:moveTo>
                    <a:pt x="10463" y="70402"/>
                  </a:moveTo>
                  <a:lnTo>
                    <a:pt x="1" y="62392"/>
                  </a:lnTo>
                  <a:lnTo>
                    <a:pt x="45773" y="0"/>
                  </a:lnTo>
                  <a:lnTo>
                    <a:pt x="56235" y="8010"/>
                  </a:lnTo>
                  <a:lnTo>
                    <a:pt x="10463" y="704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2090287" y="1522963"/>
              <a:ext cx="1292573" cy="1550376"/>
            </a:xfrm>
            <a:custGeom>
              <a:avLst/>
              <a:gdLst/>
              <a:ahLst/>
              <a:cxnLst/>
              <a:rect l="l" t="t" r="r" b="b"/>
              <a:pathLst>
                <a:path w="56236" h="70402" extrusionOk="0">
                  <a:moveTo>
                    <a:pt x="44029" y="7683"/>
                  </a:moveTo>
                  <a:lnTo>
                    <a:pt x="39724" y="13677"/>
                  </a:lnTo>
                  <a:lnTo>
                    <a:pt x="35420" y="19671"/>
                  </a:lnTo>
                  <a:lnTo>
                    <a:pt x="26756" y="31550"/>
                  </a:lnTo>
                  <a:lnTo>
                    <a:pt x="17983" y="43429"/>
                  </a:lnTo>
                  <a:lnTo>
                    <a:pt x="13623" y="49314"/>
                  </a:lnTo>
                  <a:lnTo>
                    <a:pt x="9155" y="55199"/>
                  </a:lnTo>
                  <a:lnTo>
                    <a:pt x="13460" y="49205"/>
                  </a:lnTo>
                  <a:lnTo>
                    <a:pt x="17765" y="43211"/>
                  </a:lnTo>
                  <a:lnTo>
                    <a:pt x="26429" y="31332"/>
                  </a:lnTo>
                  <a:lnTo>
                    <a:pt x="35147" y="19453"/>
                  </a:lnTo>
                  <a:lnTo>
                    <a:pt x="39561" y="13568"/>
                  </a:lnTo>
                  <a:lnTo>
                    <a:pt x="44029" y="7683"/>
                  </a:lnTo>
                  <a:close/>
                  <a:moveTo>
                    <a:pt x="46917" y="9590"/>
                  </a:moveTo>
                  <a:lnTo>
                    <a:pt x="42612" y="15584"/>
                  </a:lnTo>
                  <a:lnTo>
                    <a:pt x="38308" y="21578"/>
                  </a:lnTo>
                  <a:lnTo>
                    <a:pt x="29644" y="33512"/>
                  </a:lnTo>
                  <a:lnTo>
                    <a:pt x="20925" y="45336"/>
                  </a:lnTo>
                  <a:lnTo>
                    <a:pt x="16511" y="51221"/>
                  </a:lnTo>
                  <a:lnTo>
                    <a:pt x="12043" y="57106"/>
                  </a:lnTo>
                  <a:lnTo>
                    <a:pt x="12043" y="57106"/>
                  </a:lnTo>
                  <a:lnTo>
                    <a:pt x="16348" y="51058"/>
                  </a:lnTo>
                  <a:lnTo>
                    <a:pt x="20653" y="45118"/>
                  </a:lnTo>
                  <a:lnTo>
                    <a:pt x="29317" y="33185"/>
                  </a:lnTo>
                  <a:lnTo>
                    <a:pt x="38090" y="21360"/>
                  </a:lnTo>
                  <a:lnTo>
                    <a:pt x="42449" y="15475"/>
                  </a:lnTo>
                  <a:lnTo>
                    <a:pt x="46917" y="9590"/>
                  </a:lnTo>
                  <a:close/>
                  <a:moveTo>
                    <a:pt x="49805" y="11498"/>
                  </a:moveTo>
                  <a:lnTo>
                    <a:pt x="45555" y="17492"/>
                  </a:lnTo>
                  <a:lnTo>
                    <a:pt x="41250" y="23431"/>
                  </a:lnTo>
                  <a:lnTo>
                    <a:pt x="32532" y="35365"/>
                  </a:lnTo>
                  <a:lnTo>
                    <a:pt x="23813" y="47189"/>
                  </a:lnTo>
                  <a:lnTo>
                    <a:pt x="14986" y="58959"/>
                  </a:lnTo>
                  <a:lnTo>
                    <a:pt x="14986" y="58959"/>
                  </a:lnTo>
                  <a:lnTo>
                    <a:pt x="19236" y="52965"/>
                  </a:lnTo>
                  <a:lnTo>
                    <a:pt x="23541" y="46971"/>
                  </a:lnTo>
                  <a:lnTo>
                    <a:pt x="32259" y="35092"/>
                  </a:lnTo>
                  <a:lnTo>
                    <a:pt x="40978" y="23213"/>
                  </a:lnTo>
                  <a:lnTo>
                    <a:pt x="45391" y="17328"/>
                  </a:lnTo>
                  <a:lnTo>
                    <a:pt x="49805" y="11498"/>
                  </a:lnTo>
                  <a:close/>
                  <a:moveTo>
                    <a:pt x="45773" y="0"/>
                  </a:moveTo>
                  <a:lnTo>
                    <a:pt x="31714" y="19126"/>
                  </a:lnTo>
                  <a:lnTo>
                    <a:pt x="27300" y="25175"/>
                  </a:lnTo>
                  <a:lnTo>
                    <a:pt x="1" y="62392"/>
                  </a:lnTo>
                  <a:lnTo>
                    <a:pt x="10463" y="70402"/>
                  </a:lnTo>
                  <a:lnTo>
                    <a:pt x="56235" y="8010"/>
                  </a:lnTo>
                  <a:lnTo>
                    <a:pt x="45773" y="0"/>
                  </a:lnTo>
                  <a:close/>
                </a:path>
              </a:pathLst>
            </a:custGeom>
            <a:solidFill>
              <a:srgbClr val="CF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1"/>
            <p:cNvSpPr/>
            <p:nvPr/>
          </p:nvSpPr>
          <p:spPr>
            <a:xfrm>
              <a:off x="2434714" y="1776147"/>
              <a:ext cx="800354" cy="1045197"/>
            </a:xfrm>
            <a:custGeom>
              <a:avLst/>
              <a:gdLst/>
              <a:ahLst/>
              <a:cxnLst/>
              <a:rect l="l" t="t" r="r" b="b"/>
              <a:pathLst>
                <a:path w="34821" h="47462" fill="none" extrusionOk="0">
                  <a:moveTo>
                    <a:pt x="1" y="47462"/>
                  </a:moveTo>
                  <a:lnTo>
                    <a:pt x="1" y="47462"/>
                  </a:lnTo>
                  <a:lnTo>
                    <a:pt x="4251" y="41468"/>
                  </a:lnTo>
                  <a:lnTo>
                    <a:pt x="8556" y="35474"/>
                  </a:lnTo>
                  <a:lnTo>
                    <a:pt x="17274" y="23595"/>
                  </a:lnTo>
                  <a:lnTo>
                    <a:pt x="25993" y="11716"/>
                  </a:lnTo>
                  <a:lnTo>
                    <a:pt x="30406" y="5831"/>
                  </a:lnTo>
                  <a:lnTo>
                    <a:pt x="34820" y="1"/>
                  </a:lnTo>
                  <a:lnTo>
                    <a:pt x="30570" y="5995"/>
                  </a:lnTo>
                  <a:lnTo>
                    <a:pt x="26265" y="11934"/>
                  </a:lnTo>
                  <a:lnTo>
                    <a:pt x="17547" y="23868"/>
                  </a:lnTo>
                  <a:lnTo>
                    <a:pt x="8828" y="35692"/>
                  </a:lnTo>
                  <a:lnTo>
                    <a:pt x="8828" y="35692"/>
                  </a:lnTo>
                  <a:lnTo>
                    <a:pt x="1" y="474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2367093" y="1734151"/>
              <a:ext cx="801595" cy="1046408"/>
            </a:xfrm>
            <a:custGeom>
              <a:avLst/>
              <a:gdLst/>
              <a:ahLst/>
              <a:cxnLst/>
              <a:rect l="l" t="t" r="r" b="b"/>
              <a:pathLst>
                <a:path w="34875" h="47517" fill="none" extrusionOk="0">
                  <a:moveTo>
                    <a:pt x="0" y="47516"/>
                  </a:moveTo>
                  <a:lnTo>
                    <a:pt x="0" y="47516"/>
                  </a:lnTo>
                  <a:lnTo>
                    <a:pt x="4305" y="41468"/>
                  </a:lnTo>
                  <a:lnTo>
                    <a:pt x="8610" y="35528"/>
                  </a:lnTo>
                  <a:lnTo>
                    <a:pt x="17274" y="23595"/>
                  </a:lnTo>
                  <a:lnTo>
                    <a:pt x="26047" y="11770"/>
                  </a:lnTo>
                  <a:lnTo>
                    <a:pt x="30406" y="5885"/>
                  </a:lnTo>
                  <a:lnTo>
                    <a:pt x="34874" y="0"/>
                  </a:lnTo>
                  <a:lnTo>
                    <a:pt x="30569" y="5994"/>
                  </a:lnTo>
                  <a:lnTo>
                    <a:pt x="26265" y="11988"/>
                  </a:lnTo>
                  <a:lnTo>
                    <a:pt x="17601" y="23922"/>
                  </a:lnTo>
                  <a:lnTo>
                    <a:pt x="8882" y="35746"/>
                  </a:lnTo>
                  <a:lnTo>
                    <a:pt x="8882" y="35746"/>
                  </a:lnTo>
                  <a:lnTo>
                    <a:pt x="4468" y="41631"/>
                  </a:lnTo>
                  <a:lnTo>
                    <a:pt x="0" y="475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2300713" y="1692156"/>
              <a:ext cx="801595" cy="1046408"/>
            </a:xfrm>
            <a:custGeom>
              <a:avLst/>
              <a:gdLst/>
              <a:ahLst/>
              <a:cxnLst/>
              <a:rect l="l" t="t" r="r" b="b"/>
              <a:pathLst>
                <a:path w="34875" h="47517" fill="none" extrusionOk="0">
                  <a:moveTo>
                    <a:pt x="0" y="47516"/>
                  </a:moveTo>
                  <a:lnTo>
                    <a:pt x="0" y="47516"/>
                  </a:lnTo>
                  <a:lnTo>
                    <a:pt x="4305" y="41522"/>
                  </a:lnTo>
                  <a:lnTo>
                    <a:pt x="8610" y="35528"/>
                  </a:lnTo>
                  <a:lnTo>
                    <a:pt x="17274" y="23649"/>
                  </a:lnTo>
                  <a:lnTo>
                    <a:pt x="25992" y="11770"/>
                  </a:lnTo>
                  <a:lnTo>
                    <a:pt x="30406" y="5885"/>
                  </a:lnTo>
                  <a:lnTo>
                    <a:pt x="34874" y="0"/>
                  </a:lnTo>
                  <a:lnTo>
                    <a:pt x="30569" y="5994"/>
                  </a:lnTo>
                  <a:lnTo>
                    <a:pt x="26265" y="11988"/>
                  </a:lnTo>
                  <a:lnTo>
                    <a:pt x="17601" y="23867"/>
                  </a:lnTo>
                  <a:lnTo>
                    <a:pt x="8828" y="35746"/>
                  </a:lnTo>
                  <a:lnTo>
                    <a:pt x="8828" y="35746"/>
                  </a:lnTo>
                  <a:lnTo>
                    <a:pt x="4468" y="41631"/>
                  </a:lnTo>
                  <a:lnTo>
                    <a:pt x="0" y="475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2090287" y="1522963"/>
              <a:ext cx="1292573" cy="1550376"/>
            </a:xfrm>
            <a:custGeom>
              <a:avLst/>
              <a:gdLst/>
              <a:ahLst/>
              <a:cxnLst/>
              <a:rect l="l" t="t" r="r" b="b"/>
              <a:pathLst>
                <a:path w="56236" h="70402" fill="none" extrusionOk="0">
                  <a:moveTo>
                    <a:pt x="45773" y="0"/>
                  </a:moveTo>
                  <a:lnTo>
                    <a:pt x="31714" y="19126"/>
                  </a:lnTo>
                  <a:lnTo>
                    <a:pt x="27300" y="25175"/>
                  </a:lnTo>
                  <a:lnTo>
                    <a:pt x="1" y="62392"/>
                  </a:lnTo>
                  <a:lnTo>
                    <a:pt x="10463" y="70402"/>
                  </a:lnTo>
                  <a:lnTo>
                    <a:pt x="56235" y="8010"/>
                  </a:lnTo>
                  <a:lnTo>
                    <a:pt x="4577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2063993" y="2834535"/>
              <a:ext cx="323143" cy="261619"/>
            </a:xfrm>
            <a:custGeom>
              <a:avLst/>
              <a:gdLst/>
              <a:ahLst/>
              <a:cxnLst/>
              <a:rect l="l" t="t" r="r" b="b"/>
              <a:pathLst>
                <a:path w="14059" h="11880" extrusionOk="0">
                  <a:moveTo>
                    <a:pt x="1853" y="0"/>
                  </a:moveTo>
                  <a:lnTo>
                    <a:pt x="0" y="2507"/>
                  </a:lnTo>
                  <a:lnTo>
                    <a:pt x="12206" y="11879"/>
                  </a:lnTo>
                  <a:lnTo>
                    <a:pt x="14059" y="9373"/>
                  </a:lnTo>
                  <a:lnTo>
                    <a:pt x="1853"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2110330" y="2774525"/>
              <a:ext cx="323166" cy="261619"/>
            </a:xfrm>
            <a:custGeom>
              <a:avLst/>
              <a:gdLst/>
              <a:ahLst/>
              <a:cxnLst/>
              <a:rect l="l" t="t" r="r" b="b"/>
              <a:pathLst>
                <a:path w="14060" h="11880" extrusionOk="0">
                  <a:moveTo>
                    <a:pt x="1853" y="1"/>
                  </a:moveTo>
                  <a:lnTo>
                    <a:pt x="0" y="2453"/>
                  </a:lnTo>
                  <a:lnTo>
                    <a:pt x="12206" y="11880"/>
                  </a:lnTo>
                  <a:lnTo>
                    <a:pt x="14059" y="9373"/>
                  </a:lnTo>
                  <a:lnTo>
                    <a:pt x="1853"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3141106" y="1386163"/>
              <a:ext cx="293102" cy="330018"/>
            </a:xfrm>
            <a:custGeom>
              <a:avLst/>
              <a:gdLst/>
              <a:ahLst/>
              <a:cxnLst/>
              <a:rect l="l" t="t" r="r" b="b"/>
              <a:pathLst>
                <a:path w="12752" h="14986" extrusionOk="0">
                  <a:moveTo>
                    <a:pt x="12751" y="0"/>
                  </a:moveTo>
                  <a:lnTo>
                    <a:pt x="9645" y="1526"/>
                  </a:lnTo>
                  <a:lnTo>
                    <a:pt x="55" y="6212"/>
                  </a:lnTo>
                  <a:lnTo>
                    <a:pt x="0" y="8555"/>
                  </a:lnTo>
                  <a:lnTo>
                    <a:pt x="0" y="8555"/>
                  </a:lnTo>
                  <a:lnTo>
                    <a:pt x="2180" y="7792"/>
                  </a:lnTo>
                  <a:lnTo>
                    <a:pt x="2071" y="10190"/>
                  </a:lnTo>
                  <a:lnTo>
                    <a:pt x="4251" y="9427"/>
                  </a:lnTo>
                  <a:lnTo>
                    <a:pt x="4142" y="11770"/>
                  </a:lnTo>
                  <a:lnTo>
                    <a:pt x="6321" y="11007"/>
                  </a:lnTo>
                  <a:lnTo>
                    <a:pt x="6321" y="11007"/>
                  </a:lnTo>
                  <a:lnTo>
                    <a:pt x="6212" y="13405"/>
                  </a:lnTo>
                  <a:lnTo>
                    <a:pt x="8446" y="12642"/>
                  </a:lnTo>
                  <a:lnTo>
                    <a:pt x="8337" y="14985"/>
                  </a:lnTo>
                  <a:lnTo>
                    <a:pt x="10517" y="14277"/>
                  </a:lnTo>
                  <a:lnTo>
                    <a:pt x="12206" y="3542"/>
                  </a:lnTo>
                  <a:lnTo>
                    <a:pt x="12751"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3362795" y="1386163"/>
              <a:ext cx="71414" cy="78023"/>
            </a:xfrm>
            <a:custGeom>
              <a:avLst/>
              <a:gdLst/>
              <a:ahLst/>
              <a:cxnLst/>
              <a:rect l="l" t="t" r="r" b="b"/>
              <a:pathLst>
                <a:path w="3107" h="3543" extrusionOk="0">
                  <a:moveTo>
                    <a:pt x="3106" y="0"/>
                  </a:moveTo>
                  <a:lnTo>
                    <a:pt x="0" y="1526"/>
                  </a:lnTo>
                  <a:lnTo>
                    <a:pt x="2561" y="3542"/>
                  </a:lnTo>
                  <a:lnTo>
                    <a:pt x="3106"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2434714" y="1776147"/>
              <a:ext cx="800354" cy="1045197"/>
            </a:xfrm>
            <a:custGeom>
              <a:avLst/>
              <a:gdLst/>
              <a:ahLst/>
              <a:cxnLst/>
              <a:rect l="l" t="t" r="r" b="b"/>
              <a:pathLst>
                <a:path w="34821" h="47462" extrusionOk="0">
                  <a:moveTo>
                    <a:pt x="34820" y="1"/>
                  </a:moveTo>
                  <a:lnTo>
                    <a:pt x="30406" y="5831"/>
                  </a:lnTo>
                  <a:lnTo>
                    <a:pt x="25993" y="11716"/>
                  </a:lnTo>
                  <a:lnTo>
                    <a:pt x="17274" y="23595"/>
                  </a:lnTo>
                  <a:lnTo>
                    <a:pt x="8556" y="35474"/>
                  </a:lnTo>
                  <a:lnTo>
                    <a:pt x="4251" y="41468"/>
                  </a:lnTo>
                  <a:lnTo>
                    <a:pt x="1" y="47462"/>
                  </a:lnTo>
                  <a:lnTo>
                    <a:pt x="1" y="47462"/>
                  </a:lnTo>
                  <a:lnTo>
                    <a:pt x="8828" y="35692"/>
                  </a:lnTo>
                  <a:lnTo>
                    <a:pt x="17547" y="23868"/>
                  </a:lnTo>
                  <a:lnTo>
                    <a:pt x="26265" y="11934"/>
                  </a:lnTo>
                  <a:lnTo>
                    <a:pt x="30570" y="5995"/>
                  </a:lnTo>
                  <a:lnTo>
                    <a:pt x="34820" y="1"/>
                  </a:lnTo>
                  <a:close/>
                </a:path>
              </a:pathLst>
            </a:custGeom>
            <a:solidFill>
              <a:srgbClr val="BA8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2434714" y="1776147"/>
              <a:ext cx="800354" cy="1045197"/>
            </a:xfrm>
            <a:custGeom>
              <a:avLst/>
              <a:gdLst/>
              <a:ahLst/>
              <a:cxnLst/>
              <a:rect l="l" t="t" r="r" b="b"/>
              <a:pathLst>
                <a:path w="34821" h="47462" fill="none" extrusionOk="0">
                  <a:moveTo>
                    <a:pt x="34820" y="1"/>
                  </a:moveTo>
                  <a:lnTo>
                    <a:pt x="30406" y="5831"/>
                  </a:lnTo>
                  <a:lnTo>
                    <a:pt x="25993" y="11716"/>
                  </a:lnTo>
                  <a:lnTo>
                    <a:pt x="17274" y="23595"/>
                  </a:lnTo>
                  <a:lnTo>
                    <a:pt x="8556" y="35474"/>
                  </a:lnTo>
                  <a:lnTo>
                    <a:pt x="8556" y="35474"/>
                  </a:lnTo>
                  <a:lnTo>
                    <a:pt x="4251" y="41468"/>
                  </a:lnTo>
                  <a:lnTo>
                    <a:pt x="1" y="47462"/>
                  </a:lnTo>
                  <a:lnTo>
                    <a:pt x="1" y="47462"/>
                  </a:lnTo>
                  <a:lnTo>
                    <a:pt x="8828" y="35692"/>
                  </a:lnTo>
                  <a:lnTo>
                    <a:pt x="17547" y="23868"/>
                  </a:lnTo>
                  <a:lnTo>
                    <a:pt x="26265" y="11934"/>
                  </a:lnTo>
                  <a:lnTo>
                    <a:pt x="30570" y="5995"/>
                  </a:lnTo>
                  <a:lnTo>
                    <a:pt x="348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2367093" y="1734151"/>
              <a:ext cx="801595" cy="1046408"/>
            </a:xfrm>
            <a:custGeom>
              <a:avLst/>
              <a:gdLst/>
              <a:ahLst/>
              <a:cxnLst/>
              <a:rect l="l" t="t" r="r" b="b"/>
              <a:pathLst>
                <a:path w="34875" h="47517" extrusionOk="0">
                  <a:moveTo>
                    <a:pt x="34874" y="0"/>
                  </a:moveTo>
                  <a:lnTo>
                    <a:pt x="30406" y="5885"/>
                  </a:lnTo>
                  <a:lnTo>
                    <a:pt x="26047" y="11770"/>
                  </a:lnTo>
                  <a:lnTo>
                    <a:pt x="17274" y="23595"/>
                  </a:lnTo>
                  <a:lnTo>
                    <a:pt x="8610" y="35528"/>
                  </a:lnTo>
                  <a:lnTo>
                    <a:pt x="4305" y="41468"/>
                  </a:lnTo>
                  <a:lnTo>
                    <a:pt x="0" y="47516"/>
                  </a:lnTo>
                  <a:lnTo>
                    <a:pt x="0" y="47516"/>
                  </a:lnTo>
                  <a:lnTo>
                    <a:pt x="4468" y="41631"/>
                  </a:lnTo>
                  <a:lnTo>
                    <a:pt x="8882" y="35746"/>
                  </a:lnTo>
                  <a:lnTo>
                    <a:pt x="17601" y="23922"/>
                  </a:lnTo>
                  <a:lnTo>
                    <a:pt x="26265" y="11988"/>
                  </a:lnTo>
                  <a:lnTo>
                    <a:pt x="30569" y="5994"/>
                  </a:lnTo>
                  <a:lnTo>
                    <a:pt x="34874" y="0"/>
                  </a:lnTo>
                  <a:close/>
                </a:path>
              </a:pathLst>
            </a:custGeom>
            <a:solidFill>
              <a:srgbClr val="BA8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2367093" y="1734151"/>
              <a:ext cx="801595" cy="1046408"/>
            </a:xfrm>
            <a:custGeom>
              <a:avLst/>
              <a:gdLst/>
              <a:ahLst/>
              <a:cxnLst/>
              <a:rect l="l" t="t" r="r" b="b"/>
              <a:pathLst>
                <a:path w="34875" h="47517" fill="none" extrusionOk="0">
                  <a:moveTo>
                    <a:pt x="34874" y="0"/>
                  </a:moveTo>
                  <a:lnTo>
                    <a:pt x="30406" y="5885"/>
                  </a:lnTo>
                  <a:lnTo>
                    <a:pt x="26047" y="11770"/>
                  </a:lnTo>
                  <a:lnTo>
                    <a:pt x="17274" y="23595"/>
                  </a:lnTo>
                  <a:lnTo>
                    <a:pt x="8610" y="35528"/>
                  </a:lnTo>
                  <a:lnTo>
                    <a:pt x="8610" y="35528"/>
                  </a:lnTo>
                  <a:lnTo>
                    <a:pt x="4305" y="41468"/>
                  </a:lnTo>
                  <a:lnTo>
                    <a:pt x="0" y="47516"/>
                  </a:lnTo>
                  <a:lnTo>
                    <a:pt x="0" y="47516"/>
                  </a:lnTo>
                  <a:lnTo>
                    <a:pt x="4468" y="41631"/>
                  </a:lnTo>
                  <a:lnTo>
                    <a:pt x="8882" y="35746"/>
                  </a:lnTo>
                  <a:lnTo>
                    <a:pt x="17601" y="23922"/>
                  </a:lnTo>
                  <a:lnTo>
                    <a:pt x="26265" y="11988"/>
                  </a:lnTo>
                  <a:lnTo>
                    <a:pt x="30569" y="5994"/>
                  </a:lnTo>
                  <a:lnTo>
                    <a:pt x="348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2300713" y="1692156"/>
              <a:ext cx="801595" cy="1046408"/>
            </a:xfrm>
            <a:custGeom>
              <a:avLst/>
              <a:gdLst/>
              <a:ahLst/>
              <a:cxnLst/>
              <a:rect l="l" t="t" r="r" b="b"/>
              <a:pathLst>
                <a:path w="34875" h="47517" extrusionOk="0">
                  <a:moveTo>
                    <a:pt x="34874" y="0"/>
                  </a:moveTo>
                  <a:lnTo>
                    <a:pt x="30406" y="5885"/>
                  </a:lnTo>
                  <a:lnTo>
                    <a:pt x="25992" y="11770"/>
                  </a:lnTo>
                  <a:lnTo>
                    <a:pt x="17274" y="23649"/>
                  </a:lnTo>
                  <a:lnTo>
                    <a:pt x="8610" y="35528"/>
                  </a:lnTo>
                  <a:lnTo>
                    <a:pt x="4305" y="41522"/>
                  </a:lnTo>
                  <a:lnTo>
                    <a:pt x="0" y="47516"/>
                  </a:lnTo>
                  <a:lnTo>
                    <a:pt x="4468" y="41631"/>
                  </a:lnTo>
                  <a:lnTo>
                    <a:pt x="8828" y="35746"/>
                  </a:lnTo>
                  <a:lnTo>
                    <a:pt x="17601" y="23867"/>
                  </a:lnTo>
                  <a:lnTo>
                    <a:pt x="26265" y="11988"/>
                  </a:lnTo>
                  <a:lnTo>
                    <a:pt x="30569" y="5994"/>
                  </a:lnTo>
                  <a:lnTo>
                    <a:pt x="34874" y="0"/>
                  </a:lnTo>
                  <a:close/>
                </a:path>
              </a:pathLst>
            </a:custGeom>
            <a:solidFill>
              <a:srgbClr val="BA8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2300713" y="1692156"/>
              <a:ext cx="801595" cy="1046408"/>
            </a:xfrm>
            <a:custGeom>
              <a:avLst/>
              <a:gdLst/>
              <a:ahLst/>
              <a:cxnLst/>
              <a:rect l="l" t="t" r="r" b="b"/>
              <a:pathLst>
                <a:path w="34875" h="47517" fill="none" extrusionOk="0">
                  <a:moveTo>
                    <a:pt x="34874" y="0"/>
                  </a:moveTo>
                  <a:lnTo>
                    <a:pt x="30406" y="5885"/>
                  </a:lnTo>
                  <a:lnTo>
                    <a:pt x="25992" y="11770"/>
                  </a:lnTo>
                  <a:lnTo>
                    <a:pt x="17274" y="23649"/>
                  </a:lnTo>
                  <a:lnTo>
                    <a:pt x="8610" y="35528"/>
                  </a:lnTo>
                  <a:lnTo>
                    <a:pt x="8610" y="35528"/>
                  </a:lnTo>
                  <a:lnTo>
                    <a:pt x="4305" y="41522"/>
                  </a:lnTo>
                  <a:lnTo>
                    <a:pt x="0" y="47516"/>
                  </a:lnTo>
                  <a:lnTo>
                    <a:pt x="0" y="47516"/>
                  </a:lnTo>
                  <a:lnTo>
                    <a:pt x="4468" y="41631"/>
                  </a:lnTo>
                  <a:lnTo>
                    <a:pt x="8828" y="35746"/>
                  </a:lnTo>
                  <a:lnTo>
                    <a:pt x="17601" y="23867"/>
                  </a:lnTo>
                  <a:lnTo>
                    <a:pt x="26265" y="11988"/>
                  </a:lnTo>
                  <a:lnTo>
                    <a:pt x="30569" y="5994"/>
                  </a:lnTo>
                  <a:lnTo>
                    <a:pt x="348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3013357" y="1897355"/>
              <a:ext cx="258027" cy="306014"/>
            </a:xfrm>
            <a:custGeom>
              <a:avLst/>
              <a:gdLst/>
              <a:ahLst/>
              <a:cxnLst/>
              <a:rect l="l" t="t" r="r" b="b"/>
              <a:pathLst>
                <a:path w="11226" h="13896" extrusionOk="0">
                  <a:moveTo>
                    <a:pt x="3869" y="0"/>
                  </a:moveTo>
                  <a:lnTo>
                    <a:pt x="3651" y="55"/>
                  </a:lnTo>
                  <a:lnTo>
                    <a:pt x="3379" y="164"/>
                  </a:lnTo>
                  <a:lnTo>
                    <a:pt x="3161" y="436"/>
                  </a:lnTo>
                  <a:lnTo>
                    <a:pt x="3052" y="600"/>
                  </a:lnTo>
                  <a:lnTo>
                    <a:pt x="2997" y="818"/>
                  </a:lnTo>
                  <a:lnTo>
                    <a:pt x="2943" y="1199"/>
                  </a:lnTo>
                  <a:lnTo>
                    <a:pt x="2997" y="1635"/>
                  </a:lnTo>
                  <a:lnTo>
                    <a:pt x="3106" y="2016"/>
                  </a:lnTo>
                  <a:lnTo>
                    <a:pt x="3270" y="2343"/>
                  </a:lnTo>
                  <a:lnTo>
                    <a:pt x="3379" y="2616"/>
                  </a:lnTo>
                  <a:lnTo>
                    <a:pt x="3542" y="2888"/>
                  </a:lnTo>
                  <a:lnTo>
                    <a:pt x="3542" y="2888"/>
                  </a:lnTo>
                  <a:lnTo>
                    <a:pt x="3270" y="2670"/>
                  </a:lnTo>
                  <a:lnTo>
                    <a:pt x="2943" y="2561"/>
                  </a:lnTo>
                  <a:lnTo>
                    <a:pt x="2561" y="2398"/>
                  </a:lnTo>
                  <a:lnTo>
                    <a:pt x="2180" y="2343"/>
                  </a:lnTo>
                  <a:lnTo>
                    <a:pt x="1962" y="2343"/>
                  </a:lnTo>
                  <a:lnTo>
                    <a:pt x="1799" y="2398"/>
                  </a:lnTo>
                  <a:lnTo>
                    <a:pt x="1581" y="2452"/>
                  </a:lnTo>
                  <a:lnTo>
                    <a:pt x="1417" y="2561"/>
                  </a:lnTo>
                  <a:lnTo>
                    <a:pt x="1308" y="2725"/>
                  </a:lnTo>
                  <a:lnTo>
                    <a:pt x="1145" y="2943"/>
                  </a:lnTo>
                  <a:lnTo>
                    <a:pt x="1090" y="3215"/>
                  </a:lnTo>
                  <a:lnTo>
                    <a:pt x="1036" y="3488"/>
                  </a:lnTo>
                  <a:lnTo>
                    <a:pt x="1036" y="3706"/>
                  </a:lnTo>
                  <a:lnTo>
                    <a:pt x="1090" y="3978"/>
                  </a:lnTo>
                  <a:lnTo>
                    <a:pt x="1308" y="4468"/>
                  </a:lnTo>
                  <a:lnTo>
                    <a:pt x="1581" y="4904"/>
                  </a:lnTo>
                  <a:lnTo>
                    <a:pt x="1907" y="5231"/>
                  </a:lnTo>
                  <a:lnTo>
                    <a:pt x="2180" y="5558"/>
                  </a:lnTo>
                  <a:lnTo>
                    <a:pt x="2452" y="5776"/>
                  </a:lnTo>
                  <a:lnTo>
                    <a:pt x="2125" y="5667"/>
                  </a:lnTo>
                  <a:lnTo>
                    <a:pt x="1799" y="5558"/>
                  </a:lnTo>
                  <a:lnTo>
                    <a:pt x="1417" y="5449"/>
                  </a:lnTo>
                  <a:lnTo>
                    <a:pt x="818" y="5449"/>
                  </a:lnTo>
                  <a:lnTo>
                    <a:pt x="654" y="5558"/>
                  </a:lnTo>
                  <a:lnTo>
                    <a:pt x="436" y="5613"/>
                  </a:lnTo>
                  <a:lnTo>
                    <a:pt x="327" y="5776"/>
                  </a:lnTo>
                  <a:lnTo>
                    <a:pt x="164" y="5940"/>
                  </a:lnTo>
                  <a:lnTo>
                    <a:pt x="55" y="6158"/>
                  </a:lnTo>
                  <a:lnTo>
                    <a:pt x="0" y="6430"/>
                  </a:lnTo>
                  <a:lnTo>
                    <a:pt x="0" y="6703"/>
                  </a:lnTo>
                  <a:lnTo>
                    <a:pt x="55" y="6921"/>
                  </a:lnTo>
                  <a:lnTo>
                    <a:pt x="109" y="7193"/>
                  </a:lnTo>
                  <a:lnTo>
                    <a:pt x="382" y="7683"/>
                  </a:lnTo>
                  <a:lnTo>
                    <a:pt x="654" y="8119"/>
                  </a:lnTo>
                  <a:lnTo>
                    <a:pt x="981" y="8501"/>
                  </a:lnTo>
                  <a:lnTo>
                    <a:pt x="1308" y="8773"/>
                  </a:lnTo>
                  <a:lnTo>
                    <a:pt x="1581" y="9046"/>
                  </a:lnTo>
                  <a:lnTo>
                    <a:pt x="1581" y="9046"/>
                  </a:lnTo>
                  <a:lnTo>
                    <a:pt x="1363" y="8937"/>
                  </a:lnTo>
                  <a:lnTo>
                    <a:pt x="1145" y="8882"/>
                  </a:lnTo>
                  <a:lnTo>
                    <a:pt x="872" y="8828"/>
                  </a:lnTo>
                  <a:lnTo>
                    <a:pt x="600" y="8882"/>
                  </a:lnTo>
                  <a:lnTo>
                    <a:pt x="327" y="8991"/>
                  </a:lnTo>
                  <a:lnTo>
                    <a:pt x="273" y="9100"/>
                  </a:lnTo>
                  <a:lnTo>
                    <a:pt x="164" y="9264"/>
                  </a:lnTo>
                  <a:lnTo>
                    <a:pt x="164" y="9427"/>
                  </a:lnTo>
                  <a:lnTo>
                    <a:pt x="164" y="9645"/>
                  </a:lnTo>
                  <a:lnTo>
                    <a:pt x="164" y="9917"/>
                  </a:lnTo>
                  <a:lnTo>
                    <a:pt x="218" y="10190"/>
                  </a:lnTo>
                  <a:lnTo>
                    <a:pt x="436" y="10680"/>
                  </a:lnTo>
                  <a:lnTo>
                    <a:pt x="818" y="11171"/>
                  </a:lnTo>
                  <a:lnTo>
                    <a:pt x="1254" y="11607"/>
                  </a:lnTo>
                  <a:lnTo>
                    <a:pt x="1744" y="12043"/>
                  </a:lnTo>
                  <a:lnTo>
                    <a:pt x="2343" y="12424"/>
                  </a:lnTo>
                  <a:lnTo>
                    <a:pt x="2943" y="12805"/>
                  </a:lnTo>
                  <a:lnTo>
                    <a:pt x="3597" y="13132"/>
                  </a:lnTo>
                  <a:lnTo>
                    <a:pt x="4251" y="13350"/>
                  </a:lnTo>
                  <a:lnTo>
                    <a:pt x="4904" y="13568"/>
                  </a:lnTo>
                  <a:lnTo>
                    <a:pt x="5558" y="13732"/>
                  </a:lnTo>
                  <a:lnTo>
                    <a:pt x="6158" y="13841"/>
                  </a:lnTo>
                  <a:lnTo>
                    <a:pt x="6703" y="13895"/>
                  </a:lnTo>
                  <a:lnTo>
                    <a:pt x="7193" y="13841"/>
                  </a:lnTo>
                  <a:lnTo>
                    <a:pt x="7575" y="13732"/>
                  </a:lnTo>
                  <a:lnTo>
                    <a:pt x="7684" y="13623"/>
                  </a:lnTo>
                  <a:lnTo>
                    <a:pt x="7847" y="13514"/>
                  </a:lnTo>
                  <a:lnTo>
                    <a:pt x="8010" y="13296"/>
                  </a:lnTo>
                  <a:lnTo>
                    <a:pt x="8119" y="13023"/>
                  </a:lnTo>
                  <a:lnTo>
                    <a:pt x="8174" y="12697"/>
                  </a:lnTo>
                  <a:lnTo>
                    <a:pt x="8174" y="12424"/>
                  </a:lnTo>
                  <a:lnTo>
                    <a:pt x="8174" y="11988"/>
                  </a:lnTo>
                  <a:lnTo>
                    <a:pt x="8119" y="11770"/>
                  </a:lnTo>
                  <a:lnTo>
                    <a:pt x="8283" y="11770"/>
                  </a:lnTo>
                  <a:lnTo>
                    <a:pt x="8664" y="11716"/>
                  </a:lnTo>
                  <a:lnTo>
                    <a:pt x="8882" y="11607"/>
                  </a:lnTo>
                  <a:lnTo>
                    <a:pt x="9100" y="11498"/>
                  </a:lnTo>
                  <a:lnTo>
                    <a:pt x="9264" y="11280"/>
                  </a:lnTo>
                  <a:lnTo>
                    <a:pt x="9427" y="11062"/>
                  </a:lnTo>
                  <a:lnTo>
                    <a:pt x="9536" y="10626"/>
                  </a:lnTo>
                  <a:lnTo>
                    <a:pt x="9536" y="10135"/>
                  </a:lnTo>
                  <a:lnTo>
                    <a:pt x="9427" y="9700"/>
                  </a:lnTo>
                  <a:lnTo>
                    <a:pt x="9155" y="9318"/>
                  </a:lnTo>
                  <a:lnTo>
                    <a:pt x="9318" y="9264"/>
                  </a:lnTo>
                  <a:lnTo>
                    <a:pt x="9700" y="9209"/>
                  </a:lnTo>
                  <a:lnTo>
                    <a:pt x="9972" y="9100"/>
                  </a:lnTo>
                  <a:lnTo>
                    <a:pt x="10136" y="8991"/>
                  </a:lnTo>
                  <a:lnTo>
                    <a:pt x="10354" y="8828"/>
                  </a:lnTo>
                  <a:lnTo>
                    <a:pt x="10463" y="8664"/>
                  </a:lnTo>
                  <a:lnTo>
                    <a:pt x="10572" y="8283"/>
                  </a:lnTo>
                  <a:lnTo>
                    <a:pt x="10572" y="7901"/>
                  </a:lnTo>
                  <a:lnTo>
                    <a:pt x="10463" y="7520"/>
                  </a:lnTo>
                  <a:lnTo>
                    <a:pt x="10354" y="7247"/>
                  </a:lnTo>
                  <a:lnTo>
                    <a:pt x="10081" y="6757"/>
                  </a:lnTo>
                  <a:lnTo>
                    <a:pt x="9972" y="6594"/>
                  </a:lnTo>
                  <a:lnTo>
                    <a:pt x="10190" y="6539"/>
                  </a:lnTo>
                  <a:lnTo>
                    <a:pt x="10408" y="6485"/>
                  </a:lnTo>
                  <a:lnTo>
                    <a:pt x="10572" y="6376"/>
                  </a:lnTo>
                  <a:lnTo>
                    <a:pt x="10735" y="6267"/>
                  </a:lnTo>
                  <a:lnTo>
                    <a:pt x="10898" y="6103"/>
                  </a:lnTo>
                  <a:lnTo>
                    <a:pt x="11007" y="5885"/>
                  </a:lnTo>
                  <a:lnTo>
                    <a:pt x="11116" y="5667"/>
                  </a:lnTo>
                  <a:lnTo>
                    <a:pt x="11171" y="5449"/>
                  </a:lnTo>
                  <a:lnTo>
                    <a:pt x="11225" y="4959"/>
                  </a:lnTo>
                  <a:lnTo>
                    <a:pt x="11171" y="4359"/>
                  </a:lnTo>
                  <a:lnTo>
                    <a:pt x="11062" y="3706"/>
                  </a:lnTo>
                  <a:lnTo>
                    <a:pt x="10898" y="2997"/>
                  </a:lnTo>
                  <a:lnTo>
                    <a:pt x="10517" y="1580"/>
                  </a:lnTo>
                  <a:lnTo>
                    <a:pt x="10354" y="872"/>
                  </a:lnTo>
                  <a:lnTo>
                    <a:pt x="10245" y="218"/>
                  </a:lnTo>
                  <a:lnTo>
                    <a:pt x="9373" y="164"/>
                  </a:lnTo>
                  <a:lnTo>
                    <a:pt x="7738" y="2234"/>
                  </a:lnTo>
                  <a:lnTo>
                    <a:pt x="7466" y="2180"/>
                  </a:lnTo>
                  <a:lnTo>
                    <a:pt x="7139" y="2071"/>
                  </a:lnTo>
                  <a:lnTo>
                    <a:pt x="6539" y="1689"/>
                  </a:lnTo>
                  <a:lnTo>
                    <a:pt x="5340" y="709"/>
                  </a:lnTo>
                  <a:lnTo>
                    <a:pt x="4741" y="273"/>
                  </a:lnTo>
                  <a:lnTo>
                    <a:pt x="4414" y="109"/>
                  </a:lnTo>
                  <a:lnTo>
                    <a:pt x="4142" y="55"/>
                  </a:lnTo>
                  <a:lnTo>
                    <a:pt x="3869"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3211233" y="1842146"/>
              <a:ext cx="107753" cy="116429"/>
            </a:xfrm>
            <a:custGeom>
              <a:avLst/>
              <a:gdLst/>
              <a:ahLst/>
              <a:cxnLst/>
              <a:rect l="l" t="t" r="r" b="b"/>
              <a:pathLst>
                <a:path w="4688" h="5287" extrusionOk="0">
                  <a:moveTo>
                    <a:pt x="3979" y="1"/>
                  </a:moveTo>
                  <a:lnTo>
                    <a:pt x="3706" y="55"/>
                  </a:lnTo>
                  <a:lnTo>
                    <a:pt x="3379" y="110"/>
                  </a:lnTo>
                  <a:lnTo>
                    <a:pt x="3052" y="273"/>
                  </a:lnTo>
                  <a:lnTo>
                    <a:pt x="2725" y="491"/>
                  </a:lnTo>
                  <a:lnTo>
                    <a:pt x="2398" y="764"/>
                  </a:lnTo>
                  <a:lnTo>
                    <a:pt x="2017" y="1036"/>
                  </a:lnTo>
                  <a:lnTo>
                    <a:pt x="1690" y="1417"/>
                  </a:lnTo>
                  <a:lnTo>
                    <a:pt x="1363" y="1799"/>
                  </a:lnTo>
                  <a:lnTo>
                    <a:pt x="1036" y="2235"/>
                  </a:lnTo>
                  <a:lnTo>
                    <a:pt x="764" y="2671"/>
                  </a:lnTo>
                  <a:lnTo>
                    <a:pt x="1" y="4905"/>
                  </a:lnTo>
                  <a:lnTo>
                    <a:pt x="2180" y="5286"/>
                  </a:lnTo>
                  <a:lnTo>
                    <a:pt x="2235" y="4959"/>
                  </a:lnTo>
                  <a:lnTo>
                    <a:pt x="2289" y="4687"/>
                  </a:lnTo>
                  <a:lnTo>
                    <a:pt x="2398" y="4414"/>
                  </a:lnTo>
                  <a:lnTo>
                    <a:pt x="2562" y="4142"/>
                  </a:lnTo>
                  <a:lnTo>
                    <a:pt x="2943" y="3652"/>
                  </a:lnTo>
                  <a:lnTo>
                    <a:pt x="3379" y="3161"/>
                  </a:lnTo>
                  <a:lnTo>
                    <a:pt x="3815" y="2616"/>
                  </a:lnTo>
                  <a:lnTo>
                    <a:pt x="4197" y="2126"/>
                  </a:lnTo>
                  <a:lnTo>
                    <a:pt x="4524" y="1635"/>
                  </a:lnTo>
                  <a:lnTo>
                    <a:pt x="4633" y="1363"/>
                  </a:lnTo>
                  <a:lnTo>
                    <a:pt x="4687" y="1036"/>
                  </a:lnTo>
                  <a:lnTo>
                    <a:pt x="4687" y="709"/>
                  </a:lnTo>
                  <a:lnTo>
                    <a:pt x="4687" y="437"/>
                  </a:lnTo>
                  <a:lnTo>
                    <a:pt x="4578" y="219"/>
                  </a:lnTo>
                  <a:lnTo>
                    <a:pt x="4415" y="110"/>
                  </a:lnTo>
                  <a:lnTo>
                    <a:pt x="4197"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3048432" y="2092952"/>
              <a:ext cx="147792" cy="66021"/>
            </a:xfrm>
            <a:custGeom>
              <a:avLst/>
              <a:gdLst/>
              <a:ahLst/>
              <a:cxnLst/>
              <a:rect l="l" t="t" r="r" b="b"/>
              <a:pathLst>
                <a:path w="6430" h="2998" extrusionOk="0">
                  <a:moveTo>
                    <a:pt x="55" y="0"/>
                  </a:moveTo>
                  <a:lnTo>
                    <a:pt x="0" y="55"/>
                  </a:lnTo>
                  <a:lnTo>
                    <a:pt x="0" y="109"/>
                  </a:lnTo>
                  <a:lnTo>
                    <a:pt x="708" y="709"/>
                  </a:lnTo>
                  <a:lnTo>
                    <a:pt x="1471" y="1199"/>
                  </a:lnTo>
                  <a:lnTo>
                    <a:pt x="2234" y="1689"/>
                  </a:lnTo>
                  <a:lnTo>
                    <a:pt x="2997" y="2071"/>
                  </a:lnTo>
                  <a:lnTo>
                    <a:pt x="3814" y="2398"/>
                  </a:lnTo>
                  <a:lnTo>
                    <a:pt x="4686" y="2670"/>
                  </a:lnTo>
                  <a:lnTo>
                    <a:pt x="5558" y="2834"/>
                  </a:lnTo>
                  <a:lnTo>
                    <a:pt x="6430" y="2997"/>
                  </a:lnTo>
                  <a:lnTo>
                    <a:pt x="6430" y="2943"/>
                  </a:lnTo>
                  <a:lnTo>
                    <a:pt x="4795" y="2398"/>
                  </a:lnTo>
                  <a:lnTo>
                    <a:pt x="3161" y="1689"/>
                  </a:lnTo>
                  <a:lnTo>
                    <a:pt x="1580" y="927"/>
                  </a:lnTo>
                  <a:lnTo>
                    <a:pt x="10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3067210" y="2022152"/>
              <a:ext cx="157837" cy="81613"/>
            </a:xfrm>
            <a:custGeom>
              <a:avLst/>
              <a:gdLst/>
              <a:ahLst/>
              <a:cxnLst/>
              <a:rect l="l" t="t" r="r" b="b"/>
              <a:pathLst>
                <a:path w="6867" h="3706" extrusionOk="0">
                  <a:moveTo>
                    <a:pt x="55" y="0"/>
                  </a:moveTo>
                  <a:lnTo>
                    <a:pt x="0" y="55"/>
                  </a:lnTo>
                  <a:lnTo>
                    <a:pt x="55" y="164"/>
                  </a:lnTo>
                  <a:lnTo>
                    <a:pt x="763" y="872"/>
                  </a:lnTo>
                  <a:lnTo>
                    <a:pt x="1472" y="1526"/>
                  </a:lnTo>
                  <a:lnTo>
                    <a:pt x="2289" y="2071"/>
                  </a:lnTo>
                  <a:lnTo>
                    <a:pt x="3161" y="2561"/>
                  </a:lnTo>
                  <a:lnTo>
                    <a:pt x="4033" y="2997"/>
                  </a:lnTo>
                  <a:lnTo>
                    <a:pt x="4959" y="3324"/>
                  </a:lnTo>
                  <a:lnTo>
                    <a:pt x="5885" y="3542"/>
                  </a:lnTo>
                  <a:lnTo>
                    <a:pt x="6866" y="3706"/>
                  </a:lnTo>
                  <a:lnTo>
                    <a:pt x="6866" y="3651"/>
                  </a:lnTo>
                  <a:lnTo>
                    <a:pt x="6049" y="3379"/>
                  </a:lnTo>
                  <a:lnTo>
                    <a:pt x="5068" y="3052"/>
                  </a:lnTo>
                  <a:lnTo>
                    <a:pt x="4142" y="2616"/>
                  </a:lnTo>
                  <a:lnTo>
                    <a:pt x="3161" y="2125"/>
                  </a:lnTo>
                  <a:lnTo>
                    <a:pt x="2235" y="1635"/>
                  </a:lnTo>
                  <a:lnTo>
                    <a:pt x="1363" y="1090"/>
                  </a:lnTo>
                  <a:lnTo>
                    <a:pt x="654" y="545"/>
                  </a:lnTo>
                  <a:lnTo>
                    <a:pt x="55" y="55"/>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3092264" y="1956153"/>
              <a:ext cx="147815" cy="87625"/>
            </a:xfrm>
            <a:custGeom>
              <a:avLst/>
              <a:gdLst/>
              <a:ahLst/>
              <a:cxnLst/>
              <a:rect l="l" t="t" r="r" b="b"/>
              <a:pathLst>
                <a:path w="6431" h="3979" extrusionOk="0">
                  <a:moveTo>
                    <a:pt x="0" y="0"/>
                  </a:moveTo>
                  <a:lnTo>
                    <a:pt x="0" y="109"/>
                  </a:lnTo>
                  <a:lnTo>
                    <a:pt x="491" y="818"/>
                  </a:lnTo>
                  <a:lnTo>
                    <a:pt x="1090" y="1471"/>
                  </a:lnTo>
                  <a:lnTo>
                    <a:pt x="1798" y="2071"/>
                  </a:lnTo>
                  <a:lnTo>
                    <a:pt x="2561" y="2561"/>
                  </a:lnTo>
                  <a:lnTo>
                    <a:pt x="3433" y="3052"/>
                  </a:lnTo>
                  <a:lnTo>
                    <a:pt x="4414" y="3488"/>
                  </a:lnTo>
                  <a:lnTo>
                    <a:pt x="4904" y="3651"/>
                  </a:lnTo>
                  <a:lnTo>
                    <a:pt x="5449" y="3815"/>
                  </a:lnTo>
                  <a:lnTo>
                    <a:pt x="5940" y="3924"/>
                  </a:lnTo>
                  <a:lnTo>
                    <a:pt x="6430" y="3978"/>
                  </a:lnTo>
                  <a:lnTo>
                    <a:pt x="6430" y="3924"/>
                  </a:lnTo>
                  <a:lnTo>
                    <a:pt x="5504" y="3597"/>
                  </a:lnTo>
                  <a:lnTo>
                    <a:pt x="4632" y="3215"/>
                  </a:lnTo>
                  <a:lnTo>
                    <a:pt x="3815" y="2834"/>
                  </a:lnTo>
                  <a:lnTo>
                    <a:pt x="2997" y="2398"/>
                  </a:lnTo>
                  <a:lnTo>
                    <a:pt x="2180" y="1853"/>
                  </a:lnTo>
                  <a:lnTo>
                    <a:pt x="1471" y="1308"/>
                  </a:lnTo>
                  <a:lnTo>
                    <a:pt x="709" y="709"/>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2647623" y="3876120"/>
              <a:ext cx="598708" cy="528016"/>
            </a:xfrm>
            <a:custGeom>
              <a:avLst/>
              <a:gdLst/>
              <a:ahLst/>
              <a:cxnLst/>
              <a:rect l="l" t="t" r="r" b="b"/>
              <a:pathLst>
                <a:path w="26048" h="23977" extrusionOk="0">
                  <a:moveTo>
                    <a:pt x="1" y="0"/>
                  </a:moveTo>
                  <a:lnTo>
                    <a:pt x="1" y="2834"/>
                  </a:lnTo>
                  <a:lnTo>
                    <a:pt x="1" y="9373"/>
                  </a:lnTo>
                  <a:lnTo>
                    <a:pt x="1" y="12751"/>
                  </a:lnTo>
                  <a:lnTo>
                    <a:pt x="55" y="15585"/>
                  </a:lnTo>
                  <a:lnTo>
                    <a:pt x="164" y="18527"/>
                  </a:lnTo>
                  <a:lnTo>
                    <a:pt x="328" y="21034"/>
                  </a:lnTo>
                  <a:lnTo>
                    <a:pt x="382" y="21960"/>
                  </a:lnTo>
                  <a:lnTo>
                    <a:pt x="491" y="22723"/>
                  </a:lnTo>
                  <a:lnTo>
                    <a:pt x="600" y="23213"/>
                  </a:lnTo>
                  <a:lnTo>
                    <a:pt x="655" y="23377"/>
                  </a:lnTo>
                  <a:lnTo>
                    <a:pt x="709" y="23486"/>
                  </a:lnTo>
                  <a:lnTo>
                    <a:pt x="873" y="23540"/>
                  </a:lnTo>
                  <a:lnTo>
                    <a:pt x="1145" y="23595"/>
                  </a:lnTo>
                  <a:lnTo>
                    <a:pt x="2017" y="23649"/>
                  </a:lnTo>
                  <a:lnTo>
                    <a:pt x="4851" y="23813"/>
                  </a:lnTo>
                  <a:lnTo>
                    <a:pt x="8774" y="23922"/>
                  </a:lnTo>
                  <a:lnTo>
                    <a:pt x="13242" y="23976"/>
                  </a:lnTo>
                  <a:lnTo>
                    <a:pt x="21579" y="23976"/>
                  </a:lnTo>
                  <a:lnTo>
                    <a:pt x="24413" y="23922"/>
                  </a:lnTo>
                  <a:lnTo>
                    <a:pt x="25285" y="23867"/>
                  </a:lnTo>
                  <a:lnTo>
                    <a:pt x="25721" y="23813"/>
                  </a:lnTo>
                  <a:lnTo>
                    <a:pt x="25830" y="23758"/>
                  </a:lnTo>
                  <a:lnTo>
                    <a:pt x="25939" y="23649"/>
                  </a:lnTo>
                  <a:lnTo>
                    <a:pt x="25993" y="23486"/>
                  </a:lnTo>
                  <a:lnTo>
                    <a:pt x="26048" y="23322"/>
                  </a:lnTo>
                  <a:lnTo>
                    <a:pt x="26048" y="22832"/>
                  </a:lnTo>
                  <a:lnTo>
                    <a:pt x="25939" y="22287"/>
                  </a:lnTo>
                  <a:lnTo>
                    <a:pt x="25775" y="21742"/>
                  </a:lnTo>
                  <a:lnTo>
                    <a:pt x="25503" y="21252"/>
                  </a:lnTo>
                  <a:lnTo>
                    <a:pt x="25230" y="20761"/>
                  </a:lnTo>
                  <a:lnTo>
                    <a:pt x="24903" y="20434"/>
                  </a:lnTo>
                  <a:lnTo>
                    <a:pt x="24249" y="19998"/>
                  </a:lnTo>
                  <a:lnTo>
                    <a:pt x="22996" y="19344"/>
                  </a:lnTo>
                  <a:lnTo>
                    <a:pt x="19672" y="17710"/>
                  </a:lnTo>
                  <a:lnTo>
                    <a:pt x="15095" y="15585"/>
                  </a:lnTo>
                  <a:lnTo>
                    <a:pt x="15149" y="12751"/>
                  </a:lnTo>
                  <a:lnTo>
                    <a:pt x="15149" y="9373"/>
                  </a:lnTo>
                  <a:lnTo>
                    <a:pt x="15149"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2647623" y="4082508"/>
              <a:ext cx="598708" cy="321628"/>
            </a:xfrm>
            <a:custGeom>
              <a:avLst/>
              <a:gdLst/>
              <a:ahLst/>
              <a:cxnLst/>
              <a:rect l="l" t="t" r="r" b="b"/>
              <a:pathLst>
                <a:path w="26048" h="14605" extrusionOk="0">
                  <a:moveTo>
                    <a:pt x="1" y="1"/>
                  </a:moveTo>
                  <a:lnTo>
                    <a:pt x="1" y="3379"/>
                  </a:lnTo>
                  <a:lnTo>
                    <a:pt x="55" y="6213"/>
                  </a:lnTo>
                  <a:lnTo>
                    <a:pt x="164" y="9155"/>
                  </a:lnTo>
                  <a:lnTo>
                    <a:pt x="328" y="11662"/>
                  </a:lnTo>
                  <a:lnTo>
                    <a:pt x="382" y="12588"/>
                  </a:lnTo>
                  <a:lnTo>
                    <a:pt x="491" y="13351"/>
                  </a:lnTo>
                  <a:lnTo>
                    <a:pt x="600" y="13841"/>
                  </a:lnTo>
                  <a:lnTo>
                    <a:pt x="655" y="14005"/>
                  </a:lnTo>
                  <a:lnTo>
                    <a:pt x="709" y="14114"/>
                  </a:lnTo>
                  <a:lnTo>
                    <a:pt x="873" y="14168"/>
                  </a:lnTo>
                  <a:lnTo>
                    <a:pt x="1145" y="14223"/>
                  </a:lnTo>
                  <a:lnTo>
                    <a:pt x="2017" y="14277"/>
                  </a:lnTo>
                  <a:lnTo>
                    <a:pt x="4851" y="14441"/>
                  </a:lnTo>
                  <a:lnTo>
                    <a:pt x="8774" y="14550"/>
                  </a:lnTo>
                  <a:lnTo>
                    <a:pt x="13242" y="14604"/>
                  </a:lnTo>
                  <a:lnTo>
                    <a:pt x="21579" y="14604"/>
                  </a:lnTo>
                  <a:lnTo>
                    <a:pt x="24413" y="14550"/>
                  </a:lnTo>
                  <a:lnTo>
                    <a:pt x="25285" y="14495"/>
                  </a:lnTo>
                  <a:lnTo>
                    <a:pt x="25721" y="14441"/>
                  </a:lnTo>
                  <a:lnTo>
                    <a:pt x="25830" y="14386"/>
                  </a:lnTo>
                  <a:lnTo>
                    <a:pt x="25939" y="14277"/>
                  </a:lnTo>
                  <a:lnTo>
                    <a:pt x="25993" y="14114"/>
                  </a:lnTo>
                  <a:lnTo>
                    <a:pt x="26048" y="13950"/>
                  </a:lnTo>
                  <a:lnTo>
                    <a:pt x="26048" y="13460"/>
                  </a:lnTo>
                  <a:lnTo>
                    <a:pt x="25939" y="12915"/>
                  </a:lnTo>
                  <a:lnTo>
                    <a:pt x="25775" y="12370"/>
                  </a:lnTo>
                  <a:lnTo>
                    <a:pt x="25503" y="11880"/>
                  </a:lnTo>
                  <a:lnTo>
                    <a:pt x="25230" y="11389"/>
                  </a:lnTo>
                  <a:lnTo>
                    <a:pt x="24903" y="11062"/>
                  </a:lnTo>
                  <a:lnTo>
                    <a:pt x="24195" y="10626"/>
                  </a:lnTo>
                  <a:lnTo>
                    <a:pt x="22996" y="9972"/>
                  </a:lnTo>
                  <a:lnTo>
                    <a:pt x="19672" y="8338"/>
                  </a:lnTo>
                  <a:lnTo>
                    <a:pt x="15095" y="6213"/>
                  </a:lnTo>
                  <a:lnTo>
                    <a:pt x="15149" y="3379"/>
                  </a:lnTo>
                  <a:lnTo>
                    <a:pt x="151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2646381" y="4156898"/>
              <a:ext cx="601213" cy="248428"/>
            </a:xfrm>
            <a:custGeom>
              <a:avLst/>
              <a:gdLst/>
              <a:ahLst/>
              <a:cxnLst/>
              <a:rect l="l" t="t" r="r" b="b"/>
              <a:pathLst>
                <a:path w="26157" h="11281" extrusionOk="0">
                  <a:moveTo>
                    <a:pt x="0" y="1"/>
                  </a:moveTo>
                  <a:lnTo>
                    <a:pt x="55" y="3924"/>
                  </a:lnTo>
                  <a:lnTo>
                    <a:pt x="218" y="7303"/>
                  </a:lnTo>
                  <a:lnTo>
                    <a:pt x="327" y="8665"/>
                  </a:lnTo>
                  <a:lnTo>
                    <a:pt x="436" y="9700"/>
                  </a:lnTo>
                  <a:lnTo>
                    <a:pt x="545" y="10409"/>
                  </a:lnTo>
                  <a:lnTo>
                    <a:pt x="600" y="10627"/>
                  </a:lnTo>
                  <a:lnTo>
                    <a:pt x="709" y="10736"/>
                  </a:lnTo>
                  <a:lnTo>
                    <a:pt x="981" y="10845"/>
                  </a:lnTo>
                  <a:lnTo>
                    <a:pt x="1635" y="10899"/>
                  </a:lnTo>
                  <a:lnTo>
                    <a:pt x="3706" y="11063"/>
                  </a:lnTo>
                  <a:lnTo>
                    <a:pt x="8120" y="11172"/>
                  </a:lnTo>
                  <a:lnTo>
                    <a:pt x="13896" y="11281"/>
                  </a:lnTo>
                  <a:lnTo>
                    <a:pt x="19508" y="11281"/>
                  </a:lnTo>
                  <a:lnTo>
                    <a:pt x="23867" y="11226"/>
                  </a:lnTo>
                  <a:lnTo>
                    <a:pt x="25230" y="11172"/>
                  </a:lnTo>
                  <a:lnTo>
                    <a:pt x="25829" y="11117"/>
                  </a:lnTo>
                  <a:lnTo>
                    <a:pt x="25938" y="11063"/>
                  </a:lnTo>
                  <a:lnTo>
                    <a:pt x="26047" y="10899"/>
                  </a:lnTo>
                  <a:lnTo>
                    <a:pt x="26102" y="10736"/>
                  </a:lnTo>
                  <a:lnTo>
                    <a:pt x="26156" y="10572"/>
                  </a:lnTo>
                  <a:lnTo>
                    <a:pt x="26156" y="10082"/>
                  </a:lnTo>
                  <a:lnTo>
                    <a:pt x="26047" y="9591"/>
                  </a:lnTo>
                  <a:lnTo>
                    <a:pt x="25884" y="9046"/>
                  </a:lnTo>
                  <a:lnTo>
                    <a:pt x="25666" y="8502"/>
                  </a:lnTo>
                  <a:lnTo>
                    <a:pt x="25339" y="8066"/>
                  </a:lnTo>
                  <a:lnTo>
                    <a:pt x="25012" y="7684"/>
                  </a:lnTo>
                  <a:lnTo>
                    <a:pt x="24303" y="7248"/>
                  </a:lnTo>
                  <a:lnTo>
                    <a:pt x="23105" y="6594"/>
                  </a:lnTo>
                  <a:lnTo>
                    <a:pt x="19726" y="4960"/>
                  </a:lnTo>
                  <a:lnTo>
                    <a:pt x="15149" y="2835"/>
                  </a:lnTo>
                  <a:lnTo>
                    <a:pt x="15203"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2531159" y="2419336"/>
              <a:ext cx="501000" cy="1621198"/>
            </a:xfrm>
            <a:custGeom>
              <a:avLst/>
              <a:gdLst/>
              <a:ahLst/>
              <a:cxnLst/>
              <a:rect l="l" t="t" r="r" b="b"/>
              <a:pathLst>
                <a:path w="21797" h="73618" extrusionOk="0">
                  <a:moveTo>
                    <a:pt x="0" y="1"/>
                  </a:moveTo>
                  <a:lnTo>
                    <a:pt x="2071" y="20816"/>
                  </a:lnTo>
                  <a:lnTo>
                    <a:pt x="3542" y="35256"/>
                  </a:lnTo>
                  <a:lnTo>
                    <a:pt x="4196" y="42013"/>
                  </a:lnTo>
                  <a:lnTo>
                    <a:pt x="4305" y="44192"/>
                  </a:lnTo>
                  <a:lnTo>
                    <a:pt x="4741" y="61575"/>
                  </a:lnTo>
                  <a:lnTo>
                    <a:pt x="5068" y="73617"/>
                  </a:lnTo>
                  <a:lnTo>
                    <a:pt x="21797" y="73617"/>
                  </a:lnTo>
                  <a:lnTo>
                    <a:pt x="21143" y="59668"/>
                  </a:lnTo>
                  <a:lnTo>
                    <a:pt x="20598" y="48770"/>
                  </a:lnTo>
                  <a:lnTo>
                    <a:pt x="20325" y="44247"/>
                  </a:lnTo>
                  <a:lnTo>
                    <a:pt x="20107" y="41087"/>
                  </a:lnTo>
                  <a:lnTo>
                    <a:pt x="19617" y="37054"/>
                  </a:lnTo>
                  <a:lnTo>
                    <a:pt x="18854" y="31333"/>
                  </a:lnTo>
                  <a:lnTo>
                    <a:pt x="16838" y="17601"/>
                  </a:lnTo>
                  <a:lnTo>
                    <a:pt x="15040" y="5286"/>
                  </a:lnTo>
                  <a:lnTo>
                    <a:pt x="1422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2572485" y="2450541"/>
              <a:ext cx="125267" cy="1519193"/>
            </a:xfrm>
            <a:custGeom>
              <a:avLst/>
              <a:gdLst/>
              <a:ahLst/>
              <a:cxnLst/>
              <a:rect l="l" t="t" r="r" b="b"/>
              <a:pathLst>
                <a:path w="5450" h="68986" extrusionOk="0">
                  <a:moveTo>
                    <a:pt x="55" y="0"/>
                  </a:moveTo>
                  <a:lnTo>
                    <a:pt x="1" y="55"/>
                  </a:lnTo>
                  <a:lnTo>
                    <a:pt x="927" y="6757"/>
                  </a:lnTo>
                  <a:lnTo>
                    <a:pt x="1690" y="13514"/>
                  </a:lnTo>
                  <a:lnTo>
                    <a:pt x="2398" y="20271"/>
                  </a:lnTo>
                  <a:lnTo>
                    <a:pt x="2998" y="27028"/>
                  </a:lnTo>
                  <a:lnTo>
                    <a:pt x="3597" y="33785"/>
                  </a:lnTo>
                  <a:lnTo>
                    <a:pt x="4033" y="40541"/>
                  </a:lnTo>
                  <a:lnTo>
                    <a:pt x="4414" y="47298"/>
                  </a:lnTo>
                  <a:lnTo>
                    <a:pt x="4741" y="54055"/>
                  </a:lnTo>
                  <a:lnTo>
                    <a:pt x="5014" y="61466"/>
                  </a:lnTo>
                  <a:lnTo>
                    <a:pt x="5232" y="68931"/>
                  </a:lnTo>
                  <a:lnTo>
                    <a:pt x="5286" y="68985"/>
                  </a:lnTo>
                  <a:lnTo>
                    <a:pt x="5341" y="68985"/>
                  </a:lnTo>
                  <a:lnTo>
                    <a:pt x="5450" y="68931"/>
                  </a:lnTo>
                  <a:lnTo>
                    <a:pt x="5232" y="62174"/>
                  </a:lnTo>
                  <a:lnTo>
                    <a:pt x="5014" y="55472"/>
                  </a:lnTo>
                  <a:lnTo>
                    <a:pt x="4741" y="48824"/>
                  </a:lnTo>
                  <a:lnTo>
                    <a:pt x="4414" y="42067"/>
                  </a:lnTo>
                  <a:lnTo>
                    <a:pt x="3978" y="35310"/>
                  </a:lnTo>
                  <a:lnTo>
                    <a:pt x="3433" y="28608"/>
                  </a:lnTo>
                  <a:lnTo>
                    <a:pt x="2834" y="21851"/>
                  </a:lnTo>
                  <a:lnTo>
                    <a:pt x="2071" y="15149"/>
                  </a:lnTo>
                  <a:lnTo>
                    <a:pt x="1145" y="7575"/>
                  </a:lnTo>
                  <a:lnTo>
                    <a:pt x="110" y="55"/>
                  </a:lnTo>
                  <a:lnTo>
                    <a:pt x="55"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2660149" y="3975702"/>
              <a:ext cx="346956" cy="8434"/>
            </a:xfrm>
            <a:custGeom>
              <a:avLst/>
              <a:gdLst/>
              <a:ahLst/>
              <a:cxnLst/>
              <a:rect l="l" t="t" r="r" b="b"/>
              <a:pathLst>
                <a:path w="15095" h="383" extrusionOk="0">
                  <a:moveTo>
                    <a:pt x="4960" y="1"/>
                  </a:moveTo>
                  <a:lnTo>
                    <a:pt x="1690" y="55"/>
                  </a:lnTo>
                  <a:lnTo>
                    <a:pt x="219" y="110"/>
                  </a:lnTo>
                  <a:lnTo>
                    <a:pt x="1" y="110"/>
                  </a:lnTo>
                  <a:lnTo>
                    <a:pt x="1" y="164"/>
                  </a:lnTo>
                  <a:lnTo>
                    <a:pt x="273" y="219"/>
                  </a:lnTo>
                  <a:lnTo>
                    <a:pt x="2725" y="328"/>
                  </a:lnTo>
                  <a:lnTo>
                    <a:pt x="5286" y="382"/>
                  </a:lnTo>
                  <a:lnTo>
                    <a:pt x="7739" y="382"/>
                  </a:lnTo>
                  <a:lnTo>
                    <a:pt x="9973" y="328"/>
                  </a:lnTo>
                  <a:lnTo>
                    <a:pt x="13515" y="273"/>
                  </a:lnTo>
                  <a:lnTo>
                    <a:pt x="15040" y="219"/>
                  </a:lnTo>
                  <a:lnTo>
                    <a:pt x="15095" y="164"/>
                  </a:lnTo>
                  <a:lnTo>
                    <a:pt x="15040" y="110"/>
                  </a:lnTo>
                  <a:lnTo>
                    <a:pt x="959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2531159" y="2419336"/>
              <a:ext cx="279311" cy="973208"/>
            </a:xfrm>
            <a:custGeom>
              <a:avLst/>
              <a:gdLst/>
              <a:ahLst/>
              <a:cxnLst/>
              <a:rect l="l" t="t" r="r" b="b"/>
              <a:pathLst>
                <a:path w="12152" h="44193" extrusionOk="0">
                  <a:moveTo>
                    <a:pt x="0" y="1"/>
                  </a:moveTo>
                  <a:lnTo>
                    <a:pt x="2071" y="20816"/>
                  </a:lnTo>
                  <a:lnTo>
                    <a:pt x="3542" y="35256"/>
                  </a:lnTo>
                  <a:lnTo>
                    <a:pt x="4196" y="42013"/>
                  </a:lnTo>
                  <a:lnTo>
                    <a:pt x="4305" y="44192"/>
                  </a:lnTo>
                  <a:lnTo>
                    <a:pt x="12152"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2076519" y="3910914"/>
              <a:ext cx="586158" cy="565211"/>
            </a:xfrm>
            <a:custGeom>
              <a:avLst/>
              <a:gdLst/>
              <a:ahLst/>
              <a:cxnLst/>
              <a:rect l="l" t="t" r="r" b="b"/>
              <a:pathLst>
                <a:path w="25502" h="25666" extrusionOk="0">
                  <a:moveTo>
                    <a:pt x="2016" y="0"/>
                  </a:moveTo>
                  <a:lnTo>
                    <a:pt x="1580" y="2670"/>
                  </a:lnTo>
                  <a:lnTo>
                    <a:pt x="1144" y="5613"/>
                  </a:lnTo>
                  <a:lnTo>
                    <a:pt x="709" y="9100"/>
                  </a:lnTo>
                  <a:lnTo>
                    <a:pt x="327" y="12642"/>
                  </a:lnTo>
                  <a:lnTo>
                    <a:pt x="218" y="14059"/>
                  </a:lnTo>
                  <a:lnTo>
                    <a:pt x="164" y="15421"/>
                  </a:lnTo>
                  <a:lnTo>
                    <a:pt x="55" y="18418"/>
                  </a:lnTo>
                  <a:lnTo>
                    <a:pt x="0" y="20870"/>
                  </a:lnTo>
                  <a:lnTo>
                    <a:pt x="0" y="21851"/>
                  </a:lnTo>
                  <a:lnTo>
                    <a:pt x="55" y="22614"/>
                  </a:lnTo>
                  <a:lnTo>
                    <a:pt x="109" y="23159"/>
                  </a:lnTo>
                  <a:lnTo>
                    <a:pt x="164" y="23268"/>
                  </a:lnTo>
                  <a:lnTo>
                    <a:pt x="218" y="23377"/>
                  </a:lnTo>
                  <a:lnTo>
                    <a:pt x="382" y="23431"/>
                  </a:lnTo>
                  <a:lnTo>
                    <a:pt x="600" y="23486"/>
                  </a:lnTo>
                  <a:lnTo>
                    <a:pt x="1471" y="23649"/>
                  </a:lnTo>
                  <a:lnTo>
                    <a:pt x="4359" y="24031"/>
                  </a:lnTo>
                  <a:lnTo>
                    <a:pt x="8228" y="24412"/>
                  </a:lnTo>
                  <a:lnTo>
                    <a:pt x="12642" y="24848"/>
                  </a:lnTo>
                  <a:lnTo>
                    <a:pt x="17056" y="25175"/>
                  </a:lnTo>
                  <a:lnTo>
                    <a:pt x="20979" y="25448"/>
                  </a:lnTo>
                  <a:lnTo>
                    <a:pt x="23813" y="25611"/>
                  </a:lnTo>
                  <a:lnTo>
                    <a:pt x="24685" y="25665"/>
                  </a:lnTo>
                  <a:lnTo>
                    <a:pt x="25120" y="25665"/>
                  </a:lnTo>
                  <a:lnTo>
                    <a:pt x="25229" y="25557"/>
                  </a:lnTo>
                  <a:lnTo>
                    <a:pt x="25338" y="25448"/>
                  </a:lnTo>
                  <a:lnTo>
                    <a:pt x="25447" y="25339"/>
                  </a:lnTo>
                  <a:lnTo>
                    <a:pt x="25502" y="25121"/>
                  </a:lnTo>
                  <a:lnTo>
                    <a:pt x="25502" y="24685"/>
                  </a:lnTo>
                  <a:lnTo>
                    <a:pt x="25447" y="24140"/>
                  </a:lnTo>
                  <a:lnTo>
                    <a:pt x="25338" y="23595"/>
                  </a:lnTo>
                  <a:lnTo>
                    <a:pt x="25120" y="23050"/>
                  </a:lnTo>
                  <a:lnTo>
                    <a:pt x="24902" y="22560"/>
                  </a:lnTo>
                  <a:lnTo>
                    <a:pt x="24576" y="22178"/>
                  </a:lnTo>
                  <a:lnTo>
                    <a:pt x="23922" y="21688"/>
                  </a:lnTo>
                  <a:lnTo>
                    <a:pt x="22723" y="20979"/>
                  </a:lnTo>
                  <a:lnTo>
                    <a:pt x="19562" y="19072"/>
                  </a:lnTo>
                  <a:lnTo>
                    <a:pt x="15149" y="16566"/>
                  </a:lnTo>
                  <a:lnTo>
                    <a:pt x="15421" y="13787"/>
                  </a:lnTo>
                  <a:lnTo>
                    <a:pt x="15802" y="10136"/>
                  </a:lnTo>
                  <a:lnTo>
                    <a:pt x="16674" y="1145"/>
                  </a:lnTo>
                  <a:lnTo>
                    <a:pt x="2016"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2076519" y="4111312"/>
              <a:ext cx="586158" cy="364813"/>
            </a:xfrm>
            <a:custGeom>
              <a:avLst/>
              <a:gdLst/>
              <a:ahLst/>
              <a:cxnLst/>
              <a:rect l="l" t="t" r="r" b="b"/>
              <a:pathLst>
                <a:path w="25502" h="16566" extrusionOk="0">
                  <a:moveTo>
                    <a:pt x="709" y="0"/>
                  </a:moveTo>
                  <a:lnTo>
                    <a:pt x="327" y="3542"/>
                  </a:lnTo>
                  <a:lnTo>
                    <a:pt x="218" y="4959"/>
                  </a:lnTo>
                  <a:lnTo>
                    <a:pt x="164" y="6321"/>
                  </a:lnTo>
                  <a:lnTo>
                    <a:pt x="55" y="9318"/>
                  </a:lnTo>
                  <a:lnTo>
                    <a:pt x="0" y="11770"/>
                  </a:lnTo>
                  <a:lnTo>
                    <a:pt x="0" y="12751"/>
                  </a:lnTo>
                  <a:lnTo>
                    <a:pt x="55" y="13514"/>
                  </a:lnTo>
                  <a:lnTo>
                    <a:pt x="109" y="14059"/>
                  </a:lnTo>
                  <a:lnTo>
                    <a:pt x="164" y="14168"/>
                  </a:lnTo>
                  <a:lnTo>
                    <a:pt x="218" y="14277"/>
                  </a:lnTo>
                  <a:lnTo>
                    <a:pt x="382" y="14331"/>
                  </a:lnTo>
                  <a:lnTo>
                    <a:pt x="600" y="14386"/>
                  </a:lnTo>
                  <a:lnTo>
                    <a:pt x="1471" y="14549"/>
                  </a:lnTo>
                  <a:lnTo>
                    <a:pt x="4359" y="14931"/>
                  </a:lnTo>
                  <a:lnTo>
                    <a:pt x="8228" y="15312"/>
                  </a:lnTo>
                  <a:lnTo>
                    <a:pt x="12642" y="15748"/>
                  </a:lnTo>
                  <a:lnTo>
                    <a:pt x="17056" y="16075"/>
                  </a:lnTo>
                  <a:lnTo>
                    <a:pt x="20979" y="16348"/>
                  </a:lnTo>
                  <a:lnTo>
                    <a:pt x="23813" y="16511"/>
                  </a:lnTo>
                  <a:lnTo>
                    <a:pt x="24685" y="16565"/>
                  </a:lnTo>
                  <a:lnTo>
                    <a:pt x="25120" y="16565"/>
                  </a:lnTo>
                  <a:lnTo>
                    <a:pt x="25229" y="16457"/>
                  </a:lnTo>
                  <a:lnTo>
                    <a:pt x="25338" y="16348"/>
                  </a:lnTo>
                  <a:lnTo>
                    <a:pt x="25447" y="16239"/>
                  </a:lnTo>
                  <a:lnTo>
                    <a:pt x="25502" y="16021"/>
                  </a:lnTo>
                  <a:lnTo>
                    <a:pt x="25502" y="15585"/>
                  </a:lnTo>
                  <a:lnTo>
                    <a:pt x="25447" y="15040"/>
                  </a:lnTo>
                  <a:lnTo>
                    <a:pt x="25338" y="14495"/>
                  </a:lnTo>
                  <a:lnTo>
                    <a:pt x="25120" y="13950"/>
                  </a:lnTo>
                  <a:lnTo>
                    <a:pt x="24902" y="13460"/>
                  </a:lnTo>
                  <a:lnTo>
                    <a:pt x="24576" y="13078"/>
                  </a:lnTo>
                  <a:lnTo>
                    <a:pt x="23922" y="12588"/>
                  </a:lnTo>
                  <a:lnTo>
                    <a:pt x="22723" y="11879"/>
                  </a:lnTo>
                  <a:lnTo>
                    <a:pt x="19562" y="9972"/>
                  </a:lnTo>
                  <a:lnTo>
                    <a:pt x="15149" y="7466"/>
                  </a:lnTo>
                  <a:lnTo>
                    <a:pt x="15421" y="4687"/>
                  </a:lnTo>
                  <a:lnTo>
                    <a:pt x="15802" y="1036"/>
                  </a:lnTo>
                  <a:lnTo>
                    <a:pt x="8392" y="545"/>
                  </a:lnTo>
                  <a:lnTo>
                    <a:pt x="7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2075255" y="4189314"/>
              <a:ext cx="589928" cy="288001"/>
            </a:xfrm>
            <a:custGeom>
              <a:avLst/>
              <a:gdLst/>
              <a:ahLst/>
              <a:cxnLst/>
              <a:rect l="l" t="t" r="r" b="b"/>
              <a:pathLst>
                <a:path w="25666" h="13078" extrusionOk="0">
                  <a:moveTo>
                    <a:pt x="328" y="0"/>
                  </a:moveTo>
                  <a:lnTo>
                    <a:pt x="110" y="3869"/>
                  </a:lnTo>
                  <a:lnTo>
                    <a:pt x="1" y="7247"/>
                  </a:lnTo>
                  <a:lnTo>
                    <a:pt x="1" y="8610"/>
                  </a:lnTo>
                  <a:lnTo>
                    <a:pt x="1" y="9700"/>
                  </a:lnTo>
                  <a:lnTo>
                    <a:pt x="110" y="10408"/>
                  </a:lnTo>
                  <a:lnTo>
                    <a:pt x="164" y="10626"/>
                  </a:lnTo>
                  <a:lnTo>
                    <a:pt x="219" y="10735"/>
                  </a:lnTo>
                  <a:lnTo>
                    <a:pt x="382" y="10844"/>
                  </a:lnTo>
                  <a:lnTo>
                    <a:pt x="600" y="10898"/>
                  </a:lnTo>
                  <a:lnTo>
                    <a:pt x="1472" y="11062"/>
                  </a:lnTo>
                  <a:lnTo>
                    <a:pt x="4360" y="11443"/>
                  </a:lnTo>
                  <a:lnTo>
                    <a:pt x="8283" y="11825"/>
                  </a:lnTo>
                  <a:lnTo>
                    <a:pt x="12697" y="12206"/>
                  </a:lnTo>
                  <a:lnTo>
                    <a:pt x="17165" y="12588"/>
                  </a:lnTo>
                  <a:lnTo>
                    <a:pt x="21089" y="12860"/>
                  </a:lnTo>
                  <a:lnTo>
                    <a:pt x="23977" y="13023"/>
                  </a:lnTo>
                  <a:lnTo>
                    <a:pt x="24848" y="13078"/>
                  </a:lnTo>
                  <a:lnTo>
                    <a:pt x="25230" y="13023"/>
                  </a:lnTo>
                  <a:lnTo>
                    <a:pt x="25393" y="12969"/>
                  </a:lnTo>
                  <a:lnTo>
                    <a:pt x="25502" y="12860"/>
                  </a:lnTo>
                  <a:lnTo>
                    <a:pt x="25557" y="12697"/>
                  </a:lnTo>
                  <a:lnTo>
                    <a:pt x="25611" y="12533"/>
                  </a:lnTo>
                  <a:lnTo>
                    <a:pt x="25666" y="12043"/>
                  </a:lnTo>
                  <a:lnTo>
                    <a:pt x="25611" y="11552"/>
                  </a:lnTo>
                  <a:lnTo>
                    <a:pt x="25448" y="10953"/>
                  </a:lnTo>
                  <a:lnTo>
                    <a:pt x="25230" y="10408"/>
                  </a:lnTo>
                  <a:lnTo>
                    <a:pt x="24957" y="9918"/>
                  </a:lnTo>
                  <a:lnTo>
                    <a:pt x="24685" y="9536"/>
                  </a:lnTo>
                  <a:lnTo>
                    <a:pt x="24031" y="9100"/>
                  </a:lnTo>
                  <a:lnTo>
                    <a:pt x="22832" y="8337"/>
                  </a:lnTo>
                  <a:lnTo>
                    <a:pt x="19617" y="6430"/>
                  </a:lnTo>
                  <a:lnTo>
                    <a:pt x="15204" y="3924"/>
                  </a:lnTo>
                  <a:lnTo>
                    <a:pt x="15476" y="1145"/>
                  </a:lnTo>
                  <a:lnTo>
                    <a:pt x="328"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2330754" y="4251701"/>
              <a:ext cx="108994" cy="22837"/>
            </a:xfrm>
            <a:custGeom>
              <a:avLst/>
              <a:gdLst/>
              <a:ahLst/>
              <a:cxnLst/>
              <a:rect l="l" t="t" r="r" b="b"/>
              <a:pathLst>
                <a:path w="4742" h="1037" extrusionOk="0">
                  <a:moveTo>
                    <a:pt x="2889" y="1"/>
                  </a:moveTo>
                  <a:lnTo>
                    <a:pt x="2289" y="55"/>
                  </a:lnTo>
                  <a:lnTo>
                    <a:pt x="1636" y="164"/>
                  </a:lnTo>
                  <a:lnTo>
                    <a:pt x="1091" y="382"/>
                  </a:lnTo>
                  <a:lnTo>
                    <a:pt x="546" y="600"/>
                  </a:lnTo>
                  <a:lnTo>
                    <a:pt x="1" y="982"/>
                  </a:lnTo>
                  <a:lnTo>
                    <a:pt x="1" y="1036"/>
                  </a:lnTo>
                  <a:lnTo>
                    <a:pt x="55" y="1036"/>
                  </a:lnTo>
                  <a:lnTo>
                    <a:pt x="1200" y="818"/>
                  </a:lnTo>
                  <a:lnTo>
                    <a:pt x="2344" y="600"/>
                  </a:lnTo>
                  <a:lnTo>
                    <a:pt x="3488" y="491"/>
                  </a:lnTo>
                  <a:lnTo>
                    <a:pt x="4687" y="437"/>
                  </a:lnTo>
                  <a:lnTo>
                    <a:pt x="4741" y="382"/>
                  </a:lnTo>
                  <a:lnTo>
                    <a:pt x="4741" y="328"/>
                  </a:lnTo>
                  <a:lnTo>
                    <a:pt x="4687" y="273"/>
                  </a:lnTo>
                  <a:lnTo>
                    <a:pt x="4088" y="110"/>
                  </a:lnTo>
                  <a:lnTo>
                    <a:pt x="3488" y="55"/>
                  </a:lnTo>
                  <a:lnTo>
                    <a:pt x="288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2355808" y="4269715"/>
              <a:ext cx="108994" cy="22815"/>
            </a:xfrm>
            <a:custGeom>
              <a:avLst/>
              <a:gdLst/>
              <a:ahLst/>
              <a:cxnLst/>
              <a:rect l="l" t="t" r="r" b="b"/>
              <a:pathLst>
                <a:path w="4742" h="1036" extrusionOk="0">
                  <a:moveTo>
                    <a:pt x="2235" y="0"/>
                  </a:moveTo>
                  <a:lnTo>
                    <a:pt x="1635" y="109"/>
                  </a:lnTo>
                  <a:lnTo>
                    <a:pt x="1036" y="327"/>
                  </a:lnTo>
                  <a:lnTo>
                    <a:pt x="491" y="600"/>
                  </a:lnTo>
                  <a:lnTo>
                    <a:pt x="1" y="926"/>
                  </a:lnTo>
                  <a:lnTo>
                    <a:pt x="1" y="981"/>
                  </a:lnTo>
                  <a:lnTo>
                    <a:pt x="55" y="1035"/>
                  </a:lnTo>
                  <a:lnTo>
                    <a:pt x="1199" y="763"/>
                  </a:lnTo>
                  <a:lnTo>
                    <a:pt x="2344" y="600"/>
                  </a:lnTo>
                  <a:lnTo>
                    <a:pt x="3488" y="491"/>
                  </a:lnTo>
                  <a:lnTo>
                    <a:pt x="4632" y="436"/>
                  </a:lnTo>
                  <a:lnTo>
                    <a:pt x="4741" y="382"/>
                  </a:lnTo>
                  <a:lnTo>
                    <a:pt x="4741" y="327"/>
                  </a:lnTo>
                  <a:lnTo>
                    <a:pt x="4741" y="218"/>
                  </a:lnTo>
                  <a:lnTo>
                    <a:pt x="4687" y="218"/>
                  </a:lnTo>
                  <a:lnTo>
                    <a:pt x="4087" y="55"/>
                  </a:lnTo>
                  <a:lnTo>
                    <a:pt x="348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2379597" y="4286496"/>
              <a:ext cx="108994" cy="22837"/>
            </a:xfrm>
            <a:custGeom>
              <a:avLst/>
              <a:gdLst/>
              <a:ahLst/>
              <a:cxnLst/>
              <a:rect l="l" t="t" r="r" b="b"/>
              <a:pathLst>
                <a:path w="4742" h="1037" extrusionOk="0">
                  <a:moveTo>
                    <a:pt x="2889" y="1"/>
                  </a:moveTo>
                  <a:lnTo>
                    <a:pt x="2235" y="55"/>
                  </a:lnTo>
                  <a:lnTo>
                    <a:pt x="1636" y="164"/>
                  </a:lnTo>
                  <a:lnTo>
                    <a:pt x="1091" y="328"/>
                  </a:lnTo>
                  <a:lnTo>
                    <a:pt x="546" y="600"/>
                  </a:lnTo>
                  <a:lnTo>
                    <a:pt x="1" y="927"/>
                  </a:lnTo>
                  <a:lnTo>
                    <a:pt x="1" y="982"/>
                  </a:lnTo>
                  <a:lnTo>
                    <a:pt x="55" y="1036"/>
                  </a:lnTo>
                  <a:lnTo>
                    <a:pt x="1200" y="764"/>
                  </a:lnTo>
                  <a:lnTo>
                    <a:pt x="2344" y="600"/>
                  </a:lnTo>
                  <a:lnTo>
                    <a:pt x="3543" y="491"/>
                  </a:lnTo>
                  <a:lnTo>
                    <a:pt x="4687" y="437"/>
                  </a:lnTo>
                  <a:lnTo>
                    <a:pt x="4742" y="382"/>
                  </a:lnTo>
                  <a:lnTo>
                    <a:pt x="4742" y="328"/>
                  </a:lnTo>
                  <a:lnTo>
                    <a:pt x="4687" y="219"/>
                  </a:lnTo>
                  <a:lnTo>
                    <a:pt x="4088" y="110"/>
                  </a:lnTo>
                  <a:lnTo>
                    <a:pt x="348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2404650" y="4303298"/>
              <a:ext cx="108994" cy="22837"/>
            </a:xfrm>
            <a:custGeom>
              <a:avLst/>
              <a:gdLst/>
              <a:ahLst/>
              <a:cxnLst/>
              <a:rect l="l" t="t" r="r" b="b"/>
              <a:pathLst>
                <a:path w="4742" h="1037" extrusionOk="0">
                  <a:moveTo>
                    <a:pt x="2834" y="1"/>
                  </a:moveTo>
                  <a:lnTo>
                    <a:pt x="2235" y="55"/>
                  </a:lnTo>
                  <a:lnTo>
                    <a:pt x="1635" y="164"/>
                  </a:lnTo>
                  <a:lnTo>
                    <a:pt x="1036" y="328"/>
                  </a:lnTo>
                  <a:lnTo>
                    <a:pt x="491" y="600"/>
                  </a:lnTo>
                  <a:lnTo>
                    <a:pt x="1" y="927"/>
                  </a:lnTo>
                  <a:lnTo>
                    <a:pt x="1" y="1036"/>
                  </a:lnTo>
                  <a:lnTo>
                    <a:pt x="55" y="1036"/>
                  </a:lnTo>
                  <a:lnTo>
                    <a:pt x="1200" y="818"/>
                  </a:lnTo>
                  <a:lnTo>
                    <a:pt x="2344" y="600"/>
                  </a:lnTo>
                  <a:lnTo>
                    <a:pt x="3488" y="491"/>
                  </a:lnTo>
                  <a:lnTo>
                    <a:pt x="4632" y="437"/>
                  </a:lnTo>
                  <a:lnTo>
                    <a:pt x="4687" y="382"/>
                  </a:lnTo>
                  <a:lnTo>
                    <a:pt x="4741" y="328"/>
                  </a:lnTo>
                  <a:lnTo>
                    <a:pt x="4687" y="273"/>
                  </a:lnTo>
                  <a:lnTo>
                    <a:pt x="4687" y="219"/>
                  </a:lnTo>
                  <a:lnTo>
                    <a:pt x="4088" y="110"/>
                  </a:lnTo>
                  <a:lnTo>
                    <a:pt x="348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2394629" y="4168899"/>
              <a:ext cx="120256" cy="92425"/>
            </a:xfrm>
            <a:custGeom>
              <a:avLst/>
              <a:gdLst/>
              <a:ahLst/>
              <a:cxnLst/>
              <a:rect l="l" t="t" r="r" b="b"/>
              <a:pathLst>
                <a:path w="5232" h="4197" extrusionOk="0">
                  <a:moveTo>
                    <a:pt x="4033" y="491"/>
                  </a:moveTo>
                  <a:lnTo>
                    <a:pt x="4360" y="546"/>
                  </a:lnTo>
                  <a:lnTo>
                    <a:pt x="4469" y="600"/>
                  </a:lnTo>
                  <a:lnTo>
                    <a:pt x="4578" y="709"/>
                  </a:lnTo>
                  <a:lnTo>
                    <a:pt x="4687" y="818"/>
                  </a:lnTo>
                  <a:lnTo>
                    <a:pt x="4742" y="1036"/>
                  </a:lnTo>
                  <a:lnTo>
                    <a:pt x="4742" y="1254"/>
                  </a:lnTo>
                  <a:lnTo>
                    <a:pt x="4687" y="1581"/>
                  </a:lnTo>
                  <a:lnTo>
                    <a:pt x="4524" y="1908"/>
                  </a:lnTo>
                  <a:lnTo>
                    <a:pt x="4306" y="2181"/>
                  </a:lnTo>
                  <a:lnTo>
                    <a:pt x="3979" y="2398"/>
                  </a:lnTo>
                  <a:lnTo>
                    <a:pt x="3597" y="2616"/>
                  </a:lnTo>
                  <a:lnTo>
                    <a:pt x="2834" y="2943"/>
                  </a:lnTo>
                  <a:lnTo>
                    <a:pt x="2126" y="3216"/>
                  </a:lnTo>
                  <a:lnTo>
                    <a:pt x="1200" y="3488"/>
                  </a:lnTo>
                  <a:lnTo>
                    <a:pt x="219" y="3815"/>
                  </a:lnTo>
                  <a:lnTo>
                    <a:pt x="219" y="3815"/>
                  </a:lnTo>
                  <a:lnTo>
                    <a:pt x="982" y="2780"/>
                  </a:lnTo>
                  <a:lnTo>
                    <a:pt x="1363" y="2290"/>
                  </a:lnTo>
                  <a:lnTo>
                    <a:pt x="1799" y="1854"/>
                  </a:lnTo>
                  <a:lnTo>
                    <a:pt x="2235" y="1418"/>
                  </a:lnTo>
                  <a:lnTo>
                    <a:pt x="2671" y="982"/>
                  </a:lnTo>
                  <a:lnTo>
                    <a:pt x="2943" y="818"/>
                  </a:lnTo>
                  <a:lnTo>
                    <a:pt x="3270" y="655"/>
                  </a:lnTo>
                  <a:lnTo>
                    <a:pt x="3652" y="546"/>
                  </a:lnTo>
                  <a:lnTo>
                    <a:pt x="4033" y="491"/>
                  </a:lnTo>
                  <a:close/>
                  <a:moveTo>
                    <a:pt x="3924" y="1"/>
                  </a:moveTo>
                  <a:lnTo>
                    <a:pt x="3543" y="55"/>
                  </a:lnTo>
                  <a:lnTo>
                    <a:pt x="3216" y="164"/>
                  </a:lnTo>
                  <a:lnTo>
                    <a:pt x="2943" y="328"/>
                  </a:lnTo>
                  <a:lnTo>
                    <a:pt x="2671" y="491"/>
                  </a:lnTo>
                  <a:lnTo>
                    <a:pt x="2235" y="818"/>
                  </a:lnTo>
                  <a:lnTo>
                    <a:pt x="1854" y="1200"/>
                  </a:lnTo>
                  <a:lnTo>
                    <a:pt x="1472" y="1581"/>
                  </a:lnTo>
                  <a:lnTo>
                    <a:pt x="1091" y="2017"/>
                  </a:lnTo>
                  <a:lnTo>
                    <a:pt x="818" y="2453"/>
                  </a:lnTo>
                  <a:lnTo>
                    <a:pt x="491" y="2943"/>
                  </a:lnTo>
                  <a:lnTo>
                    <a:pt x="219" y="3434"/>
                  </a:lnTo>
                  <a:lnTo>
                    <a:pt x="1" y="3924"/>
                  </a:lnTo>
                  <a:lnTo>
                    <a:pt x="1" y="3979"/>
                  </a:lnTo>
                  <a:lnTo>
                    <a:pt x="55" y="3979"/>
                  </a:lnTo>
                  <a:lnTo>
                    <a:pt x="110" y="4142"/>
                  </a:lnTo>
                  <a:lnTo>
                    <a:pt x="164" y="4197"/>
                  </a:lnTo>
                  <a:lnTo>
                    <a:pt x="273" y="4197"/>
                  </a:lnTo>
                  <a:lnTo>
                    <a:pt x="1254" y="3924"/>
                  </a:lnTo>
                  <a:lnTo>
                    <a:pt x="2289" y="3652"/>
                  </a:lnTo>
                  <a:lnTo>
                    <a:pt x="3270" y="3270"/>
                  </a:lnTo>
                  <a:lnTo>
                    <a:pt x="3706" y="3052"/>
                  </a:lnTo>
                  <a:lnTo>
                    <a:pt x="4197" y="2780"/>
                  </a:lnTo>
                  <a:lnTo>
                    <a:pt x="4415" y="2616"/>
                  </a:lnTo>
                  <a:lnTo>
                    <a:pt x="4687" y="2398"/>
                  </a:lnTo>
                  <a:lnTo>
                    <a:pt x="4905" y="2126"/>
                  </a:lnTo>
                  <a:lnTo>
                    <a:pt x="5068" y="1854"/>
                  </a:lnTo>
                  <a:lnTo>
                    <a:pt x="5177" y="1527"/>
                  </a:lnTo>
                  <a:lnTo>
                    <a:pt x="5232" y="1254"/>
                  </a:lnTo>
                  <a:lnTo>
                    <a:pt x="5177" y="927"/>
                  </a:lnTo>
                  <a:lnTo>
                    <a:pt x="5014" y="600"/>
                  </a:lnTo>
                  <a:lnTo>
                    <a:pt x="4796" y="328"/>
                  </a:lnTo>
                  <a:lnTo>
                    <a:pt x="4524" y="110"/>
                  </a:lnTo>
                  <a:lnTo>
                    <a:pt x="4251" y="55"/>
                  </a:lnTo>
                  <a:lnTo>
                    <a:pt x="392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2278165" y="4177312"/>
              <a:ext cx="125267" cy="84013"/>
            </a:xfrm>
            <a:custGeom>
              <a:avLst/>
              <a:gdLst/>
              <a:ahLst/>
              <a:cxnLst/>
              <a:rect l="l" t="t" r="r" b="b"/>
              <a:pathLst>
                <a:path w="5450" h="3815" extrusionOk="0">
                  <a:moveTo>
                    <a:pt x="1144" y="491"/>
                  </a:moveTo>
                  <a:lnTo>
                    <a:pt x="1526" y="545"/>
                  </a:lnTo>
                  <a:lnTo>
                    <a:pt x="1907" y="654"/>
                  </a:lnTo>
                  <a:lnTo>
                    <a:pt x="2234" y="763"/>
                  </a:lnTo>
                  <a:lnTo>
                    <a:pt x="2507" y="872"/>
                  </a:lnTo>
                  <a:lnTo>
                    <a:pt x="2997" y="1254"/>
                  </a:lnTo>
                  <a:lnTo>
                    <a:pt x="3433" y="1635"/>
                  </a:lnTo>
                  <a:lnTo>
                    <a:pt x="4359" y="2507"/>
                  </a:lnTo>
                  <a:lnTo>
                    <a:pt x="5231" y="3379"/>
                  </a:lnTo>
                  <a:lnTo>
                    <a:pt x="4250" y="3161"/>
                  </a:lnTo>
                  <a:lnTo>
                    <a:pt x="3270" y="2997"/>
                  </a:lnTo>
                  <a:lnTo>
                    <a:pt x="2561" y="2834"/>
                  </a:lnTo>
                  <a:lnTo>
                    <a:pt x="1744" y="2616"/>
                  </a:lnTo>
                  <a:lnTo>
                    <a:pt x="1362" y="2452"/>
                  </a:lnTo>
                  <a:lnTo>
                    <a:pt x="1036" y="2234"/>
                  </a:lnTo>
                  <a:lnTo>
                    <a:pt x="763" y="1962"/>
                  </a:lnTo>
                  <a:lnTo>
                    <a:pt x="600" y="1635"/>
                  </a:lnTo>
                  <a:lnTo>
                    <a:pt x="491" y="1363"/>
                  </a:lnTo>
                  <a:lnTo>
                    <a:pt x="491" y="1145"/>
                  </a:lnTo>
                  <a:lnTo>
                    <a:pt x="491" y="927"/>
                  </a:lnTo>
                  <a:lnTo>
                    <a:pt x="545" y="763"/>
                  </a:lnTo>
                  <a:lnTo>
                    <a:pt x="654" y="654"/>
                  </a:lnTo>
                  <a:lnTo>
                    <a:pt x="818" y="600"/>
                  </a:lnTo>
                  <a:lnTo>
                    <a:pt x="1144" y="491"/>
                  </a:lnTo>
                  <a:close/>
                  <a:moveTo>
                    <a:pt x="1199" y="0"/>
                  </a:moveTo>
                  <a:lnTo>
                    <a:pt x="872" y="55"/>
                  </a:lnTo>
                  <a:lnTo>
                    <a:pt x="600" y="218"/>
                  </a:lnTo>
                  <a:lnTo>
                    <a:pt x="327" y="436"/>
                  </a:lnTo>
                  <a:lnTo>
                    <a:pt x="109" y="709"/>
                  </a:lnTo>
                  <a:lnTo>
                    <a:pt x="0" y="1090"/>
                  </a:lnTo>
                  <a:lnTo>
                    <a:pt x="0" y="1417"/>
                  </a:lnTo>
                  <a:lnTo>
                    <a:pt x="55" y="1690"/>
                  </a:lnTo>
                  <a:lnTo>
                    <a:pt x="218" y="1962"/>
                  </a:lnTo>
                  <a:lnTo>
                    <a:pt x="436" y="2234"/>
                  </a:lnTo>
                  <a:lnTo>
                    <a:pt x="654" y="2452"/>
                  </a:lnTo>
                  <a:lnTo>
                    <a:pt x="927" y="2670"/>
                  </a:lnTo>
                  <a:lnTo>
                    <a:pt x="1199" y="2834"/>
                  </a:lnTo>
                  <a:lnTo>
                    <a:pt x="1689" y="3052"/>
                  </a:lnTo>
                  <a:lnTo>
                    <a:pt x="2180" y="3215"/>
                  </a:lnTo>
                  <a:lnTo>
                    <a:pt x="3161" y="3433"/>
                  </a:lnTo>
                  <a:lnTo>
                    <a:pt x="5231" y="3815"/>
                  </a:lnTo>
                  <a:lnTo>
                    <a:pt x="5340" y="3760"/>
                  </a:lnTo>
                  <a:lnTo>
                    <a:pt x="5395" y="3706"/>
                  </a:lnTo>
                  <a:lnTo>
                    <a:pt x="5449" y="3651"/>
                  </a:lnTo>
                  <a:lnTo>
                    <a:pt x="5449" y="3542"/>
                  </a:lnTo>
                  <a:lnTo>
                    <a:pt x="5449" y="3488"/>
                  </a:lnTo>
                  <a:lnTo>
                    <a:pt x="5177" y="2997"/>
                  </a:lnTo>
                  <a:lnTo>
                    <a:pt x="4850" y="2561"/>
                  </a:lnTo>
                  <a:lnTo>
                    <a:pt x="4523" y="2125"/>
                  </a:lnTo>
                  <a:lnTo>
                    <a:pt x="4196" y="1744"/>
                  </a:lnTo>
                  <a:lnTo>
                    <a:pt x="3760" y="1363"/>
                  </a:lnTo>
                  <a:lnTo>
                    <a:pt x="3379" y="981"/>
                  </a:lnTo>
                  <a:lnTo>
                    <a:pt x="2943" y="654"/>
                  </a:lnTo>
                  <a:lnTo>
                    <a:pt x="2507" y="382"/>
                  </a:lnTo>
                  <a:lnTo>
                    <a:pt x="2180" y="218"/>
                  </a:lnTo>
                  <a:lnTo>
                    <a:pt x="1853" y="109"/>
                  </a:lnTo>
                  <a:lnTo>
                    <a:pt x="1526" y="55"/>
                  </a:lnTo>
                  <a:lnTo>
                    <a:pt x="119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2087782" y="2419336"/>
              <a:ext cx="770290" cy="1669206"/>
            </a:xfrm>
            <a:custGeom>
              <a:avLst/>
              <a:gdLst/>
              <a:ahLst/>
              <a:cxnLst/>
              <a:rect l="l" t="t" r="r" b="b"/>
              <a:pathLst>
                <a:path w="33513" h="75798" extrusionOk="0">
                  <a:moveTo>
                    <a:pt x="13078" y="1"/>
                  </a:moveTo>
                  <a:lnTo>
                    <a:pt x="12915" y="164"/>
                  </a:lnTo>
                  <a:lnTo>
                    <a:pt x="12533" y="655"/>
                  </a:lnTo>
                  <a:lnTo>
                    <a:pt x="11989" y="1526"/>
                  </a:lnTo>
                  <a:lnTo>
                    <a:pt x="11662" y="2071"/>
                  </a:lnTo>
                  <a:lnTo>
                    <a:pt x="11389" y="2725"/>
                  </a:lnTo>
                  <a:lnTo>
                    <a:pt x="11117" y="3488"/>
                  </a:lnTo>
                  <a:lnTo>
                    <a:pt x="10844" y="4305"/>
                  </a:lnTo>
                  <a:lnTo>
                    <a:pt x="10626" y="5232"/>
                  </a:lnTo>
                  <a:lnTo>
                    <a:pt x="10408" y="6213"/>
                  </a:lnTo>
                  <a:lnTo>
                    <a:pt x="10299" y="7357"/>
                  </a:lnTo>
                  <a:lnTo>
                    <a:pt x="10245" y="8556"/>
                  </a:lnTo>
                  <a:lnTo>
                    <a:pt x="10299" y="9863"/>
                  </a:lnTo>
                  <a:lnTo>
                    <a:pt x="10463" y="11226"/>
                  </a:lnTo>
                  <a:lnTo>
                    <a:pt x="10299" y="12642"/>
                  </a:lnTo>
                  <a:lnTo>
                    <a:pt x="9918" y="15966"/>
                  </a:lnTo>
                  <a:lnTo>
                    <a:pt x="8610" y="25884"/>
                  </a:lnTo>
                  <a:lnTo>
                    <a:pt x="7248" y="36019"/>
                  </a:lnTo>
                  <a:lnTo>
                    <a:pt x="6485" y="41196"/>
                  </a:lnTo>
                  <a:lnTo>
                    <a:pt x="2780" y="60376"/>
                  </a:lnTo>
                  <a:lnTo>
                    <a:pt x="1" y="74544"/>
                  </a:lnTo>
                  <a:lnTo>
                    <a:pt x="17492" y="75797"/>
                  </a:lnTo>
                  <a:lnTo>
                    <a:pt x="18201" y="71492"/>
                  </a:lnTo>
                  <a:lnTo>
                    <a:pt x="19835" y="61684"/>
                  </a:lnTo>
                  <a:lnTo>
                    <a:pt x="20762" y="56235"/>
                  </a:lnTo>
                  <a:lnTo>
                    <a:pt x="21688" y="51113"/>
                  </a:lnTo>
                  <a:lnTo>
                    <a:pt x="22451" y="47080"/>
                  </a:lnTo>
                  <a:lnTo>
                    <a:pt x="22778" y="45555"/>
                  </a:lnTo>
                  <a:lnTo>
                    <a:pt x="23050" y="44574"/>
                  </a:lnTo>
                  <a:lnTo>
                    <a:pt x="23268" y="43593"/>
                  </a:lnTo>
                  <a:lnTo>
                    <a:pt x="23541" y="42013"/>
                  </a:lnTo>
                  <a:lnTo>
                    <a:pt x="24140" y="37545"/>
                  </a:lnTo>
                  <a:lnTo>
                    <a:pt x="24903" y="31823"/>
                  </a:lnTo>
                  <a:lnTo>
                    <a:pt x="25611" y="25611"/>
                  </a:lnTo>
                  <a:lnTo>
                    <a:pt x="26865" y="14332"/>
                  </a:lnTo>
                  <a:lnTo>
                    <a:pt x="27409" y="9319"/>
                  </a:lnTo>
                  <a:lnTo>
                    <a:pt x="28227" y="8828"/>
                  </a:lnTo>
                  <a:lnTo>
                    <a:pt x="29153" y="8338"/>
                  </a:lnTo>
                  <a:lnTo>
                    <a:pt x="30025" y="7793"/>
                  </a:lnTo>
                  <a:lnTo>
                    <a:pt x="30352" y="7520"/>
                  </a:lnTo>
                  <a:lnTo>
                    <a:pt x="30624" y="7248"/>
                  </a:lnTo>
                  <a:lnTo>
                    <a:pt x="31060" y="6648"/>
                  </a:lnTo>
                  <a:lnTo>
                    <a:pt x="31442" y="6049"/>
                  </a:lnTo>
                  <a:lnTo>
                    <a:pt x="31769" y="5450"/>
                  </a:lnTo>
                  <a:lnTo>
                    <a:pt x="32096" y="4850"/>
                  </a:lnTo>
                  <a:lnTo>
                    <a:pt x="32586" y="3597"/>
                  </a:lnTo>
                  <a:lnTo>
                    <a:pt x="32968" y="2453"/>
                  </a:lnTo>
                  <a:lnTo>
                    <a:pt x="33240" y="1472"/>
                  </a:lnTo>
                  <a:lnTo>
                    <a:pt x="33403" y="709"/>
                  </a:lnTo>
                  <a:lnTo>
                    <a:pt x="3351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2410925" y="2427749"/>
              <a:ext cx="139035" cy="104405"/>
            </a:xfrm>
            <a:custGeom>
              <a:avLst/>
              <a:gdLst/>
              <a:ahLst/>
              <a:cxnLst/>
              <a:rect l="l" t="t" r="r" b="b"/>
              <a:pathLst>
                <a:path w="6049" h="4741" extrusionOk="0">
                  <a:moveTo>
                    <a:pt x="5994" y="0"/>
                  </a:moveTo>
                  <a:lnTo>
                    <a:pt x="5940" y="55"/>
                  </a:lnTo>
                  <a:lnTo>
                    <a:pt x="5776" y="490"/>
                  </a:lnTo>
                  <a:lnTo>
                    <a:pt x="5613" y="926"/>
                  </a:lnTo>
                  <a:lnTo>
                    <a:pt x="5395" y="1362"/>
                  </a:lnTo>
                  <a:lnTo>
                    <a:pt x="5177" y="1744"/>
                  </a:lnTo>
                  <a:lnTo>
                    <a:pt x="4904" y="2125"/>
                  </a:lnTo>
                  <a:lnTo>
                    <a:pt x="4577" y="2452"/>
                  </a:lnTo>
                  <a:lnTo>
                    <a:pt x="4250" y="2779"/>
                  </a:lnTo>
                  <a:lnTo>
                    <a:pt x="3869" y="3052"/>
                  </a:lnTo>
                  <a:lnTo>
                    <a:pt x="3488" y="3378"/>
                  </a:lnTo>
                  <a:lnTo>
                    <a:pt x="3052" y="3596"/>
                  </a:lnTo>
                  <a:lnTo>
                    <a:pt x="2561" y="3814"/>
                  </a:lnTo>
                  <a:lnTo>
                    <a:pt x="2125" y="3978"/>
                  </a:lnTo>
                  <a:lnTo>
                    <a:pt x="1635" y="4141"/>
                  </a:lnTo>
                  <a:lnTo>
                    <a:pt x="1145" y="4250"/>
                  </a:lnTo>
                  <a:lnTo>
                    <a:pt x="654" y="4359"/>
                  </a:lnTo>
                  <a:lnTo>
                    <a:pt x="164" y="4359"/>
                  </a:lnTo>
                  <a:lnTo>
                    <a:pt x="109" y="4414"/>
                  </a:lnTo>
                  <a:lnTo>
                    <a:pt x="55" y="4414"/>
                  </a:lnTo>
                  <a:lnTo>
                    <a:pt x="0" y="4577"/>
                  </a:lnTo>
                  <a:lnTo>
                    <a:pt x="55" y="4686"/>
                  </a:lnTo>
                  <a:lnTo>
                    <a:pt x="109" y="4741"/>
                  </a:lnTo>
                  <a:lnTo>
                    <a:pt x="709" y="4741"/>
                  </a:lnTo>
                  <a:lnTo>
                    <a:pt x="1199" y="4686"/>
                  </a:lnTo>
                  <a:lnTo>
                    <a:pt x="1689" y="4577"/>
                  </a:lnTo>
                  <a:lnTo>
                    <a:pt x="2180" y="4414"/>
                  </a:lnTo>
                  <a:lnTo>
                    <a:pt x="2670" y="4250"/>
                  </a:lnTo>
                  <a:lnTo>
                    <a:pt x="3106" y="4032"/>
                  </a:lnTo>
                  <a:lnTo>
                    <a:pt x="3542" y="3760"/>
                  </a:lnTo>
                  <a:lnTo>
                    <a:pt x="3978" y="3487"/>
                  </a:lnTo>
                  <a:lnTo>
                    <a:pt x="4359" y="3161"/>
                  </a:lnTo>
                  <a:lnTo>
                    <a:pt x="4741" y="2834"/>
                  </a:lnTo>
                  <a:lnTo>
                    <a:pt x="5068" y="2452"/>
                  </a:lnTo>
                  <a:lnTo>
                    <a:pt x="5340" y="2016"/>
                  </a:lnTo>
                  <a:lnTo>
                    <a:pt x="5613" y="1580"/>
                  </a:lnTo>
                  <a:lnTo>
                    <a:pt x="5776" y="1090"/>
                  </a:lnTo>
                  <a:lnTo>
                    <a:pt x="5940" y="599"/>
                  </a:lnTo>
                  <a:lnTo>
                    <a:pt x="6049" y="109"/>
                  </a:lnTo>
                  <a:lnTo>
                    <a:pt x="5994"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2672676" y="2576528"/>
              <a:ext cx="127773" cy="76834"/>
            </a:xfrm>
            <a:custGeom>
              <a:avLst/>
              <a:gdLst/>
              <a:ahLst/>
              <a:cxnLst/>
              <a:rect l="l" t="t" r="r" b="b"/>
              <a:pathLst>
                <a:path w="5559" h="3489" extrusionOk="0">
                  <a:moveTo>
                    <a:pt x="5504" y="1"/>
                  </a:moveTo>
                  <a:lnTo>
                    <a:pt x="4796" y="328"/>
                  </a:lnTo>
                  <a:lnTo>
                    <a:pt x="4033" y="709"/>
                  </a:lnTo>
                  <a:lnTo>
                    <a:pt x="3379" y="1091"/>
                  </a:lnTo>
                  <a:lnTo>
                    <a:pt x="2671" y="1527"/>
                  </a:lnTo>
                  <a:lnTo>
                    <a:pt x="2017" y="1963"/>
                  </a:lnTo>
                  <a:lnTo>
                    <a:pt x="1309" y="2453"/>
                  </a:lnTo>
                  <a:lnTo>
                    <a:pt x="1" y="3434"/>
                  </a:lnTo>
                  <a:lnTo>
                    <a:pt x="1" y="3488"/>
                  </a:lnTo>
                  <a:lnTo>
                    <a:pt x="1472" y="2725"/>
                  </a:lnTo>
                  <a:lnTo>
                    <a:pt x="2889" y="1908"/>
                  </a:lnTo>
                  <a:lnTo>
                    <a:pt x="3597" y="1472"/>
                  </a:lnTo>
                  <a:lnTo>
                    <a:pt x="4251" y="1036"/>
                  </a:lnTo>
                  <a:lnTo>
                    <a:pt x="4905" y="546"/>
                  </a:lnTo>
                  <a:lnTo>
                    <a:pt x="5559" y="55"/>
                  </a:lnTo>
                  <a:lnTo>
                    <a:pt x="5559"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2726529" y="2448141"/>
              <a:ext cx="82699" cy="171616"/>
            </a:xfrm>
            <a:custGeom>
              <a:avLst/>
              <a:gdLst/>
              <a:ahLst/>
              <a:cxnLst/>
              <a:rect l="l" t="t" r="r" b="b"/>
              <a:pathLst>
                <a:path w="3598" h="7793" extrusionOk="0">
                  <a:moveTo>
                    <a:pt x="3543" y="0"/>
                  </a:moveTo>
                  <a:lnTo>
                    <a:pt x="3052" y="1908"/>
                  </a:lnTo>
                  <a:lnTo>
                    <a:pt x="2834" y="2834"/>
                  </a:lnTo>
                  <a:lnTo>
                    <a:pt x="2616" y="3706"/>
                  </a:lnTo>
                  <a:lnTo>
                    <a:pt x="2453" y="4142"/>
                  </a:lnTo>
                  <a:lnTo>
                    <a:pt x="2235" y="4523"/>
                  </a:lnTo>
                  <a:lnTo>
                    <a:pt x="2017" y="4850"/>
                  </a:lnTo>
                  <a:lnTo>
                    <a:pt x="1690" y="5177"/>
                  </a:lnTo>
                  <a:lnTo>
                    <a:pt x="927" y="5776"/>
                  </a:lnTo>
                  <a:lnTo>
                    <a:pt x="546" y="6049"/>
                  </a:lnTo>
                  <a:lnTo>
                    <a:pt x="600" y="5776"/>
                  </a:lnTo>
                  <a:lnTo>
                    <a:pt x="764" y="5068"/>
                  </a:lnTo>
                  <a:lnTo>
                    <a:pt x="1091" y="3433"/>
                  </a:lnTo>
                  <a:lnTo>
                    <a:pt x="1418" y="1853"/>
                  </a:lnTo>
                  <a:lnTo>
                    <a:pt x="1745" y="273"/>
                  </a:lnTo>
                  <a:lnTo>
                    <a:pt x="1690" y="273"/>
                  </a:lnTo>
                  <a:lnTo>
                    <a:pt x="1200" y="1799"/>
                  </a:lnTo>
                  <a:lnTo>
                    <a:pt x="764" y="3379"/>
                  </a:lnTo>
                  <a:lnTo>
                    <a:pt x="382" y="5123"/>
                  </a:lnTo>
                  <a:lnTo>
                    <a:pt x="110" y="6648"/>
                  </a:lnTo>
                  <a:lnTo>
                    <a:pt x="1" y="7193"/>
                  </a:lnTo>
                  <a:lnTo>
                    <a:pt x="1" y="7466"/>
                  </a:lnTo>
                  <a:lnTo>
                    <a:pt x="1" y="7738"/>
                  </a:lnTo>
                  <a:lnTo>
                    <a:pt x="55" y="7793"/>
                  </a:lnTo>
                  <a:lnTo>
                    <a:pt x="55" y="7738"/>
                  </a:lnTo>
                  <a:lnTo>
                    <a:pt x="219" y="7466"/>
                  </a:lnTo>
                  <a:lnTo>
                    <a:pt x="273" y="7193"/>
                  </a:lnTo>
                  <a:lnTo>
                    <a:pt x="382" y="6648"/>
                  </a:lnTo>
                  <a:lnTo>
                    <a:pt x="437" y="6485"/>
                  </a:lnTo>
                  <a:lnTo>
                    <a:pt x="818" y="6212"/>
                  </a:lnTo>
                  <a:lnTo>
                    <a:pt x="1200" y="5940"/>
                  </a:lnTo>
                  <a:lnTo>
                    <a:pt x="1963" y="5449"/>
                  </a:lnTo>
                  <a:lnTo>
                    <a:pt x="2235" y="5123"/>
                  </a:lnTo>
                  <a:lnTo>
                    <a:pt x="2507" y="4796"/>
                  </a:lnTo>
                  <a:lnTo>
                    <a:pt x="2725" y="4414"/>
                  </a:lnTo>
                  <a:lnTo>
                    <a:pt x="2889" y="4033"/>
                  </a:lnTo>
                  <a:lnTo>
                    <a:pt x="3107" y="3106"/>
                  </a:lnTo>
                  <a:lnTo>
                    <a:pt x="3270" y="2180"/>
                  </a:lnTo>
                  <a:lnTo>
                    <a:pt x="3597" y="55"/>
                  </a:lnTo>
                  <a:lnTo>
                    <a:pt x="3597"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2125362" y="3992505"/>
              <a:ext cx="345691" cy="28826"/>
            </a:xfrm>
            <a:custGeom>
              <a:avLst/>
              <a:gdLst/>
              <a:ahLst/>
              <a:cxnLst/>
              <a:rect l="l" t="t" r="r" b="b"/>
              <a:pathLst>
                <a:path w="15040" h="1309" extrusionOk="0">
                  <a:moveTo>
                    <a:pt x="273" y="1"/>
                  </a:moveTo>
                  <a:lnTo>
                    <a:pt x="55" y="55"/>
                  </a:lnTo>
                  <a:lnTo>
                    <a:pt x="0" y="55"/>
                  </a:lnTo>
                  <a:lnTo>
                    <a:pt x="273" y="110"/>
                  </a:lnTo>
                  <a:lnTo>
                    <a:pt x="2725" y="437"/>
                  </a:lnTo>
                  <a:lnTo>
                    <a:pt x="5231" y="709"/>
                  </a:lnTo>
                  <a:lnTo>
                    <a:pt x="7684" y="927"/>
                  </a:lnTo>
                  <a:lnTo>
                    <a:pt x="9918" y="1091"/>
                  </a:lnTo>
                  <a:lnTo>
                    <a:pt x="13460" y="1254"/>
                  </a:lnTo>
                  <a:lnTo>
                    <a:pt x="14985" y="1309"/>
                  </a:lnTo>
                  <a:lnTo>
                    <a:pt x="15040" y="1309"/>
                  </a:lnTo>
                  <a:lnTo>
                    <a:pt x="14985" y="1254"/>
                  </a:lnTo>
                  <a:lnTo>
                    <a:pt x="9591" y="709"/>
                  </a:lnTo>
                  <a:lnTo>
                    <a:pt x="5013" y="328"/>
                  </a:lnTo>
                  <a:lnTo>
                    <a:pt x="1744" y="110"/>
                  </a:lnTo>
                  <a:lnTo>
                    <a:pt x="27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2334524" y="1821754"/>
              <a:ext cx="546096" cy="670805"/>
            </a:xfrm>
            <a:custGeom>
              <a:avLst/>
              <a:gdLst/>
              <a:ahLst/>
              <a:cxnLst/>
              <a:rect l="l" t="t" r="r" b="b"/>
              <a:pathLst>
                <a:path w="23759" h="30461" extrusionOk="0">
                  <a:moveTo>
                    <a:pt x="13078" y="0"/>
                  </a:moveTo>
                  <a:lnTo>
                    <a:pt x="12588" y="109"/>
                  </a:lnTo>
                  <a:lnTo>
                    <a:pt x="12097" y="273"/>
                  </a:lnTo>
                  <a:lnTo>
                    <a:pt x="11552" y="491"/>
                  </a:lnTo>
                  <a:lnTo>
                    <a:pt x="11062" y="763"/>
                  </a:lnTo>
                  <a:lnTo>
                    <a:pt x="10571" y="1090"/>
                  </a:lnTo>
                  <a:lnTo>
                    <a:pt x="10081" y="1526"/>
                  </a:lnTo>
                  <a:lnTo>
                    <a:pt x="9591" y="2016"/>
                  </a:lnTo>
                  <a:lnTo>
                    <a:pt x="9100" y="2561"/>
                  </a:lnTo>
                  <a:lnTo>
                    <a:pt x="8610" y="3215"/>
                  </a:lnTo>
                  <a:lnTo>
                    <a:pt x="8119" y="3978"/>
                  </a:lnTo>
                  <a:lnTo>
                    <a:pt x="7683" y="4795"/>
                  </a:lnTo>
                  <a:lnTo>
                    <a:pt x="7193" y="5667"/>
                  </a:lnTo>
                  <a:lnTo>
                    <a:pt x="6757" y="6648"/>
                  </a:lnTo>
                  <a:lnTo>
                    <a:pt x="5885" y="8719"/>
                  </a:lnTo>
                  <a:lnTo>
                    <a:pt x="5013" y="10898"/>
                  </a:lnTo>
                  <a:lnTo>
                    <a:pt x="4251" y="13242"/>
                  </a:lnTo>
                  <a:lnTo>
                    <a:pt x="3488" y="15639"/>
                  </a:lnTo>
                  <a:lnTo>
                    <a:pt x="2834" y="17982"/>
                  </a:lnTo>
                  <a:lnTo>
                    <a:pt x="2180" y="20325"/>
                  </a:lnTo>
                  <a:lnTo>
                    <a:pt x="1635" y="22505"/>
                  </a:lnTo>
                  <a:lnTo>
                    <a:pt x="763" y="26265"/>
                  </a:lnTo>
                  <a:lnTo>
                    <a:pt x="164" y="28880"/>
                  </a:lnTo>
                  <a:lnTo>
                    <a:pt x="0" y="29861"/>
                  </a:lnTo>
                  <a:lnTo>
                    <a:pt x="2343" y="30025"/>
                  </a:lnTo>
                  <a:lnTo>
                    <a:pt x="5667" y="30134"/>
                  </a:lnTo>
                  <a:lnTo>
                    <a:pt x="13623" y="30352"/>
                  </a:lnTo>
                  <a:lnTo>
                    <a:pt x="20707" y="30461"/>
                  </a:lnTo>
                  <a:lnTo>
                    <a:pt x="23758" y="30461"/>
                  </a:lnTo>
                  <a:lnTo>
                    <a:pt x="22342" y="18473"/>
                  </a:lnTo>
                  <a:lnTo>
                    <a:pt x="22614" y="17982"/>
                  </a:lnTo>
                  <a:lnTo>
                    <a:pt x="22832" y="17437"/>
                  </a:lnTo>
                  <a:lnTo>
                    <a:pt x="23159" y="16674"/>
                  </a:lnTo>
                  <a:lnTo>
                    <a:pt x="23377" y="15857"/>
                  </a:lnTo>
                  <a:lnTo>
                    <a:pt x="23595" y="14931"/>
                  </a:lnTo>
                  <a:lnTo>
                    <a:pt x="23649" y="14440"/>
                  </a:lnTo>
                  <a:lnTo>
                    <a:pt x="23649" y="13950"/>
                  </a:lnTo>
                  <a:lnTo>
                    <a:pt x="23649" y="13459"/>
                  </a:lnTo>
                  <a:lnTo>
                    <a:pt x="23595" y="12969"/>
                  </a:lnTo>
                  <a:lnTo>
                    <a:pt x="23431" y="12370"/>
                  </a:lnTo>
                  <a:lnTo>
                    <a:pt x="23159" y="11661"/>
                  </a:lnTo>
                  <a:lnTo>
                    <a:pt x="22832" y="10844"/>
                  </a:lnTo>
                  <a:lnTo>
                    <a:pt x="22396" y="9972"/>
                  </a:lnTo>
                  <a:lnTo>
                    <a:pt x="21415" y="8174"/>
                  </a:lnTo>
                  <a:lnTo>
                    <a:pt x="20271" y="6321"/>
                  </a:lnTo>
                  <a:lnTo>
                    <a:pt x="19181" y="4578"/>
                  </a:lnTo>
                  <a:lnTo>
                    <a:pt x="18200" y="3106"/>
                  </a:lnTo>
                  <a:lnTo>
                    <a:pt x="17437" y="2071"/>
                  </a:lnTo>
                  <a:lnTo>
                    <a:pt x="17001" y="1526"/>
                  </a:lnTo>
                  <a:lnTo>
                    <a:pt x="16674" y="1199"/>
                  </a:lnTo>
                  <a:lnTo>
                    <a:pt x="16293" y="872"/>
                  </a:lnTo>
                  <a:lnTo>
                    <a:pt x="15857" y="600"/>
                  </a:lnTo>
                  <a:lnTo>
                    <a:pt x="15421" y="382"/>
                  </a:lnTo>
                  <a:lnTo>
                    <a:pt x="14985" y="218"/>
                  </a:lnTo>
                  <a:lnTo>
                    <a:pt x="14549" y="55"/>
                  </a:lnTo>
                  <a:lnTo>
                    <a:pt x="14059"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2658908" y="2011339"/>
              <a:ext cx="32592" cy="20436"/>
            </a:xfrm>
            <a:custGeom>
              <a:avLst/>
              <a:gdLst/>
              <a:ahLst/>
              <a:cxnLst/>
              <a:rect l="l" t="t" r="r" b="b"/>
              <a:pathLst>
                <a:path w="1418" h="928" extrusionOk="0">
                  <a:moveTo>
                    <a:pt x="0" y="1"/>
                  </a:moveTo>
                  <a:lnTo>
                    <a:pt x="218" y="55"/>
                  </a:lnTo>
                  <a:lnTo>
                    <a:pt x="436" y="110"/>
                  </a:lnTo>
                  <a:lnTo>
                    <a:pt x="600" y="273"/>
                  </a:lnTo>
                  <a:lnTo>
                    <a:pt x="600" y="437"/>
                  </a:lnTo>
                  <a:lnTo>
                    <a:pt x="654" y="600"/>
                  </a:lnTo>
                  <a:lnTo>
                    <a:pt x="709" y="709"/>
                  </a:lnTo>
                  <a:lnTo>
                    <a:pt x="818" y="818"/>
                  </a:lnTo>
                  <a:lnTo>
                    <a:pt x="927" y="873"/>
                  </a:lnTo>
                  <a:lnTo>
                    <a:pt x="1145" y="927"/>
                  </a:lnTo>
                  <a:lnTo>
                    <a:pt x="1417" y="873"/>
                  </a:lnTo>
                  <a:lnTo>
                    <a:pt x="1199" y="818"/>
                  </a:lnTo>
                  <a:lnTo>
                    <a:pt x="1090" y="818"/>
                  </a:lnTo>
                  <a:lnTo>
                    <a:pt x="981" y="764"/>
                  </a:lnTo>
                  <a:lnTo>
                    <a:pt x="872" y="600"/>
                  </a:lnTo>
                  <a:lnTo>
                    <a:pt x="818" y="437"/>
                  </a:lnTo>
                  <a:lnTo>
                    <a:pt x="763" y="273"/>
                  </a:lnTo>
                  <a:lnTo>
                    <a:pt x="709" y="164"/>
                  </a:lnTo>
                  <a:lnTo>
                    <a:pt x="600" y="55"/>
                  </a:lnTo>
                  <a:lnTo>
                    <a:pt x="4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2759099" y="2361750"/>
              <a:ext cx="32592" cy="20414"/>
            </a:xfrm>
            <a:custGeom>
              <a:avLst/>
              <a:gdLst/>
              <a:ahLst/>
              <a:cxnLst/>
              <a:rect l="l" t="t" r="r" b="b"/>
              <a:pathLst>
                <a:path w="1418" h="927" extrusionOk="0">
                  <a:moveTo>
                    <a:pt x="219" y="0"/>
                  </a:moveTo>
                  <a:lnTo>
                    <a:pt x="1" y="55"/>
                  </a:lnTo>
                  <a:lnTo>
                    <a:pt x="219" y="55"/>
                  </a:lnTo>
                  <a:lnTo>
                    <a:pt x="437" y="109"/>
                  </a:lnTo>
                  <a:lnTo>
                    <a:pt x="546" y="273"/>
                  </a:lnTo>
                  <a:lnTo>
                    <a:pt x="600" y="436"/>
                  </a:lnTo>
                  <a:lnTo>
                    <a:pt x="655" y="599"/>
                  </a:lnTo>
                  <a:lnTo>
                    <a:pt x="709" y="708"/>
                  </a:lnTo>
                  <a:lnTo>
                    <a:pt x="764" y="817"/>
                  </a:lnTo>
                  <a:lnTo>
                    <a:pt x="927" y="926"/>
                  </a:lnTo>
                  <a:lnTo>
                    <a:pt x="1417" y="926"/>
                  </a:lnTo>
                  <a:lnTo>
                    <a:pt x="1145" y="872"/>
                  </a:lnTo>
                  <a:lnTo>
                    <a:pt x="981" y="817"/>
                  </a:lnTo>
                  <a:lnTo>
                    <a:pt x="818" y="654"/>
                  </a:lnTo>
                  <a:lnTo>
                    <a:pt x="818" y="490"/>
                  </a:lnTo>
                  <a:lnTo>
                    <a:pt x="764" y="327"/>
                  </a:lnTo>
                  <a:lnTo>
                    <a:pt x="709" y="218"/>
                  </a:lnTo>
                  <a:lnTo>
                    <a:pt x="600" y="109"/>
                  </a:lnTo>
                  <a:lnTo>
                    <a:pt x="491" y="55"/>
                  </a:lnTo>
                  <a:lnTo>
                    <a:pt x="2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2568739" y="1851748"/>
              <a:ext cx="28823" cy="20414"/>
            </a:xfrm>
            <a:custGeom>
              <a:avLst/>
              <a:gdLst/>
              <a:ahLst/>
              <a:cxnLst/>
              <a:rect l="l" t="t" r="r" b="b"/>
              <a:pathLst>
                <a:path w="1254" h="927" extrusionOk="0">
                  <a:moveTo>
                    <a:pt x="109" y="1"/>
                  </a:moveTo>
                  <a:lnTo>
                    <a:pt x="0" y="55"/>
                  </a:lnTo>
                  <a:lnTo>
                    <a:pt x="109" y="55"/>
                  </a:lnTo>
                  <a:lnTo>
                    <a:pt x="273" y="110"/>
                  </a:lnTo>
                  <a:lnTo>
                    <a:pt x="436" y="273"/>
                  </a:lnTo>
                  <a:lnTo>
                    <a:pt x="490" y="436"/>
                  </a:lnTo>
                  <a:lnTo>
                    <a:pt x="490" y="600"/>
                  </a:lnTo>
                  <a:lnTo>
                    <a:pt x="545" y="709"/>
                  </a:lnTo>
                  <a:lnTo>
                    <a:pt x="654" y="818"/>
                  </a:lnTo>
                  <a:lnTo>
                    <a:pt x="763" y="927"/>
                  </a:lnTo>
                  <a:lnTo>
                    <a:pt x="1035" y="927"/>
                  </a:lnTo>
                  <a:lnTo>
                    <a:pt x="1253" y="872"/>
                  </a:lnTo>
                  <a:lnTo>
                    <a:pt x="1035" y="872"/>
                  </a:lnTo>
                  <a:lnTo>
                    <a:pt x="817" y="763"/>
                  </a:lnTo>
                  <a:lnTo>
                    <a:pt x="708" y="654"/>
                  </a:lnTo>
                  <a:lnTo>
                    <a:pt x="654" y="436"/>
                  </a:lnTo>
                  <a:lnTo>
                    <a:pt x="654" y="328"/>
                  </a:lnTo>
                  <a:lnTo>
                    <a:pt x="545" y="164"/>
                  </a:lnTo>
                  <a:lnTo>
                    <a:pt x="490" y="110"/>
                  </a:lnTo>
                  <a:lnTo>
                    <a:pt x="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2517368" y="2157740"/>
              <a:ext cx="32592" cy="20414"/>
            </a:xfrm>
            <a:custGeom>
              <a:avLst/>
              <a:gdLst/>
              <a:ahLst/>
              <a:cxnLst/>
              <a:rect l="l" t="t" r="r" b="b"/>
              <a:pathLst>
                <a:path w="1418" h="927" extrusionOk="0">
                  <a:moveTo>
                    <a:pt x="219" y="1"/>
                  </a:moveTo>
                  <a:lnTo>
                    <a:pt x="1" y="55"/>
                  </a:lnTo>
                  <a:lnTo>
                    <a:pt x="219" y="55"/>
                  </a:lnTo>
                  <a:lnTo>
                    <a:pt x="437" y="164"/>
                  </a:lnTo>
                  <a:lnTo>
                    <a:pt x="546" y="273"/>
                  </a:lnTo>
                  <a:lnTo>
                    <a:pt x="600" y="437"/>
                  </a:lnTo>
                  <a:lnTo>
                    <a:pt x="655" y="600"/>
                  </a:lnTo>
                  <a:lnTo>
                    <a:pt x="709" y="709"/>
                  </a:lnTo>
                  <a:lnTo>
                    <a:pt x="764" y="818"/>
                  </a:lnTo>
                  <a:lnTo>
                    <a:pt x="927" y="927"/>
                  </a:lnTo>
                  <a:lnTo>
                    <a:pt x="1145" y="927"/>
                  </a:lnTo>
                  <a:lnTo>
                    <a:pt x="1418" y="873"/>
                  </a:lnTo>
                  <a:lnTo>
                    <a:pt x="1145" y="873"/>
                  </a:lnTo>
                  <a:lnTo>
                    <a:pt x="982" y="764"/>
                  </a:lnTo>
                  <a:lnTo>
                    <a:pt x="818" y="655"/>
                  </a:lnTo>
                  <a:lnTo>
                    <a:pt x="818" y="437"/>
                  </a:lnTo>
                  <a:lnTo>
                    <a:pt x="764" y="328"/>
                  </a:lnTo>
                  <a:lnTo>
                    <a:pt x="709" y="164"/>
                  </a:lnTo>
                  <a:lnTo>
                    <a:pt x="600" y="110"/>
                  </a:lnTo>
                  <a:lnTo>
                    <a:pt x="4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2727794" y="2475734"/>
              <a:ext cx="20066" cy="15635"/>
            </a:xfrm>
            <a:custGeom>
              <a:avLst/>
              <a:gdLst/>
              <a:ahLst/>
              <a:cxnLst/>
              <a:rect l="l" t="t" r="r" b="b"/>
              <a:pathLst>
                <a:path w="873" h="710" extrusionOk="0">
                  <a:moveTo>
                    <a:pt x="273" y="1"/>
                  </a:moveTo>
                  <a:lnTo>
                    <a:pt x="0" y="55"/>
                  </a:lnTo>
                  <a:lnTo>
                    <a:pt x="273" y="110"/>
                  </a:lnTo>
                  <a:lnTo>
                    <a:pt x="436" y="164"/>
                  </a:lnTo>
                  <a:lnTo>
                    <a:pt x="600" y="328"/>
                  </a:lnTo>
                  <a:lnTo>
                    <a:pt x="654" y="491"/>
                  </a:lnTo>
                  <a:lnTo>
                    <a:pt x="654" y="709"/>
                  </a:lnTo>
                  <a:lnTo>
                    <a:pt x="872" y="709"/>
                  </a:lnTo>
                  <a:lnTo>
                    <a:pt x="818" y="600"/>
                  </a:lnTo>
                  <a:lnTo>
                    <a:pt x="818" y="491"/>
                  </a:lnTo>
                  <a:lnTo>
                    <a:pt x="818" y="328"/>
                  </a:lnTo>
                  <a:lnTo>
                    <a:pt x="709" y="219"/>
                  </a:lnTo>
                  <a:lnTo>
                    <a:pt x="654" y="110"/>
                  </a:lnTo>
                  <a:lnTo>
                    <a:pt x="491" y="55"/>
                  </a:lnTo>
                  <a:lnTo>
                    <a:pt x="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2625097" y="2306541"/>
              <a:ext cx="32569" cy="20414"/>
            </a:xfrm>
            <a:custGeom>
              <a:avLst/>
              <a:gdLst/>
              <a:ahLst/>
              <a:cxnLst/>
              <a:rect l="l" t="t" r="r" b="b"/>
              <a:pathLst>
                <a:path w="1417" h="927" extrusionOk="0">
                  <a:moveTo>
                    <a:pt x="273" y="0"/>
                  </a:moveTo>
                  <a:lnTo>
                    <a:pt x="0" y="55"/>
                  </a:lnTo>
                  <a:lnTo>
                    <a:pt x="273" y="55"/>
                  </a:lnTo>
                  <a:lnTo>
                    <a:pt x="436" y="109"/>
                  </a:lnTo>
                  <a:lnTo>
                    <a:pt x="600" y="273"/>
                  </a:lnTo>
                  <a:lnTo>
                    <a:pt x="654" y="436"/>
                  </a:lnTo>
                  <a:lnTo>
                    <a:pt x="654" y="600"/>
                  </a:lnTo>
                  <a:lnTo>
                    <a:pt x="709" y="709"/>
                  </a:lnTo>
                  <a:lnTo>
                    <a:pt x="818" y="818"/>
                  </a:lnTo>
                  <a:lnTo>
                    <a:pt x="926" y="872"/>
                  </a:lnTo>
                  <a:lnTo>
                    <a:pt x="1199" y="927"/>
                  </a:lnTo>
                  <a:lnTo>
                    <a:pt x="1417" y="872"/>
                  </a:lnTo>
                  <a:lnTo>
                    <a:pt x="1199" y="818"/>
                  </a:lnTo>
                  <a:lnTo>
                    <a:pt x="981" y="763"/>
                  </a:lnTo>
                  <a:lnTo>
                    <a:pt x="872" y="654"/>
                  </a:lnTo>
                  <a:lnTo>
                    <a:pt x="818" y="436"/>
                  </a:lnTo>
                  <a:lnTo>
                    <a:pt x="818" y="327"/>
                  </a:lnTo>
                  <a:lnTo>
                    <a:pt x="763" y="164"/>
                  </a:lnTo>
                  <a:lnTo>
                    <a:pt x="654" y="55"/>
                  </a:lnTo>
                  <a:lnTo>
                    <a:pt x="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2380861" y="2281348"/>
              <a:ext cx="8780" cy="3612"/>
            </a:xfrm>
            <a:custGeom>
              <a:avLst/>
              <a:gdLst/>
              <a:ahLst/>
              <a:cxnLst/>
              <a:rect l="l" t="t" r="r" b="b"/>
              <a:pathLst>
                <a:path w="382" h="164" extrusionOk="0">
                  <a:moveTo>
                    <a:pt x="55" y="0"/>
                  </a:moveTo>
                  <a:lnTo>
                    <a:pt x="0" y="164"/>
                  </a:lnTo>
                  <a:lnTo>
                    <a:pt x="218" y="164"/>
                  </a:lnTo>
                  <a:lnTo>
                    <a:pt x="382" y="109"/>
                  </a:lnTo>
                  <a:lnTo>
                    <a:pt x="164" y="55"/>
                  </a:lnTo>
                  <a:lnTo>
                    <a:pt x="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2430968" y="2337746"/>
              <a:ext cx="32569" cy="20414"/>
            </a:xfrm>
            <a:custGeom>
              <a:avLst/>
              <a:gdLst/>
              <a:ahLst/>
              <a:cxnLst/>
              <a:rect l="l" t="t" r="r" b="b"/>
              <a:pathLst>
                <a:path w="1417" h="927" extrusionOk="0">
                  <a:moveTo>
                    <a:pt x="273" y="0"/>
                  </a:moveTo>
                  <a:lnTo>
                    <a:pt x="0" y="55"/>
                  </a:lnTo>
                  <a:lnTo>
                    <a:pt x="218" y="55"/>
                  </a:lnTo>
                  <a:lnTo>
                    <a:pt x="436" y="109"/>
                  </a:lnTo>
                  <a:lnTo>
                    <a:pt x="545" y="273"/>
                  </a:lnTo>
                  <a:lnTo>
                    <a:pt x="599" y="436"/>
                  </a:lnTo>
                  <a:lnTo>
                    <a:pt x="654" y="600"/>
                  </a:lnTo>
                  <a:lnTo>
                    <a:pt x="708" y="709"/>
                  </a:lnTo>
                  <a:lnTo>
                    <a:pt x="817" y="818"/>
                  </a:lnTo>
                  <a:lnTo>
                    <a:pt x="926" y="927"/>
                  </a:lnTo>
                  <a:lnTo>
                    <a:pt x="1417" y="927"/>
                  </a:lnTo>
                  <a:lnTo>
                    <a:pt x="1199" y="872"/>
                  </a:lnTo>
                  <a:lnTo>
                    <a:pt x="981" y="818"/>
                  </a:lnTo>
                  <a:lnTo>
                    <a:pt x="872" y="654"/>
                  </a:lnTo>
                  <a:lnTo>
                    <a:pt x="817" y="491"/>
                  </a:lnTo>
                  <a:lnTo>
                    <a:pt x="763" y="327"/>
                  </a:lnTo>
                  <a:lnTo>
                    <a:pt x="708" y="218"/>
                  </a:lnTo>
                  <a:lnTo>
                    <a:pt x="599" y="109"/>
                  </a:lnTo>
                  <a:lnTo>
                    <a:pt x="490" y="55"/>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2715267" y="2162541"/>
              <a:ext cx="32592" cy="20414"/>
            </a:xfrm>
            <a:custGeom>
              <a:avLst/>
              <a:gdLst/>
              <a:ahLst/>
              <a:cxnLst/>
              <a:rect l="l" t="t" r="r" b="b"/>
              <a:pathLst>
                <a:path w="1418" h="927" extrusionOk="0">
                  <a:moveTo>
                    <a:pt x="0" y="1"/>
                  </a:moveTo>
                  <a:lnTo>
                    <a:pt x="218" y="55"/>
                  </a:lnTo>
                  <a:lnTo>
                    <a:pt x="436" y="110"/>
                  </a:lnTo>
                  <a:lnTo>
                    <a:pt x="545" y="219"/>
                  </a:lnTo>
                  <a:lnTo>
                    <a:pt x="600" y="437"/>
                  </a:lnTo>
                  <a:lnTo>
                    <a:pt x="654" y="546"/>
                  </a:lnTo>
                  <a:lnTo>
                    <a:pt x="709" y="709"/>
                  </a:lnTo>
                  <a:lnTo>
                    <a:pt x="763" y="818"/>
                  </a:lnTo>
                  <a:lnTo>
                    <a:pt x="927" y="872"/>
                  </a:lnTo>
                  <a:lnTo>
                    <a:pt x="1145" y="927"/>
                  </a:lnTo>
                  <a:lnTo>
                    <a:pt x="1417" y="872"/>
                  </a:lnTo>
                  <a:lnTo>
                    <a:pt x="1145" y="818"/>
                  </a:lnTo>
                  <a:lnTo>
                    <a:pt x="981" y="763"/>
                  </a:lnTo>
                  <a:lnTo>
                    <a:pt x="872" y="600"/>
                  </a:lnTo>
                  <a:lnTo>
                    <a:pt x="818" y="437"/>
                  </a:lnTo>
                  <a:lnTo>
                    <a:pt x="763" y="273"/>
                  </a:lnTo>
                  <a:lnTo>
                    <a:pt x="709" y="164"/>
                  </a:lnTo>
                  <a:lnTo>
                    <a:pt x="600" y="55"/>
                  </a:lnTo>
                  <a:lnTo>
                    <a:pt x="4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2557453" y="1956153"/>
              <a:ext cx="36339" cy="9624"/>
            </a:xfrm>
            <a:custGeom>
              <a:avLst/>
              <a:gdLst/>
              <a:ahLst/>
              <a:cxnLst/>
              <a:rect l="l" t="t" r="r" b="b"/>
              <a:pathLst>
                <a:path w="1581" h="437" extrusionOk="0">
                  <a:moveTo>
                    <a:pt x="1581" y="0"/>
                  </a:moveTo>
                  <a:lnTo>
                    <a:pt x="1417" y="164"/>
                  </a:lnTo>
                  <a:lnTo>
                    <a:pt x="1199" y="273"/>
                  </a:lnTo>
                  <a:lnTo>
                    <a:pt x="1036" y="273"/>
                  </a:lnTo>
                  <a:lnTo>
                    <a:pt x="872" y="164"/>
                  </a:lnTo>
                  <a:lnTo>
                    <a:pt x="764" y="109"/>
                  </a:lnTo>
                  <a:lnTo>
                    <a:pt x="600" y="55"/>
                  </a:lnTo>
                  <a:lnTo>
                    <a:pt x="328" y="55"/>
                  </a:lnTo>
                  <a:lnTo>
                    <a:pt x="219" y="164"/>
                  </a:lnTo>
                  <a:lnTo>
                    <a:pt x="164" y="218"/>
                  </a:lnTo>
                  <a:lnTo>
                    <a:pt x="1" y="436"/>
                  </a:lnTo>
                  <a:lnTo>
                    <a:pt x="1" y="436"/>
                  </a:lnTo>
                  <a:lnTo>
                    <a:pt x="219" y="273"/>
                  </a:lnTo>
                  <a:lnTo>
                    <a:pt x="382" y="218"/>
                  </a:lnTo>
                  <a:lnTo>
                    <a:pt x="600" y="218"/>
                  </a:lnTo>
                  <a:lnTo>
                    <a:pt x="764" y="327"/>
                  </a:lnTo>
                  <a:lnTo>
                    <a:pt x="872" y="382"/>
                  </a:lnTo>
                  <a:lnTo>
                    <a:pt x="981" y="436"/>
                  </a:lnTo>
                  <a:lnTo>
                    <a:pt x="1145" y="436"/>
                  </a:lnTo>
                  <a:lnTo>
                    <a:pt x="1254" y="382"/>
                  </a:lnTo>
                  <a:lnTo>
                    <a:pt x="1472" y="218"/>
                  </a:lnTo>
                  <a:lnTo>
                    <a:pt x="15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2838006" y="2158951"/>
              <a:ext cx="36339" cy="8412"/>
            </a:xfrm>
            <a:custGeom>
              <a:avLst/>
              <a:gdLst/>
              <a:ahLst/>
              <a:cxnLst/>
              <a:rect l="l" t="t" r="r" b="b"/>
              <a:pathLst>
                <a:path w="1581" h="382" extrusionOk="0">
                  <a:moveTo>
                    <a:pt x="491" y="0"/>
                  </a:moveTo>
                  <a:lnTo>
                    <a:pt x="328" y="55"/>
                  </a:lnTo>
                  <a:lnTo>
                    <a:pt x="110" y="218"/>
                  </a:lnTo>
                  <a:lnTo>
                    <a:pt x="1" y="382"/>
                  </a:lnTo>
                  <a:lnTo>
                    <a:pt x="219" y="273"/>
                  </a:lnTo>
                  <a:lnTo>
                    <a:pt x="328" y="164"/>
                  </a:lnTo>
                  <a:lnTo>
                    <a:pt x="600" y="164"/>
                  </a:lnTo>
                  <a:lnTo>
                    <a:pt x="709" y="273"/>
                  </a:lnTo>
                  <a:lnTo>
                    <a:pt x="818" y="327"/>
                  </a:lnTo>
                  <a:lnTo>
                    <a:pt x="981" y="382"/>
                  </a:lnTo>
                  <a:lnTo>
                    <a:pt x="1254" y="382"/>
                  </a:lnTo>
                  <a:lnTo>
                    <a:pt x="1363" y="273"/>
                  </a:lnTo>
                  <a:lnTo>
                    <a:pt x="1472" y="164"/>
                  </a:lnTo>
                  <a:lnTo>
                    <a:pt x="1581" y="0"/>
                  </a:lnTo>
                  <a:lnTo>
                    <a:pt x="1363" y="109"/>
                  </a:lnTo>
                  <a:lnTo>
                    <a:pt x="1199" y="218"/>
                  </a:lnTo>
                  <a:lnTo>
                    <a:pt x="1036" y="218"/>
                  </a:lnTo>
                  <a:lnTo>
                    <a:pt x="872" y="164"/>
                  </a:lnTo>
                  <a:lnTo>
                    <a:pt x="763" y="55"/>
                  </a:lnTo>
                  <a:lnTo>
                    <a:pt x="6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2665160" y="1885353"/>
              <a:ext cx="21330" cy="32416"/>
            </a:xfrm>
            <a:custGeom>
              <a:avLst/>
              <a:gdLst/>
              <a:ahLst/>
              <a:cxnLst/>
              <a:rect l="l" t="t" r="r" b="b"/>
              <a:pathLst>
                <a:path w="928" h="1472" extrusionOk="0">
                  <a:moveTo>
                    <a:pt x="873" y="0"/>
                  </a:moveTo>
                  <a:lnTo>
                    <a:pt x="818" y="273"/>
                  </a:lnTo>
                  <a:lnTo>
                    <a:pt x="764" y="491"/>
                  </a:lnTo>
                  <a:lnTo>
                    <a:pt x="655" y="600"/>
                  </a:lnTo>
                  <a:lnTo>
                    <a:pt x="437" y="654"/>
                  </a:lnTo>
                  <a:lnTo>
                    <a:pt x="328" y="709"/>
                  </a:lnTo>
                  <a:lnTo>
                    <a:pt x="219" y="763"/>
                  </a:lnTo>
                  <a:lnTo>
                    <a:pt x="110" y="818"/>
                  </a:lnTo>
                  <a:lnTo>
                    <a:pt x="1" y="981"/>
                  </a:lnTo>
                  <a:lnTo>
                    <a:pt x="1" y="1199"/>
                  </a:lnTo>
                  <a:lnTo>
                    <a:pt x="1" y="1472"/>
                  </a:lnTo>
                  <a:lnTo>
                    <a:pt x="55" y="1199"/>
                  </a:lnTo>
                  <a:lnTo>
                    <a:pt x="110" y="1036"/>
                  </a:lnTo>
                  <a:lnTo>
                    <a:pt x="273" y="872"/>
                  </a:lnTo>
                  <a:lnTo>
                    <a:pt x="437" y="872"/>
                  </a:lnTo>
                  <a:lnTo>
                    <a:pt x="600" y="818"/>
                  </a:lnTo>
                  <a:lnTo>
                    <a:pt x="709" y="763"/>
                  </a:lnTo>
                  <a:lnTo>
                    <a:pt x="818" y="654"/>
                  </a:lnTo>
                  <a:lnTo>
                    <a:pt x="873" y="545"/>
                  </a:lnTo>
                  <a:lnTo>
                    <a:pt x="927" y="273"/>
                  </a:lnTo>
                  <a:lnTo>
                    <a:pt x="8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2621328" y="2197335"/>
              <a:ext cx="21330" cy="32438"/>
            </a:xfrm>
            <a:custGeom>
              <a:avLst/>
              <a:gdLst/>
              <a:ahLst/>
              <a:cxnLst/>
              <a:rect l="l" t="t" r="r" b="b"/>
              <a:pathLst>
                <a:path w="928" h="1473" extrusionOk="0">
                  <a:moveTo>
                    <a:pt x="873" y="1"/>
                  </a:moveTo>
                  <a:lnTo>
                    <a:pt x="873" y="273"/>
                  </a:lnTo>
                  <a:lnTo>
                    <a:pt x="818" y="437"/>
                  </a:lnTo>
                  <a:lnTo>
                    <a:pt x="655" y="600"/>
                  </a:lnTo>
                  <a:lnTo>
                    <a:pt x="491" y="655"/>
                  </a:lnTo>
                  <a:lnTo>
                    <a:pt x="328" y="655"/>
                  </a:lnTo>
                  <a:lnTo>
                    <a:pt x="219" y="709"/>
                  </a:lnTo>
                  <a:lnTo>
                    <a:pt x="110" y="818"/>
                  </a:lnTo>
                  <a:lnTo>
                    <a:pt x="55" y="927"/>
                  </a:lnTo>
                  <a:lnTo>
                    <a:pt x="1" y="1200"/>
                  </a:lnTo>
                  <a:lnTo>
                    <a:pt x="55" y="1472"/>
                  </a:lnTo>
                  <a:lnTo>
                    <a:pt x="110" y="1200"/>
                  </a:lnTo>
                  <a:lnTo>
                    <a:pt x="164" y="1036"/>
                  </a:lnTo>
                  <a:lnTo>
                    <a:pt x="328" y="873"/>
                  </a:lnTo>
                  <a:lnTo>
                    <a:pt x="491" y="818"/>
                  </a:lnTo>
                  <a:lnTo>
                    <a:pt x="655" y="818"/>
                  </a:lnTo>
                  <a:lnTo>
                    <a:pt x="764" y="764"/>
                  </a:lnTo>
                  <a:lnTo>
                    <a:pt x="873" y="655"/>
                  </a:lnTo>
                  <a:lnTo>
                    <a:pt x="927" y="546"/>
                  </a:lnTo>
                  <a:lnTo>
                    <a:pt x="927" y="273"/>
                  </a:lnTo>
                  <a:lnTo>
                    <a:pt x="8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2845522" y="2430149"/>
              <a:ext cx="21307" cy="31205"/>
            </a:xfrm>
            <a:custGeom>
              <a:avLst/>
              <a:gdLst/>
              <a:ahLst/>
              <a:cxnLst/>
              <a:rect l="l" t="t" r="r" b="b"/>
              <a:pathLst>
                <a:path w="927" h="1417" extrusionOk="0">
                  <a:moveTo>
                    <a:pt x="872" y="0"/>
                  </a:moveTo>
                  <a:lnTo>
                    <a:pt x="872" y="218"/>
                  </a:lnTo>
                  <a:lnTo>
                    <a:pt x="818" y="436"/>
                  </a:lnTo>
                  <a:lnTo>
                    <a:pt x="654" y="545"/>
                  </a:lnTo>
                  <a:lnTo>
                    <a:pt x="491" y="599"/>
                  </a:lnTo>
                  <a:lnTo>
                    <a:pt x="327" y="654"/>
                  </a:lnTo>
                  <a:lnTo>
                    <a:pt x="218" y="708"/>
                  </a:lnTo>
                  <a:lnTo>
                    <a:pt x="110" y="817"/>
                  </a:lnTo>
                  <a:lnTo>
                    <a:pt x="55" y="926"/>
                  </a:lnTo>
                  <a:lnTo>
                    <a:pt x="1" y="1144"/>
                  </a:lnTo>
                  <a:lnTo>
                    <a:pt x="55" y="1417"/>
                  </a:lnTo>
                  <a:lnTo>
                    <a:pt x="110" y="1199"/>
                  </a:lnTo>
                  <a:lnTo>
                    <a:pt x="164" y="981"/>
                  </a:lnTo>
                  <a:lnTo>
                    <a:pt x="327" y="872"/>
                  </a:lnTo>
                  <a:lnTo>
                    <a:pt x="491" y="817"/>
                  </a:lnTo>
                  <a:lnTo>
                    <a:pt x="600" y="763"/>
                  </a:lnTo>
                  <a:lnTo>
                    <a:pt x="763" y="708"/>
                  </a:lnTo>
                  <a:lnTo>
                    <a:pt x="818" y="599"/>
                  </a:lnTo>
                  <a:lnTo>
                    <a:pt x="927" y="490"/>
                  </a:lnTo>
                  <a:lnTo>
                    <a:pt x="927" y="218"/>
                  </a:lnTo>
                  <a:lnTo>
                    <a:pt x="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2447241" y="2209337"/>
              <a:ext cx="20066" cy="31227"/>
            </a:xfrm>
            <a:custGeom>
              <a:avLst/>
              <a:gdLst/>
              <a:ahLst/>
              <a:cxnLst/>
              <a:rect l="l" t="t" r="r" b="b"/>
              <a:pathLst>
                <a:path w="873" h="1418" extrusionOk="0">
                  <a:moveTo>
                    <a:pt x="872" y="1"/>
                  </a:moveTo>
                  <a:lnTo>
                    <a:pt x="818" y="219"/>
                  </a:lnTo>
                  <a:lnTo>
                    <a:pt x="763" y="437"/>
                  </a:lnTo>
                  <a:lnTo>
                    <a:pt x="600" y="546"/>
                  </a:lnTo>
                  <a:lnTo>
                    <a:pt x="436" y="600"/>
                  </a:lnTo>
                  <a:lnTo>
                    <a:pt x="327" y="655"/>
                  </a:lnTo>
                  <a:lnTo>
                    <a:pt x="164" y="709"/>
                  </a:lnTo>
                  <a:lnTo>
                    <a:pt x="109" y="764"/>
                  </a:lnTo>
                  <a:lnTo>
                    <a:pt x="0" y="927"/>
                  </a:lnTo>
                  <a:lnTo>
                    <a:pt x="0" y="1145"/>
                  </a:lnTo>
                  <a:lnTo>
                    <a:pt x="0" y="1418"/>
                  </a:lnTo>
                  <a:lnTo>
                    <a:pt x="55" y="1309"/>
                  </a:lnTo>
                  <a:lnTo>
                    <a:pt x="55" y="1200"/>
                  </a:lnTo>
                  <a:lnTo>
                    <a:pt x="109" y="982"/>
                  </a:lnTo>
                  <a:lnTo>
                    <a:pt x="273" y="818"/>
                  </a:lnTo>
                  <a:lnTo>
                    <a:pt x="436" y="818"/>
                  </a:lnTo>
                  <a:lnTo>
                    <a:pt x="600" y="764"/>
                  </a:lnTo>
                  <a:lnTo>
                    <a:pt x="709" y="709"/>
                  </a:lnTo>
                  <a:lnTo>
                    <a:pt x="818" y="600"/>
                  </a:lnTo>
                  <a:lnTo>
                    <a:pt x="872" y="491"/>
                  </a:lnTo>
                  <a:lnTo>
                    <a:pt x="872" y="219"/>
                  </a:lnTo>
                  <a:lnTo>
                    <a:pt x="8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2532400" y="2028142"/>
              <a:ext cx="21330" cy="32416"/>
            </a:xfrm>
            <a:custGeom>
              <a:avLst/>
              <a:gdLst/>
              <a:ahLst/>
              <a:cxnLst/>
              <a:rect l="l" t="t" r="r" b="b"/>
              <a:pathLst>
                <a:path w="928" h="1472" extrusionOk="0">
                  <a:moveTo>
                    <a:pt x="873" y="1"/>
                  </a:moveTo>
                  <a:lnTo>
                    <a:pt x="818" y="273"/>
                  </a:lnTo>
                  <a:lnTo>
                    <a:pt x="764" y="437"/>
                  </a:lnTo>
                  <a:lnTo>
                    <a:pt x="655" y="600"/>
                  </a:lnTo>
                  <a:lnTo>
                    <a:pt x="491" y="655"/>
                  </a:lnTo>
                  <a:lnTo>
                    <a:pt x="328" y="655"/>
                  </a:lnTo>
                  <a:lnTo>
                    <a:pt x="219" y="709"/>
                  </a:lnTo>
                  <a:lnTo>
                    <a:pt x="110" y="818"/>
                  </a:lnTo>
                  <a:lnTo>
                    <a:pt x="55" y="927"/>
                  </a:lnTo>
                  <a:lnTo>
                    <a:pt x="1" y="1199"/>
                  </a:lnTo>
                  <a:lnTo>
                    <a:pt x="55" y="1472"/>
                  </a:lnTo>
                  <a:lnTo>
                    <a:pt x="110" y="1199"/>
                  </a:lnTo>
                  <a:lnTo>
                    <a:pt x="164" y="982"/>
                  </a:lnTo>
                  <a:lnTo>
                    <a:pt x="273" y="873"/>
                  </a:lnTo>
                  <a:lnTo>
                    <a:pt x="491" y="818"/>
                  </a:lnTo>
                  <a:lnTo>
                    <a:pt x="600" y="818"/>
                  </a:lnTo>
                  <a:lnTo>
                    <a:pt x="709" y="709"/>
                  </a:lnTo>
                  <a:lnTo>
                    <a:pt x="818" y="655"/>
                  </a:lnTo>
                  <a:lnTo>
                    <a:pt x="873" y="491"/>
                  </a:lnTo>
                  <a:lnTo>
                    <a:pt x="927" y="273"/>
                  </a:lnTo>
                  <a:lnTo>
                    <a:pt x="8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2782888" y="2066548"/>
              <a:ext cx="21330" cy="31227"/>
            </a:xfrm>
            <a:custGeom>
              <a:avLst/>
              <a:gdLst/>
              <a:ahLst/>
              <a:cxnLst/>
              <a:rect l="l" t="t" r="r" b="b"/>
              <a:pathLst>
                <a:path w="928" h="1418" extrusionOk="0">
                  <a:moveTo>
                    <a:pt x="873" y="0"/>
                  </a:moveTo>
                  <a:lnTo>
                    <a:pt x="873" y="218"/>
                  </a:lnTo>
                  <a:lnTo>
                    <a:pt x="818" y="436"/>
                  </a:lnTo>
                  <a:lnTo>
                    <a:pt x="655" y="545"/>
                  </a:lnTo>
                  <a:lnTo>
                    <a:pt x="491" y="600"/>
                  </a:lnTo>
                  <a:lnTo>
                    <a:pt x="328" y="654"/>
                  </a:lnTo>
                  <a:lnTo>
                    <a:pt x="219" y="709"/>
                  </a:lnTo>
                  <a:lnTo>
                    <a:pt x="110" y="763"/>
                  </a:lnTo>
                  <a:lnTo>
                    <a:pt x="55" y="927"/>
                  </a:lnTo>
                  <a:lnTo>
                    <a:pt x="1" y="1145"/>
                  </a:lnTo>
                  <a:lnTo>
                    <a:pt x="55" y="1417"/>
                  </a:lnTo>
                  <a:lnTo>
                    <a:pt x="110" y="1199"/>
                  </a:lnTo>
                  <a:lnTo>
                    <a:pt x="164" y="981"/>
                  </a:lnTo>
                  <a:lnTo>
                    <a:pt x="328" y="872"/>
                  </a:lnTo>
                  <a:lnTo>
                    <a:pt x="491" y="818"/>
                  </a:lnTo>
                  <a:lnTo>
                    <a:pt x="600" y="763"/>
                  </a:lnTo>
                  <a:lnTo>
                    <a:pt x="764" y="709"/>
                  </a:lnTo>
                  <a:lnTo>
                    <a:pt x="818" y="600"/>
                  </a:lnTo>
                  <a:lnTo>
                    <a:pt x="927" y="491"/>
                  </a:lnTo>
                  <a:lnTo>
                    <a:pt x="927" y="218"/>
                  </a:lnTo>
                  <a:lnTo>
                    <a:pt x="8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2551201" y="2382142"/>
              <a:ext cx="21307" cy="31227"/>
            </a:xfrm>
            <a:custGeom>
              <a:avLst/>
              <a:gdLst/>
              <a:ahLst/>
              <a:cxnLst/>
              <a:rect l="l" t="t" r="r" b="b"/>
              <a:pathLst>
                <a:path w="927" h="1418" extrusionOk="0">
                  <a:moveTo>
                    <a:pt x="872" y="0"/>
                  </a:moveTo>
                  <a:lnTo>
                    <a:pt x="818" y="218"/>
                  </a:lnTo>
                  <a:lnTo>
                    <a:pt x="763" y="436"/>
                  </a:lnTo>
                  <a:lnTo>
                    <a:pt x="654" y="600"/>
                  </a:lnTo>
                  <a:lnTo>
                    <a:pt x="491" y="600"/>
                  </a:lnTo>
                  <a:lnTo>
                    <a:pt x="327" y="654"/>
                  </a:lnTo>
                  <a:lnTo>
                    <a:pt x="218" y="709"/>
                  </a:lnTo>
                  <a:lnTo>
                    <a:pt x="109" y="818"/>
                  </a:lnTo>
                  <a:lnTo>
                    <a:pt x="55" y="927"/>
                  </a:lnTo>
                  <a:lnTo>
                    <a:pt x="0" y="1199"/>
                  </a:lnTo>
                  <a:lnTo>
                    <a:pt x="55" y="1417"/>
                  </a:lnTo>
                  <a:lnTo>
                    <a:pt x="109" y="1199"/>
                  </a:lnTo>
                  <a:lnTo>
                    <a:pt x="164" y="981"/>
                  </a:lnTo>
                  <a:lnTo>
                    <a:pt x="273" y="872"/>
                  </a:lnTo>
                  <a:lnTo>
                    <a:pt x="491" y="818"/>
                  </a:lnTo>
                  <a:lnTo>
                    <a:pt x="600" y="763"/>
                  </a:lnTo>
                  <a:lnTo>
                    <a:pt x="763" y="709"/>
                  </a:lnTo>
                  <a:lnTo>
                    <a:pt x="818" y="600"/>
                  </a:lnTo>
                  <a:lnTo>
                    <a:pt x="927" y="491"/>
                  </a:lnTo>
                  <a:lnTo>
                    <a:pt x="927" y="218"/>
                  </a:lnTo>
                  <a:lnTo>
                    <a:pt x="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2468525" y="2430149"/>
              <a:ext cx="22571" cy="31205"/>
            </a:xfrm>
            <a:custGeom>
              <a:avLst/>
              <a:gdLst/>
              <a:ahLst/>
              <a:cxnLst/>
              <a:rect l="l" t="t" r="r" b="b"/>
              <a:pathLst>
                <a:path w="982" h="1417" extrusionOk="0">
                  <a:moveTo>
                    <a:pt x="927" y="0"/>
                  </a:moveTo>
                  <a:lnTo>
                    <a:pt x="873" y="218"/>
                  </a:lnTo>
                  <a:lnTo>
                    <a:pt x="818" y="436"/>
                  </a:lnTo>
                  <a:lnTo>
                    <a:pt x="655" y="599"/>
                  </a:lnTo>
                  <a:lnTo>
                    <a:pt x="491" y="654"/>
                  </a:lnTo>
                  <a:lnTo>
                    <a:pt x="328" y="654"/>
                  </a:lnTo>
                  <a:lnTo>
                    <a:pt x="219" y="708"/>
                  </a:lnTo>
                  <a:lnTo>
                    <a:pt x="110" y="817"/>
                  </a:lnTo>
                  <a:lnTo>
                    <a:pt x="55" y="926"/>
                  </a:lnTo>
                  <a:lnTo>
                    <a:pt x="1" y="1199"/>
                  </a:lnTo>
                  <a:lnTo>
                    <a:pt x="55" y="1417"/>
                  </a:lnTo>
                  <a:lnTo>
                    <a:pt x="110" y="1199"/>
                  </a:lnTo>
                  <a:lnTo>
                    <a:pt x="164" y="981"/>
                  </a:lnTo>
                  <a:lnTo>
                    <a:pt x="328" y="872"/>
                  </a:lnTo>
                  <a:lnTo>
                    <a:pt x="491" y="817"/>
                  </a:lnTo>
                  <a:lnTo>
                    <a:pt x="655" y="817"/>
                  </a:lnTo>
                  <a:lnTo>
                    <a:pt x="764" y="708"/>
                  </a:lnTo>
                  <a:lnTo>
                    <a:pt x="873" y="654"/>
                  </a:lnTo>
                  <a:lnTo>
                    <a:pt x="927" y="490"/>
                  </a:lnTo>
                  <a:lnTo>
                    <a:pt x="982" y="272"/>
                  </a:lnTo>
                  <a:lnTo>
                    <a:pt x="9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1"/>
            <p:cNvSpPr/>
            <p:nvPr/>
          </p:nvSpPr>
          <p:spPr>
            <a:xfrm>
              <a:off x="2756594" y="1956153"/>
              <a:ext cx="36339" cy="9624"/>
            </a:xfrm>
            <a:custGeom>
              <a:avLst/>
              <a:gdLst/>
              <a:ahLst/>
              <a:cxnLst/>
              <a:rect l="l" t="t" r="r" b="b"/>
              <a:pathLst>
                <a:path w="1581" h="437" extrusionOk="0">
                  <a:moveTo>
                    <a:pt x="491" y="0"/>
                  </a:moveTo>
                  <a:lnTo>
                    <a:pt x="328" y="55"/>
                  </a:lnTo>
                  <a:lnTo>
                    <a:pt x="164" y="218"/>
                  </a:lnTo>
                  <a:lnTo>
                    <a:pt x="1" y="436"/>
                  </a:lnTo>
                  <a:lnTo>
                    <a:pt x="1" y="436"/>
                  </a:lnTo>
                  <a:lnTo>
                    <a:pt x="219" y="273"/>
                  </a:lnTo>
                  <a:lnTo>
                    <a:pt x="382" y="164"/>
                  </a:lnTo>
                  <a:lnTo>
                    <a:pt x="600" y="164"/>
                  </a:lnTo>
                  <a:lnTo>
                    <a:pt x="764" y="273"/>
                  </a:lnTo>
                  <a:lnTo>
                    <a:pt x="873" y="382"/>
                  </a:lnTo>
                  <a:lnTo>
                    <a:pt x="982" y="382"/>
                  </a:lnTo>
                  <a:lnTo>
                    <a:pt x="1145" y="436"/>
                  </a:lnTo>
                  <a:lnTo>
                    <a:pt x="1254" y="382"/>
                  </a:lnTo>
                  <a:lnTo>
                    <a:pt x="1472" y="218"/>
                  </a:lnTo>
                  <a:lnTo>
                    <a:pt x="1581" y="0"/>
                  </a:lnTo>
                  <a:lnTo>
                    <a:pt x="1417" y="164"/>
                  </a:lnTo>
                  <a:lnTo>
                    <a:pt x="1308" y="218"/>
                  </a:lnTo>
                  <a:lnTo>
                    <a:pt x="1145" y="273"/>
                  </a:lnTo>
                  <a:lnTo>
                    <a:pt x="982" y="218"/>
                  </a:lnTo>
                  <a:lnTo>
                    <a:pt x="873" y="164"/>
                  </a:lnTo>
                  <a:lnTo>
                    <a:pt x="764" y="55"/>
                  </a:lnTo>
                  <a:lnTo>
                    <a:pt x="6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a:off x="2613812" y="2097753"/>
              <a:ext cx="36339" cy="9624"/>
            </a:xfrm>
            <a:custGeom>
              <a:avLst/>
              <a:gdLst/>
              <a:ahLst/>
              <a:cxnLst/>
              <a:rect l="l" t="t" r="r" b="b"/>
              <a:pathLst>
                <a:path w="1581" h="437" extrusionOk="0">
                  <a:moveTo>
                    <a:pt x="491" y="0"/>
                  </a:moveTo>
                  <a:lnTo>
                    <a:pt x="328" y="55"/>
                  </a:lnTo>
                  <a:lnTo>
                    <a:pt x="164" y="218"/>
                  </a:lnTo>
                  <a:lnTo>
                    <a:pt x="1" y="436"/>
                  </a:lnTo>
                  <a:lnTo>
                    <a:pt x="219" y="273"/>
                  </a:lnTo>
                  <a:lnTo>
                    <a:pt x="382" y="164"/>
                  </a:lnTo>
                  <a:lnTo>
                    <a:pt x="600" y="164"/>
                  </a:lnTo>
                  <a:lnTo>
                    <a:pt x="709" y="273"/>
                  </a:lnTo>
                  <a:lnTo>
                    <a:pt x="873" y="327"/>
                  </a:lnTo>
                  <a:lnTo>
                    <a:pt x="982" y="382"/>
                  </a:lnTo>
                  <a:lnTo>
                    <a:pt x="1254" y="382"/>
                  </a:lnTo>
                  <a:lnTo>
                    <a:pt x="1472" y="218"/>
                  </a:lnTo>
                  <a:lnTo>
                    <a:pt x="1581" y="0"/>
                  </a:lnTo>
                  <a:lnTo>
                    <a:pt x="1581" y="0"/>
                  </a:lnTo>
                  <a:lnTo>
                    <a:pt x="1417" y="109"/>
                  </a:lnTo>
                  <a:lnTo>
                    <a:pt x="1254" y="218"/>
                  </a:lnTo>
                  <a:lnTo>
                    <a:pt x="982" y="218"/>
                  </a:lnTo>
                  <a:lnTo>
                    <a:pt x="873" y="109"/>
                  </a:lnTo>
                  <a:lnTo>
                    <a:pt x="764" y="55"/>
                  </a:lnTo>
                  <a:lnTo>
                    <a:pt x="6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2514862" y="2289738"/>
              <a:ext cx="36362" cy="8434"/>
            </a:xfrm>
            <a:custGeom>
              <a:avLst/>
              <a:gdLst/>
              <a:ahLst/>
              <a:cxnLst/>
              <a:rect l="l" t="t" r="r" b="b"/>
              <a:pathLst>
                <a:path w="1582" h="383" extrusionOk="0">
                  <a:moveTo>
                    <a:pt x="328" y="1"/>
                  </a:moveTo>
                  <a:lnTo>
                    <a:pt x="164" y="164"/>
                  </a:lnTo>
                  <a:lnTo>
                    <a:pt x="1" y="382"/>
                  </a:lnTo>
                  <a:lnTo>
                    <a:pt x="219" y="273"/>
                  </a:lnTo>
                  <a:lnTo>
                    <a:pt x="382" y="164"/>
                  </a:lnTo>
                  <a:lnTo>
                    <a:pt x="546" y="164"/>
                  </a:lnTo>
                  <a:lnTo>
                    <a:pt x="709" y="273"/>
                  </a:lnTo>
                  <a:lnTo>
                    <a:pt x="818" y="328"/>
                  </a:lnTo>
                  <a:lnTo>
                    <a:pt x="982" y="382"/>
                  </a:lnTo>
                  <a:lnTo>
                    <a:pt x="1254" y="382"/>
                  </a:lnTo>
                  <a:lnTo>
                    <a:pt x="1363" y="273"/>
                  </a:lnTo>
                  <a:lnTo>
                    <a:pt x="1472" y="164"/>
                  </a:lnTo>
                  <a:lnTo>
                    <a:pt x="1581" y="1"/>
                  </a:lnTo>
                  <a:lnTo>
                    <a:pt x="1363" y="110"/>
                  </a:lnTo>
                  <a:lnTo>
                    <a:pt x="1200" y="219"/>
                  </a:lnTo>
                  <a:lnTo>
                    <a:pt x="1036" y="219"/>
                  </a:lnTo>
                  <a:lnTo>
                    <a:pt x="873" y="110"/>
                  </a:lnTo>
                  <a:lnTo>
                    <a:pt x="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2593769" y="2488947"/>
              <a:ext cx="23" cy="22"/>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1"/>
            <p:cNvSpPr/>
            <p:nvPr/>
          </p:nvSpPr>
          <p:spPr>
            <a:xfrm>
              <a:off x="2593769" y="2488947"/>
              <a:ext cx="23" cy="22"/>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1"/>
            <p:cNvSpPr/>
            <p:nvPr/>
          </p:nvSpPr>
          <p:spPr>
            <a:xfrm>
              <a:off x="2749077" y="2269346"/>
              <a:ext cx="36339" cy="9624"/>
            </a:xfrm>
            <a:custGeom>
              <a:avLst/>
              <a:gdLst/>
              <a:ahLst/>
              <a:cxnLst/>
              <a:rect l="l" t="t" r="r" b="b"/>
              <a:pathLst>
                <a:path w="1581" h="437" extrusionOk="0">
                  <a:moveTo>
                    <a:pt x="491" y="0"/>
                  </a:moveTo>
                  <a:lnTo>
                    <a:pt x="328" y="55"/>
                  </a:lnTo>
                  <a:lnTo>
                    <a:pt x="164" y="218"/>
                  </a:lnTo>
                  <a:lnTo>
                    <a:pt x="1" y="436"/>
                  </a:lnTo>
                  <a:lnTo>
                    <a:pt x="1" y="436"/>
                  </a:lnTo>
                  <a:lnTo>
                    <a:pt x="219" y="273"/>
                  </a:lnTo>
                  <a:lnTo>
                    <a:pt x="382" y="164"/>
                  </a:lnTo>
                  <a:lnTo>
                    <a:pt x="600" y="164"/>
                  </a:lnTo>
                  <a:lnTo>
                    <a:pt x="764" y="273"/>
                  </a:lnTo>
                  <a:lnTo>
                    <a:pt x="873" y="382"/>
                  </a:lnTo>
                  <a:lnTo>
                    <a:pt x="982" y="436"/>
                  </a:lnTo>
                  <a:lnTo>
                    <a:pt x="1145" y="436"/>
                  </a:lnTo>
                  <a:lnTo>
                    <a:pt x="1254" y="382"/>
                  </a:lnTo>
                  <a:lnTo>
                    <a:pt x="1472" y="218"/>
                  </a:lnTo>
                  <a:lnTo>
                    <a:pt x="1581" y="0"/>
                  </a:lnTo>
                  <a:lnTo>
                    <a:pt x="1581" y="0"/>
                  </a:lnTo>
                  <a:lnTo>
                    <a:pt x="1417" y="164"/>
                  </a:lnTo>
                  <a:lnTo>
                    <a:pt x="1200" y="273"/>
                  </a:lnTo>
                  <a:lnTo>
                    <a:pt x="1036" y="218"/>
                  </a:lnTo>
                  <a:lnTo>
                    <a:pt x="873" y="164"/>
                  </a:lnTo>
                  <a:lnTo>
                    <a:pt x="764" y="55"/>
                  </a:lnTo>
                  <a:lnTo>
                    <a:pt x="6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2658908" y="2408546"/>
              <a:ext cx="37603" cy="9624"/>
            </a:xfrm>
            <a:custGeom>
              <a:avLst/>
              <a:gdLst/>
              <a:ahLst/>
              <a:cxnLst/>
              <a:rect l="l" t="t" r="r" b="b"/>
              <a:pathLst>
                <a:path w="1636" h="437" extrusionOk="0">
                  <a:moveTo>
                    <a:pt x="491" y="0"/>
                  </a:moveTo>
                  <a:lnTo>
                    <a:pt x="327" y="55"/>
                  </a:lnTo>
                  <a:lnTo>
                    <a:pt x="164" y="218"/>
                  </a:lnTo>
                  <a:lnTo>
                    <a:pt x="0" y="436"/>
                  </a:lnTo>
                  <a:lnTo>
                    <a:pt x="218" y="327"/>
                  </a:lnTo>
                  <a:lnTo>
                    <a:pt x="382" y="218"/>
                  </a:lnTo>
                  <a:lnTo>
                    <a:pt x="600" y="218"/>
                  </a:lnTo>
                  <a:lnTo>
                    <a:pt x="763" y="273"/>
                  </a:lnTo>
                  <a:lnTo>
                    <a:pt x="872" y="382"/>
                  </a:lnTo>
                  <a:lnTo>
                    <a:pt x="981" y="436"/>
                  </a:lnTo>
                  <a:lnTo>
                    <a:pt x="1145" y="436"/>
                  </a:lnTo>
                  <a:lnTo>
                    <a:pt x="1254" y="382"/>
                  </a:lnTo>
                  <a:lnTo>
                    <a:pt x="1472" y="218"/>
                  </a:lnTo>
                  <a:lnTo>
                    <a:pt x="1635" y="55"/>
                  </a:lnTo>
                  <a:lnTo>
                    <a:pt x="1417" y="164"/>
                  </a:lnTo>
                  <a:lnTo>
                    <a:pt x="1254" y="273"/>
                  </a:lnTo>
                  <a:lnTo>
                    <a:pt x="1036" y="273"/>
                  </a:lnTo>
                  <a:lnTo>
                    <a:pt x="872" y="164"/>
                  </a:lnTo>
                  <a:lnTo>
                    <a:pt x="763" y="55"/>
                  </a:lnTo>
                  <a:lnTo>
                    <a:pt x="6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2353302" y="2390532"/>
              <a:ext cx="22571" cy="9624"/>
            </a:xfrm>
            <a:custGeom>
              <a:avLst/>
              <a:gdLst/>
              <a:ahLst/>
              <a:cxnLst/>
              <a:rect l="l" t="t" r="r" b="b"/>
              <a:pathLst>
                <a:path w="982" h="437" extrusionOk="0">
                  <a:moveTo>
                    <a:pt x="55" y="1"/>
                  </a:moveTo>
                  <a:lnTo>
                    <a:pt x="1" y="164"/>
                  </a:lnTo>
                  <a:lnTo>
                    <a:pt x="110" y="273"/>
                  </a:lnTo>
                  <a:lnTo>
                    <a:pt x="219" y="328"/>
                  </a:lnTo>
                  <a:lnTo>
                    <a:pt x="382" y="382"/>
                  </a:lnTo>
                  <a:lnTo>
                    <a:pt x="491" y="437"/>
                  </a:lnTo>
                  <a:lnTo>
                    <a:pt x="655" y="382"/>
                  </a:lnTo>
                  <a:lnTo>
                    <a:pt x="764" y="328"/>
                  </a:lnTo>
                  <a:lnTo>
                    <a:pt x="872" y="219"/>
                  </a:lnTo>
                  <a:lnTo>
                    <a:pt x="981" y="1"/>
                  </a:lnTo>
                  <a:lnTo>
                    <a:pt x="981" y="1"/>
                  </a:lnTo>
                  <a:lnTo>
                    <a:pt x="764" y="164"/>
                  </a:lnTo>
                  <a:lnTo>
                    <a:pt x="600" y="219"/>
                  </a:lnTo>
                  <a:lnTo>
                    <a:pt x="437" y="219"/>
                  </a:lnTo>
                  <a:lnTo>
                    <a:pt x="273" y="110"/>
                  </a:lnTo>
                  <a:lnTo>
                    <a:pt x="164" y="55"/>
                  </a:lnTo>
                  <a:lnTo>
                    <a:pt x="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2438484" y="2102553"/>
              <a:ext cx="36339" cy="8412"/>
            </a:xfrm>
            <a:custGeom>
              <a:avLst/>
              <a:gdLst/>
              <a:ahLst/>
              <a:cxnLst/>
              <a:rect l="l" t="t" r="r" b="b"/>
              <a:pathLst>
                <a:path w="1581" h="382" extrusionOk="0">
                  <a:moveTo>
                    <a:pt x="327" y="0"/>
                  </a:moveTo>
                  <a:lnTo>
                    <a:pt x="163" y="164"/>
                  </a:lnTo>
                  <a:lnTo>
                    <a:pt x="0" y="382"/>
                  </a:lnTo>
                  <a:lnTo>
                    <a:pt x="218" y="273"/>
                  </a:lnTo>
                  <a:lnTo>
                    <a:pt x="381" y="164"/>
                  </a:lnTo>
                  <a:lnTo>
                    <a:pt x="599" y="164"/>
                  </a:lnTo>
                  <a:lnTo>
                    <a:pt x="763" y="273"/>
                  </a:lnTo>
                  <a:lnTo>
                    <a:pt x="872" y="327"/>
                  </a:lnTo>
                  <a:lnTo>
                    <a:pt x="981" y="382"/>
                  </a:lnTo>
                  <a:lnTo>
                    <a:pt x="1253" y="382"/>
                  </a:lnTo>
                  <a:lnTo>
                    <a:pt x="1362" y="273"/>
                  </a:lnTo>
                  <a:lnTo>
                    <a:pt x="1471" y="218"/>
                  </a:lnTo>
                  <a:lnTo>
                    <a:pt x="1580" y="0"/>
                  </a:lnTo>
                  <a:lnTo>
                    <a:pt x="1580" y="0"/>
                  </a:lnTo>
                  <a:lnTo>
                    <a:pt x="1417" y="109"/>
                  </a:lnTo>
                  <a:lnTo>
                    <a:pt x="1199" y="218"/>
                  </a:lnTo>
                  <a:lnTo>
                    <a:pt x="1035" y="218"/>
                  </a:lnTo>
                  <a:lnTo>
                    <a:pt x="872" y="109"/>
                  </a:lnTo>
                  <a:lnTo>
                    <a:pt x="763" y="55"/>
                  </a:lnTo>
                  <a:lnTo>
                    <a:pt x="5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2812952" y="1977756"/>
              <a:ext cx="71414" cy="395995"/>
            </a:xfrm>
            <a:custGeom>
              <a:avLst/>
              <a:gdLst/>
              <a:ahLst/>
              <a:cxnLst/>
              <a:rect l="l" t="t" r="r" b="b"/>
              <a:pathLst>
                <a:path w="3107" h="17982" extrusionOk="0">
                  <a:moveTo>
                    <a:pt x="1" y="0"/>
                  </a:moveTo>
                  <a:lnTo>
                    <a:pt x="55" y="164"/>
                  </a:lnTo>
                  <a:lnTo>
                    <a:pt x="709" y="1417"/>
                  </a:lnTo>
                  <a:lnTo>
                    <a:pt x="1363" y="2725"/>
                  </a:lnTo>
                  <a:lnTo>
                    <a:pt x="1690" y="3433"/>
                  </a:lnTo>
                  <a:lnTo>
                    <a:pt x="1962" y="4141"/>
                  </a:lnTo>
                  <a:lnTo>
                    <a:pt x="2235" y="4850"/>
                  </a:lnTo>
                  <a:lnTo>
                    <a:pt x="2507" y="5558"/>
                  </a:lnTo>
                  <a:lnTo>
                    <a:pt x="2616" y="6266"/>
                  </a:lnTo>
                  <a:lnTo>
                    <a:pt x="2671" y="7029"/>
                  </a:lnTo>
                  <a:lnTo>
                    <a:pt x="2616" y="7792"/>
                  </a:lnTo>
                  <a:lnTo>
                    <a:pt x="2507" y="8501"/>
                  </a:lnTo>
                  <a:lnTo>
                    <a:pt x="2344" y="9263"/>
                  </a:lnTo>
                  <a:lnTo>
                    <a:pt x="2071" y="9972"/>
                  </a:lnTo>
                  <a:lnTo>
                    <a:pt x="1744" y="10626"/>
                  </a:lnTo>
                  <a:lnTo>
                    <a:pt x="1363" y="11280"/>
                  </a:lnTo>
                  <a:lnTo>
                    <a:pt x="1309" y="11334"/>
                  </a:lnTo>
                  <a:lnTo>
                    <a:pt x="1309" y="11443"/>
                  </a:lnTo>
                  <a:lnTo>
                    <a:pt x="1799" y="14713"/>
                  </a:lnTo>
                  <a:lnTo>
                    <a:pt x="2289" y="17764"/>
                  </a:lnTo>
                  <a:lnTo>
                    <a:pt x="2289" y="17982"/>
                  </a:lnTo>
                  <a:lnTo>
                    <a:pt x="2344" y="17982"/>
                  </a:lnTo>
                  <a:lnTo>
                    <a:pt x="2344" y="17764"/>
                  </a:lnTo>
                  <a:lnTo>
                    <a:pt x="2071" y="14713"/>
                  </a:lnTo>
                  <a:lnTo>
                    <a:pt x="1747" y="11412"/>
                  </a:lnTo>
                  <a:lnTo>
                    <a:pt x="2126" y="10844"/>
                  </a:lnTo>
                  <a:lnTo>
                    <a:pt x="2453" y="10135"/>
                  </a:lnTo>
                  <a:lnTo>
                    <a:pt x="2725" y="9372"/>
                  </a:lnTo>
                  <a:lnTo>
                    <a:pt x="2943" y="8610"/>
                  </a:lnTo>
                  <a:lnTo>
                    <a:pt x="3052" y="7847"/>
                  </a:lnTo>
                  <a:lnTo>
                    <a:pt x="3107" y="7029"/>
                  </a:lnTo>
                  <a:lnTo>
                    <a:pt x="3052" y="6212"/>
                  </a:lnTo>
                  <a:lnTo>
                    <a:pt x="2834" y="5449"/>
                  </a:lnTo>
                  <a:lnTo>
                    <a:pt x="2562" y="4741"/>
                  </a:lnTo>
                  <a:lnTo>
                    <a:pt x="2289" y="3978"/>
                  </a:lnTo>
                  <a:lnTo>
                    <a:pt x="1962" y="3324"/>
                  </a:lnTo>
                  <a:lnTo>
                    <a:pt x="1581" y="2616"/>
                  </a:lnTo>
                  <a:lnTo>
                    <a:pt x="873" y="1308"/>
                  </a:lnTo>
                  <a:lnTo>
                    <a:pt x="55" y="109"/>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1"/>
            <p:cNvSpPr/>
            <p:nvPr/>
          </p:nvSpPr>
          <p:spPr>
            <a:xfrm>
              <a:off x="2834259" y="1999337"/>
              <a:ext cx="17537" cy="48029"/>
            </a:xfrm>
            <a:custGeom>
              <a:avLst/>
              <a:gdLst/>
              <a:ahLst/>
              <a:cxnLst/>
              <a:rect l="l" t="t" r="r" b="b"/>
              <a:pathLst>
                <a:path w="763" h="2181" extrusionOk="0">
                  <a:moveTo>
                    <a:pt x="0" y="1"/>
                  </a:moveTo>
                  <a:lnTo>
                    <a:pt x="164" y="546"/>
                  </a:lnTo>
                  <a:lnTo>
                    <a:pt x="327" y="1091"/>
                  </a:lnTo>
                  <a:lnTo>
                    <a:pt x="545" y="1636"/>
                  </a:lnTo>
                  <a:lnTo>
                    <a:pt x="763" y="2181"/>
                  </a:lnTo>
                  <a:lnTo>
                    <a:pt x="763" y="1854"/>
                  </a:lnTo>
                  <a:lnTo>
                    <a:pt x="708" y="1581"/>
                  </a:lnTo>
                  <a:lnTo>
                    <a:pt x="545" y="1036"/>
                  </a:lnTo>
                  <a:lnTo>
                    <a:pt x="327" y="491"/>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2116582" y="1838556"/>
              <a:ext cx="485991" cy="644401"/>
            </a:xfrm>
            <a:custGeom>
              <a:avLst/>
              <a:gdLst/>
              <a:ahLst/>
              <a:cxnLst/>
              <a:rect l="l" t="t" r="r" b="b"/>
              <a:pathLst>
                <a:path w="21144" h="29262" extrusionOk="0">
                  <a:moveTo>
                    <a:pt x="20380" y="0"/>
                  </a:moveTo>
                  <a:lnTo>
                    <a:pt x="20108" y="55"/>
                  </a:lnTo>
                  <a:lnTo>
                    <a:pt x="19672" y="109"/>
                  </a:lnTo>
                  <a:lnTo>
                    <a:pt x="19236" y="273"/>
                  </a:lnTo>
                  <a:lnTo>
                    <a:pt x="18637" y="545"/>
                  </a:lnTo>
                  <a:lnTo>
                    <a:pt x="17710" y="1035"/>
                  </a:lnTo>
                  <a:lnTo>
                    <a:pt x="16566" y="1689"/>
                  </a:lnTo>
                  <a:lnTo>
                    <a:pt x="15258" y="2507"/>
                  </a:lnTo>
                  <a:lnTo>
                    <a:pt x="13842" y="3488"/>
                  </a:lnTo>
                  <a:lnTo>
                    <a:pt x="12261" y="4523"/>
                  </a:lnTo>
                  <a:lnTo>
                    <a:pt x="10627" y="5667"/>
                  </a:lnTo>
                  <a:lnTo>
                    <a:pt x="8992" y="6866"/>
                  </a:lnTo>
                  <a:lnTo>
                    <a:pt x="7412" y="8065"/>
                  </a:lnTo>
                  <a:lnTo>
                    <a:pt x="5831" y="9318"/>
                  </a:lnTo>
                  <a:lnTo>
                    <a:pt x="4360" y="10571"/>
                  </a:lnTo>
                  <a:lnTo>
                    <a:pt x="3052" y="11770"/>
                  </a:lnTo>
                  <a:lnTo>
                    <a:pt x="1963" y="12914"/>
                  </a:lnTo>
                  <a:lnTo>
                    <a:pt x="1472" y="13514"/>
                  </a:lnTo>
                  <a:lnTo>
                    <a:pt x="1036" y="14004"/>
                  </a:lnTo>
                  <a:lnTo>
                    <a:pt x="709" y="14495"/>
                  </a:lnTo>
                  <a:lnTo>
                    <a:pt x="437" y="14985"/>
                  </a:lnTo>
                  <a:lnTo>
                    <a:pt x="219" y="15421"/>
                  </a:lnTo>
                  <a:lnTo>
                    <a:pt x="110" y="15857"/>
                  </a:lnTo>
                  <a:lnTo>
                    <a:pt x="55" y="16238"/>
                  </a:lnTo>
                  <a:lnTo>
                    <a:pt x="1" y="16674"/>
                  </a:lnTo>
                  <a:lnTo>
                    <a:pt x="55" y="17110"/>
                  </a:lnTo>
                  <a:lnTo>
                    <a:pt x="110" y="17546"/>
                  </a:lnTo>
                  <a:lnTo>
                    <a:pt x="273" y="18527"/>
                  </a:lnTo>
                  <a:lnTo>
                    <a:pt x="600" y="19508"/>
                  </a:lnTo>
                  <a:lnTo>
                    <a:pt x="1036" y="20543"/>
                  </a:lnTo>
                  <a:lnTo>
                    <a:pt x="1527" y="21578"/>
                  </a:lnTo>
                  <a:lnTo>
                    <a:pt x="2072" y="22614"/>
                  </a:lnTo>
                  <a:lnTo>
                    <a:pt x="2671" y="23649"/>
                  </a:lnTo>
                  <a:lnTo>
                    <a:pt x="3325" y="24630"/>
                  </a:lnTo>
                  <a:lnTo>
                    <a:pt x="3924" y="25556"/>
                  </a:lnTo>
                  <a:lnTo>
                    <a:pt x="4578" y="26374"/>
                  </a:lnTo>
                  <a:lnTo>
                    <a:pt x="5177" y="27191"/>
                  </a:lnTo>
                  <a:lnTo>
                    <a:pt x="5777" y="27845"/>
                  </a:lnTo>
                  <a:lnTo>
                    <a:pt x="6322" y="28444"/>
                  </a:lnTo>
                  <a:lnTo>
                    <a:pt x="6758" y="28880"/>
                  </a:lnTo>
                  <a:lnTo>
                    <a:pt x="7139" y="29207"/>
                  </a:lnTo>
                  <a:lnTo>
                    <a:pt x="7248" y="29262"/>
                  </a:lnTo>
                  <a:lnTo>
                    <a:pt x="7575" y="29262"/>
                  </a:lnTo>
                  <a:lnTo>
                    <a:pt x="7739" y="29153"/>
                  </a:lnTo>
                  <a:lnTo>
                    <a:pt x="8066" y="28826"/>
                  </a:lnTo>
                  <a:lnTo>
                    <a:pt x="8447" y="28335"/>
                  </a:lnTo>
                  <a:lnTo>
                    <a:pt x="8883" y="27736"/>
                  </a:lnTo>
                  <a:lnTo>
                    <a:pt x="9319" y="27028"/>
                  </a:lnTo>
                  <a:lnTo>
                    <a:pt x="10136" y="25338"/>
                  </a:lnTo>
                  <a:lnTo>
                    <a:pt x="10899" y="23595"/>
                  </a:lnTo>
                  <a:lnTo>
                    <a:pt x="11553" y="21905"/>
                  </a:lnTo>
                  <a:lnTo>
                    <a:pt x="11989" y="20543"/>
                  </a:lnTo>
                  <a:lnTo>
                    <a:pt x="12152" y="19998"/>
                  </a:lnTo>
                  <a:lnTo>
                    <a:pt x="12207" y="19617"/>
                  </a:lnTo>
                  <a:lnTo>
                    <a:pt x="12152" y="19453"/>
                  </a:lnTo>
                  <a:lnTo>
                    <a:pt x="11934" y="19126"/>
                  </a:lnTo>
                  <a:lnTo>
                    <a:pt x="11389" y="18255"/>
                  </a:lnTo>
                  <a:lnTo>
                    <a:pt x="11117" y="17764"/>
                  </a:lnTo>
                  <a:lnTo>
                    <a:pt x="10954" y="17328"/>
                  </a:lnTo>
                  <a:lnTo>
                    <a:pt x="10790" y="16892"/>
                  </a:lnTo>
                  <a:lnTo>
                    <a:pt x="10790" y="16674"/>
                  </a:lnTo>
                  <a:lnTo>
                    <a:pt x="10845" y="16511"/>
                  </a:lnTo>
                  <a:lnTo>
                    <a:pt x="10954" y="16238"/>
                  </a:lnTo>
                  <a:lnTo>
                    <a:pt x="11226" y="15802"/>
                  </a:lnTo>
                  <a:lnTo>
                    <a:pt x="12152" y="14440"/>
                  </a:lnTo>
                  <a:lnTo>
                    <a:pt x="14931" y="10680"/>
                  </a:lnTo>
                  <a:lnTo>
                    <a:pt x="17928" y="6648"/>
                  </a:lnTo>
                  <a:lnTo>
                    <a:pt x="19127" y="4959"/>
                  </a:lnTo>
                  <a:lnTo>
                    <a:pt x="19945" y="3760"/>
                  </a:lnTo>
                  <a:lnTo>
                    <a:pt x="20489" y="2888"/>
                  </a:lnTo>
                  <a:lnTo>
                    <a:pt x="20871" y="2071"/>
                  </a:lnTo>
                  <a:lnTo>
                    <a:pt x="21089" y="1362"/>
                  </a:lnTo>
                  <a:lnTo>
                    <a:pt x="21143" y="1035"/>
                  </a:lnTo>
                  <a:lnTo>
                    <a:pt x="21143" y="763"/>
                  </a:lnTo>
                  <a:lnTo>
                    <a:pt x="21089" y="491"/>
                  </a:lnTo>
                  <a:lnTo>
                    <a:pt x="21034" y="327"/>
                  </a:lnTo>
                  <a:lnTo>
                    <a:pt x="20871" y="164"/>
                  </a:lnTo>
                  <a:lnTo>
                    <a:pt x="20653" y="55"/>
                  </a:lnTo>
                  <a:lnTo>
                    <a:pt x="20380"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2235574" y="2228540"/>
              <a:ext cx="304365" cy="339620"/>
            </a:xfrm>
            <a:custGeom>
              <a:avLst/>
              <a:gdLst/>
              <a:ahLst/>
              <a:cxnLst/>
              <a:rect l="l" t="t" r="r" b="b"/>
              <a:pathLst>
                <a:path w="13242" h="15422" extrusionOk="0">
                  <a:moveTo>
                    <a:pt x="7030" y="1"/>
                  </a:moveTo>
                  <a:lnTo>
                    <a:pt x="6812" y="491"/>
                  </a:lnTo>
                  <a:lnTo>
                    <a:pt x="6539" y="872"/>
                  </a:lnTo>
                  <a:lnTo>
                    <a:pt x="6158" y="1254"/>
                  </a:lnTo>
                  <a:lnTo>
                    <a:pt x="5777" y="1526"/>
                  </a:lnTo>
                  <a:lnTo>
                    <a:pt x="4959" y="1908"/>
                  </a:lnTo>
                  <a:lnTo>
                    <a:pt x="4251" y="2235"/>
                  </a:lnTo>
                  <a:lnTo>
                    <a:pt x="3978" y="2398"/>
                  </a:lnTo>
                  <a:lnTo>
                    <a:pt x="3706" y="2616"/>
                  </a:lnTo>
                  <a:lnTo>
                    <a:pt x="3488" y="2834"/>
                  </a:lnTo>
                  <a:lnTo>
                    <a:pt x="3324" y="3052"/>
                  </a:lnTo>
                  <a:lnTo>
                    <a:pt x="3215" y="3270"/>
                  </a:lnTo>
                  <a:lnTo>
                    <a:pt x="3161" y="3488"/>
                  </a:lnTo>
                  <a:lnTo>
                    <a:pt x="3106" y="3760"/>
                  </a:lnTo>
                  <a:lnTo>
                    <a:pt x="3106" y="3978"/>
                  </a:lnTo>
                  <a:lnTo>
                    <a:pt x="3106" y="4196"/>
                  </a:lnTo>
                  <a:lnTo>
                    <a:pt x="3215" y="4469"/>
                  </a:lnTo>
                  <a:lnTo>
                    <a:pt x="3324" y="4687"/>
                  </a:lnTo>
                  <a:lnTo>
                    <a:pt x="3433" y="4850"/>
                  </a:lnTo>
                  <a:lnTo>
                    <a:pt x="3215" y="4905"/>
                  </a:lnTo>
                  <a:lnTo>
                    <a:pt x="2997" y="4959"/>
                  </a:lnTo>
                  <a:lnTo>
                    <a:pt x="2671" y="5068"/>
                  </a:lnTo>
                  <a:lnTo>
                    <a:pt x="2344" y="5177"/>
                  </a:lnTo>
                  <a:lnTo>
                    <a:pt x="2071" y="5395"/>
                  </a:lnTo>
                  <a:lnTo>
                    <a:pt x="1799" y="5722"/>
                  </a:lnTo>
                  <a:lnTo>
                    <a:pt x="1581" y="6104"/>
                  </a:lnTo>
                  <a:lnTo>
                    <a:pt x="1526" y="6322"/>
                  </a:lnTo>
                  <a:lnTo>
                    <a:pt x="1526" y="6539"/>
                  </a:lnTo>
                  <a:lnTo>
                    <a:pt x="1635" y="6812"/>
                  </a:lnTo>
                  <a:lnTo>
                    <a:pt x="1744" y="7030"/>
                  </a:lnTo>
                  <a:lnTo>
                    <a:pt x="1962" y="7411"/>
                  </a:lnTo>
                  <a:lnTo>
                    <a:pt x="2071" y="7575"/>
                  </a:lnTo>
                  <a:lnTo>
                    <a:pt x="1799" y="7629"/>
                  </a:lnTo>
                  <a:lnTo>
                    <a:pt x="1581" y="7684"/>
                  </a:lnTo>
                  <a:lnTo>
                    <a:pt x="1363" y="7793"/>
                  </a:lnTo>
                  <a:lnTo>
                    <a:pt x="1145" y="7902"/>
                  </a:lnTo>
                  <a:lnTo>
                    <a:pt x="981" y="8065"/>
                  </a:lnTo>
                  <a:lnTo>
                    <a:pt x="818" y="8283"/>
                  </a:lnTo>
                  <a:lnTo>
                    <a:pt x="709" y="8501"/>
                  </a:lnTo>
                  <a:lnTo>
                    <a:pt x="600" y="8719"/>
                  </a:lnTo>
                  <a:lnTo>
                    <a:pt x="545" y="9046"/>
                  </a:lnTo>
                  <a:lnTo>
                    <a:pt x="545" y="9319"/>
                  </a:lnTo>
                  <a:lnTo>
                    <a:pt x="600" y="9591"/>
                  </a:lnTo>
                  <a:lnTo>
                    <a:pt x="709" y="9809"/>
                  </a:lnTo>
                  <a:lnTo>
                    <a:pt x="981" y="10190"/>
                  </a:lnTo>
                  <a:lnTo>
                    <a:pt x="1090" y="10299"/>
                  </a:lnTo>
                  <a:lnTo>
                    <a:pt x="927" y="10408"/>
                  </a:lnTo>
                  <a:lnTo>
                    <a:pt x="545" y="10735"/>
                  </a:lnTo>
                  <a:lnTo>
                    <a:pt x="327" y="10953"/>
                  </a:lnTo>
                  <a:lnTo>
                    <a:pt x="164" y="11226"/>
                  </a:lnTo>
                  <a:lnTo>
                    <a:pt x="55" y="11553"/>
                  </a:lnTo>
                  <a:lnTo>
                    <a:pt x="0" y="11880"/>
                  </a:lnTo>
                  <a:lnTo>
                    <a:pt x="55" y="12043"/>
                  </a:lnTo>
                  <a:lnTo>
                    <a:pt x="109" y="12261"/>
                  </a:lnTo>
                  <a:lnTo>
                    <a:pt x="327" y="12642"/>
                  </a:lnTo>
                  <a:lnTo>
                    <a:pt x="654" y="13024"/>
                  </a:lnTo>
                  <a:lnTo>
                    <a:pt x="1090" y="13405"/>
                  </a:lnTo>
                  <a:lnTo>
                    <a:pt x="1635" y="13787"/>
                  </a:lnTo>
                  <a:lnTo>
                    <a:pt x="2235" y="14168"/>
                  </a:lnTo>
                  <a:lnTo>
                    <a:pt x="2943" y="14495"/>
                  </a:lnTo>
                  <a:lnTo>
                    <a:pt x="3651" y="14822"/>
                  </a:lnTo>
                  <a:lnTo>
                    <a:pt x="4360" y="15040"/>
                  </a:lnTo>
                  <a:lnTo>
                    <a:pt x="5123" y="15258"/>
                  </a:lnTo>
                  <a:lnTo>
                    <a:pt x="5831" y="15367"/>
                  </a:lnTo>
                  <a:lnTo>
                    <a:pt x="6594" y="15421"/>
                  </a:lnTo>
                  <a:lnTo>
                    <a:pt x="7248" y="15421"/>
                  </a:lnTo>
                  <a:lnTo>
                    <a:pt x="7847" y="15312"/>
                  </a:lnTo>
                  <a:lnTo>
                    <a:pt x="8120" y="15203"/>
                  </a:lnTo>
                  <a:lnTo>
                    <a:pt x="8392" y="15095"/>
                  </a:lnTo>
                  <a:lnTo>
                    <a:pt x="8610" y="14931"/>
                  </a:lnTo>
                  <a:lnTo>
                    <a:pt x="8828" y="14768"/>
                  </a:lnTo>
                  <a:lnTo>
                    <a:pt x="8991" y="14604"/>
                  </a:lnTo>
                  <a:lnTo>
                    <a:pt x="9100" y="14386"/>
                  </a:lnTo>
                  <a:lnTo>
                    <a:pt x="9155" y="14277"/>
                  </a:lnTo>
                  <a:lnTo>
                    <a:pt x="9155" y="14114"/>
                  </a:lnTo>
                  <a:lnTo>
                    <a:pt x="9100" y="13950"/>
                  </a:lnTo>
                  <a:lnTo>
                    <a:pt x="9046" y="13841"/>
                  </a:lnTo>
                  <a:lnTo>
                    <a:pt x="8882" y="13569"/>
                  </a:lnTo>
                  <a:lnTo>
                    <a:pt x="8665" y="13405"/>
                  </a:lnTo>
                  <a:lnTo>
                    <a:pt x="8392" y="13242"/>
                  </a:lnTo>
                  <a:lnTo>
                    <a:pt x="8174" y="13133"/>
                  </a:lnTo>
                  <a:lnTo>
                    <a:pt x="8556" y="13187"/>
                  </a:lnTo>
                  <a:lnTo>
                    <a:pt x="9046" y="13187"/>
                  </a:lnTo>
                  <a:lnTo>
                    <a:pt x="9536" y="13133"/>
                  </a:lnTo>
                  <a:lnTo>
                    <a:pt x="10136" y="13024"/>
                  </a:lnTo>
                  <a:lnTo>
                    <a:pt x="10681" y="12860"/>
                  </a:lnTo>
                  <a:lnTo>
                    <a:pt x="10899" y="12697"/>
                  </a:lnTo>
                  <a:lnTo>
                    <a:pt x="11117" y="12533"/>
                  </a:lnTo>
                  <a:lnTo>
                    <a:pt x="11280" y="12315"/>
                  </a:lnTo>
                  <a:lnTo>
                    <a:pt x="11444" y="12098"/>
                  </a:lnTo>
                  <a:lnTo>
                    <a:pt x="11553" y="11825"/>
                  </a:lnTo>
                  <a:lnTo>
                    <a:pt x="11553" y="11607"/>
                  </a:lnTo>
                  <a:lnTo>
                    <a:pt x="11553" y="11389"/>
                  </a:lnTo>
                  <a:lnTo>
                    <a:pt x="11498" y="11171"/>
                  </a:lnTo>
                  <a:lnTo>
                    <a:pt x="11389" y="11008"/>
                  </a:lnTo>
                  <a:lnTo>
                    <a:pt x="11280" y="10844"/>
                  </a:lnTo>
                  <a:lnTo>
                    <a:pt x="10953" y="10517"/>
                  </a:lnTo>
                  <a:lnTo>
                    <a:pt x="10626" y="10299"/>
                  </a:lnTo>
                  <a:lnTo>
                    <a:pt x="10245" y="10136"/>
                  </a:lnTo>
                  <a:lnTo>
                    <a:pt x="9863" y="9972"/>
                  </a:lnTo>
                  <a:lnTo>
                    <a:pt x="10790" y="9972"/>
                  </a:lnTo>
                  <a:lnTo>
                    <a:pt x="11280" y="9918"/>
                  </a:lnTo>
                  <a:lnTo>
                    <a:pt x="11771" y="9809"/>
                  </a:lnTo>
                  <a:lnTo>
                    <a:pt x="12261" y="9591"/>
                  </a:lnTo>
                  <a:lnTo>
                    <a:pt x="12479" y="9427"/>
                  </a:lnTo>
                  <a:lnTo>
                    <a:pt x="12642" y="9264"/>
                  </a:lnTo>
                  <a:lnTo>
                    <a:pt x="12806" y="9046"/>
                  </a:lnTo>
                  <a:lnTo>
                    <a:pt x="12969" y="8774"/>
                  </a:lnTo>
                  <a:lnTo>
                    <a:pt x="13024" y="8501"/>
                  </a:lnTo>
                  <a:lnTo>
                    <a:pt x="13024" y="8283"/>
                  </a:lnTo>
                  <a:lnTo>
                    <a:pt x="12969" y="8065"/>
                  </a:lnTo>
                  <a:lnTo>
                    <a:pt x="12915" y="7847"/>
                  </a:lnTo>
                  <a:lnTo>
                    <a:pt x="12806" y="7684"/>
                  </a:lnTo>
                  <a:lnTo>
                    <a:pt x="12642" y="7520"/>
                  </a:lnTo>
                  <a:lnTo>
                    <a:pt x="12315" y="7248"/>
                  </a:lnTo>
                  <a:lnTo>
                    <a:pt x="11934" y="7084"/>
                  </a:lnTo>
                  <a:lnTo>
                    <a:pt x="11553" y="6975"/>
                  </a:lnTo>
                  <a:lnTo>
                    <a:pt x="11171" y="6866"/>
                  </a:lnTo>
                  <a:lnTo>
                    <a:pt x="11498" y="6757"/>
                  </a:lnTo>
                  <a:lnTo>
                    <a:pt x="11825" y="6648"/>
                  </a:lnTo>
                  <a:lnTo>
                    <a:pt x="12206" y="6485"/>
                  </a:lnTo>
                  <a:lnTo>
                    <a:pt x="12533" y="6267"/>
                  </a:lnTo>
                  <a:lnTo>
                    <a:pt x="12860" y="5995"/>
                  </a:lnTo>
                  <a:lnTo>
                    <a:pt x="13078" y="5668"/>
                  </a:lnTo>
                  <a:lnTo>
                    <a:pt x="13187" y="5450"/>
                  </a:lnTo>
                  <a:lnTo>
                    <a:pt x="13242" y="5232"/>
                  </a:lnTo>
                  <a:lnTo>
                    <a:pt x="13187" y="4905"/>
                  </a:lnTo>
                  <a:lnTo>
                    <a:pt x="13078" y="4578"/>
                  </a:lnTo>
                  <a:lnTo>
                    <a:pt x="12860" y="4360"/>
                  </a:lnTo>
                  <a:lnTo>
                    <a:pt x="12533" y="4142"/>
                  </a:lnTo>
                  <a:lnTo>
                    <a:pt x="12152" y="3978"/>
                  </a:lnTo>
                  <a:lnTo>
                    <a:pt x="11662" y="3815"/>
                  </a:lnTo>
                  <a:lnTo>
                    <a:pt x="10681" y="3597"/>
                  </a:lnTo>
                  <a:lnTo>
                    <a:pt x="8501" y="3325"/>
                  </a:lnTo>
                  <a:lnTo>
                    <a:pt x="8011" y="3216"/>
                  </a:lnTo>
                  <a:lnTo>
                    <a:pt x="7575" y="3107"/>
                  </a:lnTo>
                  <a:lnTo>
                    <a:pt x="7193" y="2943"/>
                  </a:lnTo>
                  <a:lnTo>
                    <a:pt x="6921" y="2780"/>
                  </a:lnTo>
                  <a:lnTo>
                    <a:pt x="6975" y="1417"/>
                  </a:lnTo>
                  <a:lnTo>
                    <a:pt x="7030"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1"/>
            <p:cNvSpPr/>
            <p:nvPr/>
          </p:nvSpPr>
          <p:spPr>
            <a:xfrm>
              <a:off x="2263133" y="2458932"/>
              <a:ext cx="164088" cy="60031"/>
            </a:xfrm>
            <a:custGeom>
              <a:avLst/>
              <a:gdLst/>
              <a:ahLst/>
              <a:cxnLst/>
              <a:rect l="l" t="t" r="r" b="b"/>
              <a:pathLst>
                <a:path w="7139" h="2726" extrusionOk="0">
                  <a:moveTo>
                    <a:pt x="0" y="1"/>
                  </a:moveTo>
                  <a:lnTo>
                    <a:pt x="763" y="600"/>
                  </a:lnTo>
                  <a:lnTo>
                    <a:pt x="1581" y="1091"/>
                  </a:lnTo>
                  <a:lnTo>
                    <a:pt x="2452" y="1527"/>
                  </a:lnTo>
                  <a:lnTo>
                    <a:pt x="3324" y="1908"/>
                  </a:lnTo>
                  <a:lnTo>
                    <a:pt x="4251" y="2235"/>
                  </a:lnTo>
                  <a:lnTo>
                    <a:pt x="5177" y="2453"/>
                  </a:lnTo>
                  <a:lnTo>
                    <a:pt x="6103" y="2616"/>
                  </a:lnTo>
                  <a:lnTo>
                    <a:pt x="7030" y="2725"/>
                  </a:lnTo>
                  <a:lnTo>
                    <a:pt x="7084" y="2725"/>
                  </a:lnTo>
                  <a:lnTo>
                    <a:pt x="7139" y="2671"/>
                  </a:lnTo>
                  <a:lnTo>
                    <a:pt x="7139" y="2616"/>
                  </a:lnTo>
                  <a:lnTo>
                    <a:pt x="7084" y="2562"/>
                  </a:lnTo>
                  <a:lnTo>
                    <a:pt x="6158" y="2344"/>
                  </a:lnTo>
                  <a:lnTo>
                    <a:pt x="5231" y="2126"/>
                  </a:lnTo>
                  <a:lnTo>
                    <a:pt x="4360" y="1853"/>
                  </a:lnTo>
                  <a:lnTo>
                    <a:pt x="3433" y="1527"/>
                  </a:lnTo>
                  <a:lnTo>
                    <a:pt x="2561" y="1200"/>
                  </a:lnTo>
                  <a:lnTo>
                    <a:pt x="1690" y="818"/>
                  </a:lnTo>
                  <a:lnTo>
                    <a:pt x="818" y="437"/>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1"/>
            <p:cNvSpPr/>
            <p:nvPr/>
          </p:nvSpPr>
          <p:spPr>
            <a:xfrm>
              <a:off x="2281911" y="2395333"/>
              <a:ext cx="184131" cy="55231"/>
            </a:xfrm>
            <a:custGeom>
              <a:avLst/>
              <a:gdLst/>
              <a:ahLst/>
              <a:cxnLst/>
              <a:rect l="l" t="t" r="r" b="b"/>
              <a:pathLst>
                <a:path w="8011" h="2508" extrusionOk="0">
                  <a:moveTo>
                    <a:pt x="1" y="1"/>
                  </a:moveTo>
                  <a:lnTo>
                    <a:pt x="1" y="55"/>
                  </a:lnTo>
                  <a:lnTo>
                    <a:pt x="873" y="655"/>
                  </a:lnTo>
                  <a:lnTo>
                    <a:pt x="1799" y="1200"/>
                  </a:lnTo>
                  <a:lnTo>
                    <a:pt x="2725" y="1636"/>
                  </a:lnTo>
                  <a:lnTo>
                    <a:pt x="3706" y="2017"/>
                  </a:lnTo>
                  <a:lnTo>
                    <a:pt x="4741" y="2235"/>
                  </a:lnTo>
                  <a:lnTo>
                    <a:pt x="5777" y="2453"/>
                  </a:lnTo>
                  <a:lnTo>
                    <a:pt x="6812" y="2507"/>
                  </a:lnTo>
                  <a:lnTo>
                    <a:pt x="7956" y="2507"/>
                  </a:lnTo>
                  <a:lnTo>
                    <a:pt x="8011" y="2453"/>
                  </a:lnTo>
                  <a:lnTo>
                    <a:pt x="8011" y="2398"/>
                  </a:lnTo>
                  <a:lnTo>
                    <a:pt x="7956" y="2398"/>
                  </a:lnTo>
                  <a:lnTo>
                    <a:pt x="7139" y="2344"/>
                  </a:lnTo>
                  <a:lnTo>
                    <a:pt x="6213" y="2180"/>
                  </a:lnTo>
                  <a:lnTo>
                    <a:pt x="5123" y="1962"/>
                  </a:lnTo>
                  <a:lnTo>
                    <a:pt x="4033" y="1636"/>
                  </a:lnTo>
                  <a:lnTo>
                    <a:pt x="2943" y="1254"/>
                  </a:lnTo>
                  <a:lnTo>
                    <a:pt x="1853" y="873"/>
                  </a:lnTo>
                  <a:lnTo>
                    <a:pt x="873" y="437"/>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1"/>
            <p:cNvSpPr/>
            <p:nvPr/>
          </p:nvSpPr>
          <p:spPr>
            <a:xfrm>
              <a:off x="2315722" y="2337746"/>
              <a:ext cx="181649" cy="48007"/>
            </a:xfrm>
            <a:custGeom>
              <a:avLst/>
              <a:gdLst/>
              <a:ahLst/>
              <a:cxnLst/>
              <a:rect l="l" t="t" r="r" b="b"/>
              <a:pathLst>
                <a:path w="7903" h="2180" extrusionOk="0">
                  <a:moveTo>
                    <a:pt x="1" y="0"/>
                  </a:moveTo>
                  <a:lnTo>
                    <a:pt x="1" y="55"/>
                  </a:lnTo>
                  <a:lnTo>
                    <a:pt x="437" y="382"/>
                  </a:lnTo>
                  <a:lnTo>
                    <a:pt x="927" y="654"/>
                  </a:lnTo>
                  <a:lnTo>
                    <a:pt x="1418" y="927"/>
                  </a:lnTo>
                  <a:lnTo>
                    <a:pt x="1963" y="1199"/>
                  </a:lnTo>
                  <a:lnTo>
                    <a:pt x="3052" y="1580"/>
                  </a:lnTo>
                  <a:lnTo>
                    <a:pt x="4088" y="1907"/>
                  </a:lnTo>
                  <a:lnTo>
                    <a:pt x="5014" y="2071"/>
                  </a:lnTo>
                  <a:lnTo>
                    <a:pt x="5995" y="2180"/>
                  </a:lnTo>
                  <a:lnTo>
                    <a:pt x="6921" y="2125"/>
                  </a:lnTo>
                  <a:lnTo>
                    <a:pt x="7848" y="1907"/>
                  </a:lnTo>
                  <a:lnTo>
                    <a:pt x="7902" y="1853"/>
                  </a:lnTo>
                  <a:lnTo>
                    <a:pt x="7848" y="1798"/>
                  </a:lnTo>
                  <a:lnTo>
                    <a:pt x="6812" y="1853"/>
                  </a:lnTo>
                  <a:lnTo>
                    <a:pt x="5831" y="1744"/>
                  </a:lnTo>
                  <a:lnTo>
                    <a:pt x="4851" y="1635"/>
                  </a:lnTo>
                  <a:lnTo>
                    <a:pt x="3870" y="1417"/>
                  </a:lnTo>
                  <a:lnTo>
                    <a:pt x="2889" y="1145"/>
                  </a:lnTo>
                  <a:lnTo>
                    <a:pt x="1908" y="763"/>
                  </a:lnTo>
                  <a:lnTo>
                    <a:pt x="982" y="382"/>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1"/>
            <p:cNvSpPr/>
            <p:nvPr/>
          </p:nvSpPr>
          <p:spPr>
            <a:xfrm>
              <a:off x="2241826" y="2234552"/>
              <a:ext cx="152826" cy="225613"/>
            </a:xfrm>
            <a:custGeom>
              <a:avLst/>
              <a:gdLst/>
              <a:ahLst/>
              <a:cxnLst/>
              <a:rect l="l" t="t" r="r" b="b"/>
              <a:pathLst>
                <a:path w="6649" h="10245" extrusionOk="0">
                  <a:moveTo>
                    <a:pt x="6649" y="0"/>
                  </a:moveTo>
                  <a:lnTo>
                    <a:pt x="6540" y="218"/>
                  </a:lnTo>
                  <a:lnTo>
                    <a:pt x="6376" y="436"/>
                  </a:lnTo>
                  <a:lnTo>
                    <a:pt x="6213" y="654"/>
                  </a:lnTo>
                  <a:lnTo>
                    <a:pt x="5995" y="817"/>
                  </a:lnTo>
                  <a:lnTo>
                    <a:pt x="5559" y="1035"/>
                  </a:lnTo>
                  <a:lnTo>
                    <a:pt x="5123" y="1199"/>
                  </a:lnTo>
                  <a:lnTo>
                    <a:pt x="4251" y="1526"/>
                  </a:lnTo>
                  <a:lnTo>
                    <a:pt x="3434" y="1907"/>
                  </a:lnTo>
                  <a:lnTo>
                    <a:pt x="3107" y="2180"/>
                  </a:lnTo>
                  <a:lnTo>
                    <a:pt x="2889" y="2452"/>
                  </a:lnTo>
                  <a:lnTo>
                    <a:pt x="2725" y="2834"/>
                  </a:lnTo>
                  <a:lnTo>
                    <a:pt x="2617" y="3215"/>
                  </a:lnTo>
                  <a:lnTo>
                    <a:pt x="2617" y="3596"/>
                  </a:lnTo>
                  <a:lnTo>
                    <a:pt x="2725" y="3923"/>
                  </a:lnTo>
                  <a:lnTo>
                    <a:pt x="2943" y="4250"/>
                  </a:lnTo>
                  <a:lnTo>
                    <a:pt x="3161" y="4523"/>
                  </a:lnTo>
                  <a:lnTo>
                    <a:pt x="2617" y="4577"/>
                  </a:lnTo>
                  <a:lnTo>
                    <a:pt x="2072" y="4686"/>
                  </a:lnTo>
                  <a:lnTo>
                    <a:pt x="1799" y="4741"/>
                  </a:lnTo>
                  <a:lnTo>
                    <a:pt x="1636" y="4904"/>
                  </a:lnTo>
                  <a:lnTo>
                    <a:pt x="1418" y="5068"/>
                  </a:lnTo>
                  <a:lnTo>
                    <a:pt x="1309" y="5286"/>
                  </a:lnTo>
                  <a:lnTo>
                    <a:pt x="1200" y="5504"/>
                  </a:lnTo>
                  <a:lnTo>
                    <a:pt x="1145" y="5776"/>
                  </a:lnTo>
                  <a:lnTo>
                    <a:pt x="1145" y="6049"/>
                  </a:lnTo>
                  <a:lnTo>
                    <a:pt x="1145" y="6321"/>
                  </a:lnTo>
                  <a:lnTo>
                    <a:pt x="1254" y="6539"/>
                  </a:lnTo>
                  <a:lnTo>
                    <a:pt x="1309" y="6811"/>
                  </a:lnTo>
                  <a:lnTo>
                    <a:pt x="1472" y="7029"/>
                  </a:lnTo>
                  <a:lnTo>
                    <a:pt x="1636" y="7247"/>
                  </a:lnTo>
                  <a:lnTo>
                    <a:pt x="1363" y="7247"/>
                  </a:lnTo>
                  <a:lnTo>
                    <a:pt x="1091" y="7302"/>
                  </a:lnTo>
                  <a:lnTo>
                    <a:pt x="818" y="7411"/>
                  </a:lnTo>
                  <a:lnTo>
                    <a:pt x="600" y="7520"/>
                  </a:lnTo>
                  <a:lnTo>
                    <a:pt x="382" y="7683"/>
                  </a:lnTo>
                  <a:lnTo>
                    <a:pt x="273" y="7847"/>
                  </a:lnTo>
                  <a:lnTo>
                    <a:pt x="110" y="8065"/>
                  </a:lnTo>
                  <a:lnTo>
                    <a:pt x="55" y="8283"/>
                  </a:lnTo>
                  <a:lnTo>
                    <a:pt x="1" y="8555"/>
                  </a:lnTo>
                  <a:lnTo>
                    <a:pt x="55" y="8773"/>
                  </a:lnTo>
                  <a:lnTo>
                    <a:pt x="164" y="9263"/>
                  </a:lnTo>
                  <a:lnTo>
                    <a:pt x="382" y="9699"/>
                  </a:lnTo>
                  <a:lnTo>
                    <a:pt x="546" y="9863"/>
                  </a:lnTo>
                  <a:lnTo>
                    <a:pt x="764" y="10026"/>
                  </a:lnTo>
                  <a:lnTo>
                    <a:pt x="437" y="10244"/>
                  </a:lnTo>
                  <a:lnTo>
                    <a:pt x="437" y="10244"/>
                  </a:lnTo>
                  <a:lnTo>
                    <a:pt x="818" y="10026"/>
                  </a:lnTo>
                  <a:lnTo>
                    <a:pt x="818" y="9972"/>
                  </a:lnTo>
                  <a:lnTo>
                    <a:pt x="546" y="9645"/>
                  </a:lnTo>
                  <a:lnTo>
                    <a:pt x="382" y="9209"/>
                  </a:lnTo>
                  <a:lnTo>
                    <a:pt x="328" y="8773"/>
                  </a:lnTo>
                  <a:lnTo>
                    <a:pt x="382" y="8337"/>
                  </a:lnTo>
                  <a:lnTo>
                    <a:pt x="546" y="8010"/>
                  </a:lnTo>
                  <a:lnTo>
                    <a:pt x="818" y="7683"/>
                  </a:lnTo>
                  <a:lnTo>
                    <a:pt x="1309" y="7465"/>
                  </a:lnTo>
                  <a:lnTo>
                    <a:pt x="1799" y="7247"/>
                  </a:lnTo>
                  <a:lnTo>
                    <a:pt x="1581" y="6866"/>
                  </a:lnTo>
                  <a:lnTo>
                    <a:pt x="1472" y="6375"/>
                  </a:lnTo>
                  <a:lnTo>
                    <a:pt x="1472" y="5885"/>
                  </a:lnTo>
                  <a:lnTo>
                    <a:pt x="1581" y="5449"/>
                  </a:lnTo>
                  <a:lnTo>
                    <a:pt x="1854" y="5122"/>
                  </a:lnTo>
                  <a:lnTo>
                    <a:pt x="2235" y="4850"/>
                  </a:lnTo>
                  <a:lnTo>
                    <a:pt x="2671" y="4686"/>
                  </a:lnTo>
                  <a:lnTo>
                    <a:pt x="3216" y="4577"/>
                  </a:lnTo>
                  <a:lnTo>
                    <a:pt x="3216" y="4523"/>
                  </a:lnTo>
                  <a:lnTo>
                    <a:pt x="2998" y="4196"/>
                  </a:lnTo>
                  <a:lnTo>
                    <a:pt x="2889" y="3814"/>
                  </a:lnTo>
                  <a:lnTo>
                    <a:pt x="2889" y="3378"/>
                  </a:lnTo>
                  <a:lnTo>
                    <a:pt x="2998" y="2997"/>
                  </a:lnTo>
                  <a:lnTo>
                    <a:pt x="3216" y="2670"/>
                  </a:lnTo>
                  <a:lnTo>
                    <a:pt x="3488" y="2398"/>
                  </a:lnTo>
                  <a:lnTo>
                    <a:pt x="3815" y="2125"/>
                  </a:lnTo>
                  <a:lnTo>
                    <a:pt x="4142" y="1962"/>
                  </a:lnTo>
                  <a:lnTo>
                    <a:pt x="4960" y="1580"/>
                  </a:lnTo>
                  <a:lnTo>
                    <a:pt x="5722" y="1144"/>
                  </a:lnTo>
                  <a:lnTo>
                    <a:pt x="6049" y="926"/>
                  </a:lnTo>
                  <a:lnTo>
                    <a:pt x="6267" y="654"/>
                  </a:lnTo>
                  <a:lnTo>
                    <a:pt x="6485" y="381"/>
                  </a:lnTo>
                  <a:lnTo>
                    <a:pt x="6649" y="55"/>
                  </a:lnTo>
                  <a:lnTo>
                    <a:pt x="664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1"/>
            <p:cNvSpPr/>
            <p:nvPr/>
          </p:nvSpPr>
          <p:spPr>
            <a:xfrm>
              <a:off x="2334524" y="1834945"/>
              <a:ext cx="269290" cy="214822"/>
            </a:xfrm>
            <a:custGeom>
              <a:avLst/>
              <a:gdLst/>
              <a:ahLst/>
              <a:cxnLst/>
              <a:rect l="l" t="t" r="r" b="b"/>
              <a:pathLst>
                <a:path w="11716" h="9755" extrusionOk="0">
                  <a:moveTo>
                    <a:pt x="10735" y="1"/>
                  </a:moveTo>
                  <a:lnTo>
                    <a:pt x="10245" y="55"/>
                  </a:lnTo>
                  <a:lnTo>
                    <a:pt x="9700" y="273"/>
                  </a:lnTo>
                  <a:lnTo>
                    <a:pt x="8392" y="873"/>
                  </a:lnTo>
                  <a:lnTo>
                    <a:pt x="6921" y="1690"/>
                  </a:lnTo>
                  <a:lnTo>
                    <a:pt x="5286" y="2671"/>
                  </a:lnTo>
                  <a:lnTo>
                    <a:pt x="3706" y="3652"/>
                  </a:lnTo>
                  <a:lnTo>
                    <a:pt x="1090" y="5341"/>
                  </a:lnTo>
                  <a:lnTo>
                    <a:pt x="0" y="6049"/>
                  </a:lnTo>
                  <a:lnTo>
                    <a:pt x="6539" y="9755"/>
                  </a:lnTo>
                  <a:lnTo>
                    <a:pt x="7629" y="8338"/>
                  </a:lnTo>
                  <a:lnTo>
                    <a:pt x="8610" y="7084"/>
                  </a:lnTo>
                  <a:lnTo>
                    <a:pt x="9427" y="5886"/>
                  </a:lnTo>
                  <a:lnTo>
                    <a:pt x="10136" y="4796"/>
                  </a:lnTo>
                  <a:lnTo>
                    <a:pt x="10680" y="3870"/>
                  </a:lnTo>
                  <a:lnTo>
                    <a:pt x="11116" y="2998"/>
                  </a:lnTo>
                  <a:lnTo>
                    <a:pt x="11443" y="2289"/>
                  </a:lnTo>
                  <a:lnTo>
                    <a:pt x="11661" y="1635"/>
                  </a:lnTo>
                  <a:lnTo>
                    <a:pt x="11716" y="1091"/>
                  </a:lnTo>
                  <a:lnTo>
                    <a:pt x="11716" y="655"/>
                  </a:lnTo>
                  <a:lnTo>
                    <a:pt x="11607" y="328"/>
                  </a:lnTo>
                  <a:lnTo>
                    <a:pt x="11498" y="219"/>
                  </a:lnTo>
                  <a:lnTo>
                    <a:pt x="11389" y="110"/>
                  </a:lnTo>
                  <a:lnTo>
                    <a:pt x="111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1"/>
            <p:cNvSpPr/>
            <p:nvPr/>
          </p:nvSpPr>
          <p:spPr>
            <a:xfrm>
              <a:off x="2606296" y="1804951"/>
              <a:ext cx="119015" cy="102027"/>
            </a:xfrm>
            <a:custGeom>
              <a:avLst/>
              <a:gdLst/>
              <a:ahLst/>
              <a:cxnLst/>
              <a:rect l="l" t="t" r="r" b="b"/>
              <a:pathLst>
                <a:path w="5178" h="4633" extrusionOk="0">
                  <a:moveTo>
                    <a:pt x="1962" y="0"/>
                  </a:moveTo>
                  <a:lnTo>
                    <a:pt x="1527" y="55"/>
                  </a:lnTo>
                  <a:lnTo>
                    <a:pt x="1145" y="164"/>
                  </a:lnTo>
                  <a:lnTo>
                    <a:pt x="764" y="327"/>
                  </a:lnTo>
                  <a:lnTo>
                    <a:pt x="491" y="545"/>
                  </a:lnTo>
                  <a:lnTo>
                    <a:pt x="273" y="763"/>
                  </a:lnTo>
                  <a:lnTo>
                    <a:pt x="110" y="1036"/>
                  </a:lnTo>
                  <a:lnTo>
                    <a:pt x="55" y="1308"/>
                  </a:lnTo>
                  <a:lnTo>
                    <a:pt x="1" y="1635"/>
                  </a:lnTo>
                  <a:lnTo>
                    <a:pt x="55" y="1908"/>
                  </a:lnTo>
                  <a:lnTo>
                    <a:pt x="110" y="2235"/>
                  </a:lnTo>
                  <a:lnTo>
                    <a:pt x="219" y="2453"/>
                  </a:lnTo>
                  <a:lnTo>
                    <a:pt x="382" y="2670"/>
                  </a:lnTo>
                  <a:lnTo>
                    <a:pt x="818" y="3106"/>
                  </a:lnTo>
                  <a:lnTo>
                    <a:pt x="1418" y="3597"/>
                  </a:lnTo>
                  <a:lnTo>
                    <a:pt x="2071" y="4033"/>
                  </a:lnTo>
                  <a:lnTo>
                    <a:pt x="2834" y="4360"/>
                  </a:lnTo>
                  <a:lnTo>
                    <a:pt x="3543" y="4578"/>
                  </a:lnTo>
                  <a:lnTo>
                    <a:pt x="3870" y="4632"/>
                  </a:lnTo>
                  <a:lnTo>
                    <a:pt x="4469" y="4632"/>
                  </a:lnTo>
                  <a:lnTo>
                    <a:pt x="4687" y="4523"/>
                  </a:lnTo>
                  <a:lnTo>
                    <a:pt x="4905" y="4414"/>
                  </a:lnTo>
                  <a:lnTo>
                    <a:pt x="5014" y="4251"/>
                  </a:lnTo>
                  <a:lnTo>
                    <a:pt x="5123" y="4033"/>
                  </a:lnTo>
                  <a:lnTo>
                    <a:pt x="5177" y="3760"/>
                  </a:lnTo>
                  <a:lnTo>
                    <a:pt x="5177" y="3215"/>
                  </a:lnTo>
                  <a:lnTo>
                    <a:pt x="5123" y="2670"/>
                  </a:lnTo>
                  <a:lnTo>
                    <a:pt x="4959" y="2071"/>
                  </a:lnTo>
                  <a:lnTo>
                    <a:pt x="4741" y="1526"/>
                  </a:lnTo>
                  <a:lnTo>
                    <a:pt x="4524" y="1036"/>
                  </a:lnTo>
                  <a:lnTo>
                    <a:pt x="4306" y="763"/>
                  </a:lnTo>
                  <a:lnTo>
                    <a:pt x="3924" y="491"/>
                  </a:lnTo>
                  <a:lnTo>
                    <a:pt x="3597" y="273"/>
                  </a:lnTo>
                  <a:lnTo>
                    <a:pt x="3161" y="109"/>
                  </a:lnTo>
                  <a:lnTo>
                    <a:pt x="278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2602549" y="1704158"/>
              <a:ext cx="111476" cy="190819"/>
            </a:xfrm>
            <a:custGeom>
              <a:avLst/>
              <a:gdLst/>
              <a:ahLst/>
              <a:cxnLst/>
              <a:rect l="l" t="t" r="r" b="b"/>
              <a:pathLst>
                <a:path w="4850" h="8665" extrusionOk="0">
                  <a:moveTo>
                    <a:pt x="0" y="0"/>
                  </a:moveTo>
                  <a:lnTo>
                    <a:pt x="109" y="2071"/>
                  </a:lnTo>
                  <a:lnTo>
                    <a:pt x="109" y="2180"/>
                  </a:lnTo>
                  <a:lnTo>
                    <a:pt x="109" y="2398"/>
                  </a:lnTo>
                  <a:lnTo>
                    <a:pt x="109" y="2888"/>
                  </a:lnTo>
                  <a:lnTo>
                    <a:pt x="164" y="3324"/>
                  </a:lnTo>
                  <a:lnTo>
                    <a:pt x="164" y="3706"/>
                  </a:lnTo>
                  <a:lnTo>
                    <a:pt x="327" y="5177"/>
                  </a:lnTo>
                  <a:lnTo>
                    <a:pt x="600" y="6594"/>
                  </a:lnTo>
                  <a:lnTo>
                    <a:pt x="763" y="6812"/>
                  </a:lnTo>
                  <a:lnTo>
                    <a:pt x="1090" y="7138"/>
                  </a:lnTo>
                  <a:lnTo>
                    <a:pt x="1526" y="7520"/>
                  </a:lnTo>
                  <a:lnTo>
                    <a:pt x="2071" y="7901"/>
                  </a:lnTo>
                  <a:lnTo>
                    <a:pt x="2670" y="8283"/>
                  </a:lnTo>
                  <a:lnTo>
                    <a:pt x="3324" y="8555"/>
                  </a:lnTo>
                  <a:lnTo>
                    <a:pt x="3651" y="8610"/>
                  </a:lnTo>
                  <a:lnTo>
                    <a:pt x="3978" y="8664"/>
                  </a:lnTo>
                  <a:lnTo>
                    <a:pt x="4305" y="8664"/>
                  </a:lnTo>
                  <a:lnTo>
                    <a:pt x="4632" y="8610"/>
                  </a:lnTo>
                  <a:lnTo>
                    <a:pt x="4741" y="8555"/>
                  </a:lnTo>
                  <a:lnTo>
                    <a:pt x="4796" y="8446"/>
                  </a:lnTo>
                  <a:lnTo>
                    <a:pt x="4850" y="8065"/>
                  </a:lnTo>
                  <a:lnTo>
                    <a:pt x="4850" y="7574"/>
                  </a:lnTo>
                  <a:lnTo>
                    <a:pt x="4850" y="6975"/>
                  </a:lnTo>
                  <a:lnTo>
                    <a:pt x="4687" y="5885"/>
                  </a:lnTo>
                  <a:lnTo>
                    <a:pt x="4578" y="5449"/>
                  </a:lnTo>
                  <a:lnTo>
                    <a:pt x="4578" y="5177"/>
                  </a:lnTo>
                  <a:lnTo>
                    <a:pt x="4687" y="1853"/>
                  </a:lnTo>
                  <a:lnTo>
                    <a:pt x="600" y="218"/>
                  </a:lnTo>
                  <a:lnTo>
                    <a:pt x="0"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1"/>
            <p:cNvSpPr/>
            <p:nvPr/>
          </p:nvSpPr>
          <p:spPr>
            <a:xfrm>
              <a:off x="2602549" y="1704158"/>
              <a:ext cx="107730" cy="115218"/>
            </a:xfrm>
            <a:custGeom>
              <a:avLst/>
              <a:gdLst/>
              <a:ahLst/>
              <a:cxnLst/>
              <a:rect l="l" t="t" r="r" b="b"/>
              <a:pathLst>
                <a:path w="4687" h="5232" extrusionOk="0">
                  <a:moveTo>
                    <a:pt x="0" y="0"/>
                  </a:moveTo>
                  <a:lnTo>
                    <a:pt x="109" y="2071"/>
                  </a:lnTo>
                  <a:lnTo>
                    <a:pt x="491" y="2670"/>
                  </a:lnTo>
                  <a:lnTo>
                    <a:pt x="927" y="3215"/>
                  </a:lnTo>
                  <a:lnTo>
                    <a:pt x="1472" y="3706"/>
                  </a:lnTo>
                  <a:lnTo>
                    <a:pt x="2016" y="4142"/>
                  </a:lnTo>
                  <a:lnTo>
                    <a:pt x="2616" y="4523"/>
                  </a:lnTo>
                  <a:lnTo>
                    <a:pt x="3215" y="4795"/>
                  </a:lnTo>
                  <a:lnTo>
                    <a:pt x="3924" y="5068"/>
                  </a:lnTo>
                  <a:lnTo>
                    <a:pt x="4578" y="5231"/>
                  </a:lnTo>
                  <a:lnTo>
                    <a:pt x="4687" y="1907"/>
                  </a:lnTo>
                  <a:lnTo>
                    <a:pt x="600" y="218"/>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1"/>
            <p:cNvSpPr/>
            <p:nvPr/>
          </p:nvSpPr>
          <p:spPr>
            <a:xfrm>
              <a:off x="2559959" y="1490547"/>
              <a:ext cx="240490" cy="300024"/>
            </a:xfrm>
            <a:custGeom>
              <a:avLst/>
              <a:gdLst/>
              <a:ahLst/>
              <a:cxnLst/>
              <a:rect l="l" t="t" r="r" b="b"/>
              <a:pathLst>
                <a:path w="10463" h="13624" extrusionOk="0">
                  <a:moveTo>
                    <a:pt x="4796" y="1"/>
                  </a:moveTo>
                  <a:lnTo>
                    <a:pt x="4360" y="55"/>
                  </a:lnTo>
                  <a:lnTo>
                    <a:pt x="3869" y="110"/>
                  </a:lnTo>
                  <a:lnTo>
                    <a:pt x="3379" y="219"/>
                  </a:lnTo>
                  <a:lnTo>
                    <a:pt x="2943" y="382"/>
                  </a:lnTo>
                  <a:lnTo>
                    <a:pt x="2507" y="600"/>
                  </a:lnTo>
                  <a:lnTo>
                    <a:pt x="2071" y="873"/>
                  </a:lnTo>
                  <a:lnTo>
                    <a:pt x="1690" y="1145"/>
                  </a:lnTo>
                  <a:lnTo>
                    <a:pt x="1308" y="1527"/>
                  </a:lnTo>
                  <a:lnTo>
                    <a:pt x="981" y="1908"/>
                  </a:lnTo>
                  <a:lnTo>
                    <a:pt x="655" y="2398"/>
                  </a:lnTo>
                  <a:lnTo>
                    <a:pt x="437" y="2889"/>
                  </a:lnTo>
                  <a:lnTo>
                    <a:pt x="219" y="3488"/>
                  </a:lnTo>
                  <a:lnTo>
                    <a:pt x="55" y="4142"/>
                  </a:lnTo>
                  <a:lnTo>
                    <a:pt x="1" y="4851"/>
                  </a:lnTo>
                  <a:lnTo>
                    <a:pt x="1" y="5668"/>
                  </a:lnTo>
                  <a:lnTo>
                    <a:pt x="55" y="6540"/>
                  </a:lnTo>
                  <a:lnTo>
                    <a:pt x="164" y="7466"/>
                  </a:lnTo>
                  <a:lnTo>
                    <a:pt x="382" y="8447"/>
                  </a:lnTo>
                  <a:lnTo>
                    <a:pt x="709" y="9482"/>
                  </a:lnTo>
                  <a:lnTo>
                    <a:pt x="1036" y="10300"/>
                  </a:lnTo>
                  <a:lnTo>
                    <a:pt x="1417" y="11062"/>
                  </a:lnTo>
                  <a:lnTo>
                    <a:pt x="1799" y="11662"/>
                  </a:lnTo>
                  <a:lnTo>
                    <a:pt x="2235" y="12207"/>
                  </a:lnTo>
                  <a:lnTo>
                    <a:pt x="2671" y="12588"/>
                  </a:lnTo>
                  <a:lnTo>
                    <a:pt x="3161" y="12915"/>
                  </a:lnTo>
                  <a:lnTo>
                    <a:pt x="3652" y="13188"/>
                  </a:lnTo>
                  <a:lnTo>
                    <a:pt x="4087" y="13351"/>
                  </a:lnTo>
                  <a:lnTo>
                    <a:pt x="4578" y="13515"/>
                  </a:lnTo>
                  <a:lnTo>
                    <a:pt x="5014" y="13569"/>
                  </a:lnTo>
                  <a:lnTo>
                    <a:pt x="5395" y="13624"/>
                  </a:lnTo>
                  <a:lnTo>
                    <a:pt x="6104" y="13624"/>
                  </a:lnTo>
                  <a:lnTo>
                    <a:pt x="6649" y="13515"/>
                  </a:lnTo>
                  <a:lnTo>
                    <a:pt x="7193" y="13406"/>
                  </a:lnTo>
                  <a:lnTo>
                    <a:pt x="7847" y="13188"/>
                  </a:lnTo>
                  <a:lnTo>
                    <a:pt x="8174" y="12970"/>
                  </a:lnTo>
                  <a:lnTo>
                    <a:pt x="8556" y="12752"/>
                  </a:lnTo>
                  <a:lnTo>
                    <a:pt x="8883" y="12425"/>
                  </a:lnTo>
                  <a:lnTo>
                    <a:pt x="9264" y="12098"/>
                  </a:lnTo>
                  <a:lnTo>
                    <a:pt x="9537" y="11662"/>
                  </a:lnTo>
                  <a:lnTo>
                    <a:pt x="9809" y="11171"/>
                  </a:lnTo>
                  <a:lnTo>
                    <a:pt x="10081" y="10627"/>
                  </a:lnTo>
                  <a:lnTo>
                    <a:pt x="10245" y="9973"/>
                  </a:lnTo>
                  <a:lnTo>
                    <a:pt x="10408" y="9264"/>
                  </a:lnTo>
                  <a:lnTo>
                    <a:pt x="10463" y="8392"/>
                  </a:lnTo>
                  <a:lnTo>
                    <a:pt x="10408" y="7466"/>
                  </a:lnTo>
                  <a:lnTo>
                    <a:pt x="10299" y="6485"/>
                  </a:lnTo>
                  <a:lnTo>
                    <a:pt x="10136" y="5450"/>
                  </a:lnTo>
                  <a:lnTo>
                    <a:pt x="9918" y="4524"/>
                  </a:lnTo>
                  <a:lnTo>
                    <a:pt x="9645" y="3706"/>
                  </a:lnTo>
                  <a:lnTo>
                    <a:pt x="9319" y="2998"/>
                  </a:lnTo>
                  <a:lnTo>
                    <a:pt x="8937" y="2344"/>
                  </a:lnTo>
                  <a:lnTo>
                    <a:pt x="8556" y="1799"/>
                  </a:lnTo>
                  <a:lnTo>
                    <a:pt x="8174" y="1309"/>
                  </a:lnTo>
                  <a:lnTo>
                    <a:pt x="7738" y="927"/>
                  </a:lnTo>
                  <a:lnTo>
                    <a:pt x="7248" y="655"/>
                  </a:lnTo>
                  <a:lnTo>
                    <a:pt x="6812" y="382"/>
                  </a:lnTo>
                  <a:lnTo>
                    <a:pt x="6322" y="219"/>
                  </a:lnTo>
                  <a:lnTo>
                    <a:pt x="5831" y="110"/>
                  </a:lnTo>
                  <a:lnTo>
                    <a:pt x="5341"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1"/>
            <p:cNvSpPr/>
            <p:nvPr/>
          </p:nvSpPr>
          <p:spPr>
            <a:xfrm>
              <a:off x="2696488" y="1646549"/>
              <a:ext cx="7539" cy="24026"/>
            </a:xfrm>
            <a:custGeom>
              <a:avLst/>
              <a:gdLst/>
              <a:ahLst/>
              <a:cxnLst/>
              <a:rect l="l" t="t" r="r" b="b"/>
              <a:pathLst>
                <a:path w="328" h="1091" extrusionOk="0">
                  <a:moveTo>
                    <a:pt x="273" y="1"/>
                  </a:moveTo>
                  <a:lnTo>
                    <a:pt x="218" y="55"/>
                  </a:lnTo>
                  <a:lnTo>
                    <a:pt x="273" y="328"/>
                  </a:lnTo>
                  <a:lnTo>
                    <a:pt x="273" y="600"/>
                  </a:lnTo>
                  <a:lnTo>
                    <a:pt x="218" y="873"/>
                  </a:lnTo>
                  <a:lnTo>
                    <a:pt x="109" y="982"/>
                  </a:lnTo>
                  <a:lnTo>
                    <a:pt x="0" y="1090"/>
                  </a:lnTo>
                  <a:lnTo>
                    <a:pt x="164" y="1036"/>
                  </a:lnTo>
                  <a:lnTo>
                    <a:pt x="273" y="927"/>
                  </a:lnTo>
                  <a:lnTo>
                    <a:pt x="327" y="764"/>
                  </a:lnTo>
                  <a:lnTo>
                    <a:pt x="327" y="600"/>
                  </a:lnTo>
                  <a:lnTo>
                    <a:pt x="327" y="273"/>
                  </a:lnTo>
                  <a:lnTo>
                    <a:pt x="27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1"/>
            <p:cNvSpPr/>
            <p:nvPr/>
          </p:nvSpPr>
          <p:spPr>
            <a:xfrm>
              <a:off x="2683962" y="1638158"/>
              <a:ext cx="20066" cy="28826"/>
            </a:xfrm>
            <a:custGeom>
              <a:avLst/>
              <a:gdLst/>
              <a:ahLst/>
              <a:cxnLst/>
              <a:rect l="l" t="t" r="r" b="b"/>
              <a:pathLst>
                <a:path w="873" h="1309" extrusionOk="0">
                  <a:moveTo>
                    <a:pt x="382" y="0"/>
                  </a:moveTo>
                  <a:lnTo>
                    <a:pt x="218" y="109"/>
                  </a:lnTo>
                  <a:lnTo>
                    <a:pt x="55" y="273"/>
                  </a:lnTo>
                  <a:lnTo>
                    <a:pt x="0" y="491"/>
                  </a:lnTo>
                  <a:lnTo>
                    <a:pt x="0" y="709"/>
                  </a:lnTo>
                  <a:lnTo>
                    <a:pt x="55" y="927"/>
                  </a:lnTo>
                  <a:lnTo>
                    <a:pt x="164" y="1145"/>
                  </a:lnTo>
                  <a:lnTo>
                    <a:pt x="327" y="1254"/>
                  </a:lnTo>
                  <a:lnTo>
                    <a:pt x="491" y="1308"/>
                  </a:lnTo>
                  <a:lnTo>
                    <a:pt x="709" y="1199"/>
                  </a:lnTo>
                  <a:lnTo>
                    <a:pt x="818" y="1090"/>
                  </a:lnTo>
                  <a:lnTo>
                    <a:pt x="872" y="872"/>
                  </a:lnTo>
                  <a:lnTo>
                    <a:pt x="872" y="600"/>
                  </a:lnTo>
                  <a:lnTo>
                    <a:pt x="818" y="382"/>
                  </a:lnTo>
                  <a:lnTo>
                    <a:pt x="709" y="218"/>
                  </a:lnTo>
                  <a:lnTo>
                    <a:pt x="600" y="55"/>
                  </a:lnTo>
                  <a:lnTo>
                    <a:pt x="38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a:off x="2709015" y="1716160"/>
              <a:ext cx="18802" cy="7223"/>
            </a:xfrm>
            <a:custGeom>
              <a:avLst/>
              <a:gdLst/>
              <a:ahLst/>
              <a:cxnLst/>
              <a:rect l="l" t="t" r="r" b="b"/>
              <a:pathLst>
                <a:path w="818" h="328" extrusionOk="0">
                  <a:moveTo>
                    <a:pt x="0" y="0"/>
                  </a:moveTo>
                  <a:lnTo>
                    <a:pt x="55" y="164"/>
                  </a:lnTo>
                  <a:lnTo>
                    <a:pt x="109" y="218"/>
                  </a:lnTo>
                  <a:lnTo>
                    <a:pt x="218" y="327"/>
                  </a:lnTo>
                  <a:lnTo>
                    <a:pt x="490" y="327"/>
                  </a:lnTo>
                  <a:lnTo>
                    <a:pt x="599" y="273"/>
                  </a:lnTo>
                  <a:lnTo>
                    <a:pt x="708" y="218"/>
                  </a:lnTo>
                  <a:lnTo>
                    <a:pt x="817" y="109"/>
                  </a:lnTo>
                  <a:lnTo>
                    <a:pt x="817" y="109"/>
                  </a:lnTo>
                  <a:lnTo>
                    <a:pt x="599" y="164"/>
                  </a:lnTo>
                  <a:lnTo>
                    <a:pt x="381" y="218"/>
                  </a:lnTo>
                  <a:lnTo>
                    <a:pt x="272" y="218"/>
                  </a:lnTo>
                  <a:lnTo>
                    <a:pt x="218" y="164"/>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1"/>
            <p:cNvSpPr/>
            <p:nvPr/>
          </p:nvSpPr>
          <p:spPr>
            <a:xfrm>
              <a:off x="2712762" y="1597352"/>
              <a:ext cx="45119" cy="105616"/>
            </a:xfrm>
            <a:custGeom>
              <a:avLst/>
              <a:gdLst/>
              <a:ahLst/>
              <a:cxnLst/>
              <a:rect l="l" t="t" r="r" b="b"/>
              <a:pathLst>
                <a:path w="1963" h="4796" extrusionOk="0">
                  <a:moveTo>
                    <a:pt x="600" y="1"/>
                  </a:moveTo>
                  <a:lnTo>
                    <a:pt x="600" y="55"/>
                  </a:lnTo>
                  <a:lnTo>
                    <a:pt x="818" y="927"/>
                  </a:lnTo>
                  <a:lnTo>
                    <a:pt x="1090" y="1799"/>
                  </a:lnTo>
                  <a:lnTo>
                    <a:pt x="1417" y="2725"/>
                  </a:lnTo>
                  <a:lnTo>
                    <a:pt x="1635" y="3597"/>
                  </a:lnTo>
                  <a:lnTo>
                    <a:pt x="1635" y="3597"/>
                  </a:lnTo>
                  <a:lnTo>
                    <a:pt x="1308" y="3542"/>
                  </a:lnTo>
                  <a:lnTo>
                    <a:pt x="1036" y="3542"/>
                  </a:lnTo>
                  <a:lnTo>
                    <a:pt x="1145" y="4033"/>
                  </a:lnTo>
                  <a:lnTo>
                    <a:pt x="1254" y="4523"/>
                  </a:lnTo>
                  <a:lnTo>
                    <a:pt x="981" y="4578"/>
                  </a:lnTo>
                  <a:lnTo>
                    <a:pt x="654" y="4523"/>
                  </a:lnTo>
                  <a:lnTo>
                    <a:pt x="327" y="4469"/>
                  </a:lnTo>
                  <a:lnTo>
                    <a:pt x="55" y="4360"/>
                  </a:lnTo>
                  <a:lnTo>
                    <a:pt x="1" y="4414"/>
                  </a:lnTo>
                  <a:lnTo>
                    <a:pt x="327" y="4632"/>
                  </a:lnTo>
                  <a:lnTo>
                    <a:pt x="654" y="4741"/>
                  </a:lnTo>
                  <a:lnTo>
                    <a:pt x="981" y="4796"/>
                  </a:lnTo>
                  <a:lnTo>
                    <a:pt x="1363" y="4687"/>
                  </a:lnTo>
                  <a:lnTo>
                    <a:pt x="1472" y="4687"/>
                  </a:lnTo>
                  <a:lnTo>
                    <a:pt x="1472" y="4632"/>
                  </a:lnTo>
                  <a:lnTo>
                    <a:pt x="1363" y="4087"/>
                  </a:lnTo>
                  <a:lnTo>
                    <a:pt x="1308" y="3760"/>
                  </a:lnTo>
                  <a:lnTo>
                    <a:pt x="1690" y="3815"/>
                  </a:lnTo>
                  <a:lnTo>
                    <a:pt x="1908" y="3869"/>
                  </a:lnTo>
                  <a:lnTo>
                    <a:pt x="1962" y="3815"/>
                  </a:lnTo>
                  <a:lnTo>
                    <a:pt x="1690" y="2834"/>
                  </a:lnTo>
                  <a:lnTo>
                    <a:pt x="1417" y="1853"/>
                  </a:lnTo>
                  <a:lnTo>
                    <a:pt x="1036" y="927"/>
                  </a:lnTo>
                  <a:lnTo>
                    <a:pt x="65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1"/>
            <p:cNvSpPr/>
            <p:nvPr/>
          </p:nvSpPr>
          <p:spPr>
            <a:xfrm>
              <a:off x="2526148" y="1467754"/>
              <a:ext cx="260533" cy="199231"/>
            </a:xfrm>
            <a:custGeom>
              <a:avLst/>
              <a:gdLst/>
              <a:ahLst/>
              <a:cxnLst/>
              <a:rect l="l" t="t" r="r" b="b"/>
              <a:pathLst>
                <a:path w="11335" h="9047" extrusionOk="0">
                  <a:moveTo>
                    <a:pt x="6430" y="1"/>
                  </a:moveTo>
                  <a:lnTo>
                    <a:pt x="5994" y="55"/>
                  </a:lnTo>
                  <a:lnTo>
                    <a:pt x="5558" y="110"/>
                  </a:lnTo>
                  <a:lnTo>
                    <a:pt x="5068" y="219"/>
                  </a:lnTo>
                  <a:lnTo>
                    <a:pt x="4687" y="328"/>
                  </a:lnTo>
                  <a:lnTo>
                    <a:pt x="4251" y="491"/>
                  </a:lnTo>
                  <a:lnTo>
                    <a:pt x="3869" y="709"/>
                  </a:lnTo>
                  <a:lnTo>
                    <a:pt x="3106" y="1145"/>
                  </a:lnTo>
                  <a:lnTo>
                    <a:pt x="2452" y="1744"/>
                  </a:lnTo>
                  <a:lnTo>
                    <a:pt x="1853" y="2344"/>
                  </a:lnTo>
                  <a:lnTo>
                    <a:pt x="1581" y="2562"/>
                  </a:lnTo>
                  <a:lnTo>
                    <a:pt x="1254" y="2780"/>
                  </a:lnTo>
                  <a:lnTo>
                    <a:pt x="927" y="3107"/>
                  </a:lnTo>
                  <a:lnTo>
                    <a:pt x="600" y="3488"/>
                  </a:lnTo>
                  <a:lnTo>
                    <a:pt x="327" y="3978"/>
                  </a:lnTo>
                  <a:lnTo>
                    <a:pt x="109" y="4523"/>
                  </a:lnTo>
                  <a:lnTo>
                    <a:pt x="0" y="4850"/>
                  </a:lnTo>
                  <a:lnTo>
                    <a:pt x="0" y="5177"/>
                  </a:lnTo>
                  <a:lnTo>
                    <a:pt x="0" y="5886"/>
                  </a:lnTo>
                  <a:lnTo>
                    <a:pt x="164" y="6594"/>
                  </a:lnTo>
                  <a:lnTo>
                    <a:pt x="436" y="7248"/>
                  </a:lnTo>
                  <a:lnTo>
                    <a:pt x="709" y="7793"/>
                  </a:lnTo>
                  <a:lnTo>
                    <a:pt x="1036" y="8338"/>
                  </a:lnTo>
                  <a:lnTo>
                    <a:pt x="1363" y="8719"/>
                  </a:lnTo>
                  <a:lnTo>
                    <a:pt x="1635" y="8937"/>
                  </a:lnTo>
                  <a:lnTo>
                    <a:pt x="1744" y="9046"/>
                  </a:lnTo>
                  <a:lnTo>
                    <a:pt x="1853" y="9046"/>
                  </a:lnTo>
                  <a:lnTo>
                    <a:pt x="2071" y="8992"/>
                  </a:lnTo>
                  <a:lnTo>
                    <a:pt x="2289" y="8937"/>
                  </a:lnTo>
                  <a:lnTo>
                    <a:pt x="2452" y="8774"/>
                  </a:lnTo>
                  <a:lnTo>
                    <a:pt x="2616" y="8665"/>
                  </a:lnTo>
                  <a:lnTo>
                    <a:pt x="2834" y="8283"/>
                  </a:lnTo>
                  <a:lnTo>
                    <a:pt x="2943" y="7902"/>
                  </a:lnTo>
                  <a:lnTo>
                    <a:pt x="2997" y="7466"/>
                  </a:lnTo>
                  <a:lnTo>
                    <a:pt x="3052" y="7139"/>
                  </a:lnTo>
                  <a:lnTo>
                    <a:pt x="2997" y="6812"/>
                  </a:lnTo>
                  <a:lnTo>
                    <a:pt x="3270" y="6703"/>
                  </a:lnTo>
                  <a:lnTo>
                    <a:pt x="3488" y="6594"/>
                  </a:lnTo>
                  <a:lnTo>
                    <a:pt x="3760" y="6376"/>
                  </a:lnTo>
                  <a:lnTo>
                    <a:pt x="4033" y="5995"/>
                  </a:lnTo>
                  <a:lnTo>
                    <a:pt x="4251" y="5504"/>
                  </a:lnTo>
                  <a:lnTo>
                    <a:pt x="4360" y="5232"/>
                  </a:lnTo>
                  <a:lnTo>
                    <a:pt x="4414" y="4850"/>
                  </a:lnTo>
                  <a:lnTo>
                    <a:pt x="4469" y="4469"/>
                  </a:lnTo>
                  <a:lnTo>
                    <a:pt x="4469" y="4033"/>
                  </a:lnTo>
                  <a:lnTo>
                    <a:pt x="4741" y="4360"/>
                  </a:lnTo>
                  <a:lnTo>
                    <a:pt x="5014" y="4687"/>
                  </a:lnTo>
                  <a:lnTo>
                    <a:pt x="5340" y="4959"/>
                  </a:lnTo>
                  <a:lnTo>
                    <a:pt x="5722" y="5177"/>
                  </a:lnTo>
                  <a:lnTo>
                    <a:pt x="6103" y="5341"/>
                  </a:lnTo>
                  <a:lnTo>
                    <a:pt x="6485" y="5504"/>
                  </a:lnTo>
                  <a:lnTo>
                    <a:pt x="6921" y="5559"/>
                  </a:lnTo>
                  <a:lnTo>
                    <a:pt x="7357" y="5613"/>
                  </a:lnTo>
                  <a:lnTo>
                    <a:pt x="7411" y="5613"/>
                  </a:lnTo>
                  <a:lnTo>
                    <a:pt x="7357" y="5450"/>
                  </a:lnTo>
                  <a:lnTo>
                    <a:pt x="6975" y="5123"/>
                  </a:lnTo>
                  <a:lnTo>
                    <a:pt x="6267" y="4632"/>
                  </a:lnTo>
                  <a:lnTo>
                    <a:pt x="6594" y="4850"/>
                  </a:lnTo>
                  <a:lnTo>
                    <a:pt x="7030" y="5014"/>
                  </a:lnTo>
                  <a:lnTo>
                    <a:pt x="7575" y="5232"/>
                  </a:lnTo>
                  <a:lnTo>
                    <a:pt x="8283" y="5395"/>
                  </a:lnTo>
                  <a:lnTo>
                    <a:pt x="9155" y="5504"/>
                  </a:lnTo>
                  <a:lnTo>
                    <a:pt x="9645" y="5504"/>
                  </a:lnTo>
                  <a:lnTo>
                    <a:pt x="10190" y="5450"/>
                  </a:lnTo>
                  <a:lnTo>
                    <a:pt x="10735" y="5341"/>
                  </a:lnTo>
                  <a:lnTo>
                    <a:pt x="11280" y="5232"/>
                  </a:lnTo>
                  <a:lnTo>
                    <a:pt x="11334" y="5177"/>
                  </a:lnTo>
                  <a:lnTo>
                    <a:pt x="11334" y="5014"/>
                  </a:lnTo>
                  <a:lnTo>
                    <a:pt x="11334" y="4578"/>
                  </a:lnTo>
                  <a:lnTo>
                    <a:pt x="11171" y="3924"/>
                  </a:lnTo>
                  <a:lnTo>
                    <a:pt x="10899" y="3161"/>
                  </a:lnTo>
                  <a:lnTo>
                    <a:pt x="10735" y="2725"/>
                  </a:lnTo>
                  <a:lnTo>
                    <a:pt x="10517" y="2344"/>
                  </a:lnTo>
                  <a:lnTo>
                    <a:pt x="10245" y="1908"/>
                  </a:lnTo>
                  <a:lnTo>
                    <a:pt x="9972" y="1526"/>
                  </a:lnTo>
                  <a:lnTo>
                    <a:pt x="9645" y="1145"/>
                  </a:lnTo>
                  <a:lnTo>
                    <a:pt x="9264" y="872"/>
                  </a:lnTo>
                  <a:lnTo>
                    <a:pt x="8828" y="600"/>
                  </a:lnTo>
                  <a:lnTo>
                    <a:pt x="8392" y="382"/>
                  </a:lnTo>
                  <a:lnTo>
                    <a:pt x="7902" y="219"/>
                  </a:lnTo>
                  <a:lnTo>
                    <a:pt x="7411" y="110"/>
                  </a:lnTo>
                  <a:lnTo>
                    <a:pt x="692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1"/>
            <p:cNvSpPr/>
            <p:nvPr/>
          </p:nvSpPr>
          <p:spPr>
            <a:xfrm>
              <a:off x="2640130" y="1612944"/>
              <a:ext cx="83918" cy="82824"/>
            </a:xfrm>
            <a:custGeom>
              <a:avLst/>
              <a:gdLst/>
              <a:ahLst/>
              <a:cxnLst/>
              <a:rect l="l" t="t" r="r" b="b"/>
              <a:pathLst>
                <a:path w="3651" h="3761" extrusionOk="0">
                  <a:moveTo>
                    <a:pt x="2016" y="273"/>
                  </a:moveTo>
                  <a:lnTo>
                    <a:pt x="2289" y="328"/>
                  </a:lnTo>
                  <a:lnTo>
                    <a:pt x="2507" y="437"/>
                  </a:lnTo>
                  <a:lnTo>
                    <a:pt x="2725" y="546"/>
                  </a:lnTo>
                  <a:lnTo>
                    <a:pt x="2943" y="709"/>
                  </a:lnTo>
                  <a:lnTo>
                    <a:pt x="3106" y="927"/>
                  </a:lnTo>
                  <a:lnTo>
                    <a:pt x="3269" y="1145"/>
                  </a:lnTo>
                  <a:lnTo>
                    <a:pt x="3324" y="1418"/>
                  </a:lnTo>
                  <a:lnTo>
                    <a:pt x="3433" y="1799"/>
                  </a:lnTo>
                  <a:lnTo>
                    <a:pt x="3433" y="2126"/>
                  </a:lnTo>
                  <a:lnTo>
                    <a:pt x="3324" y="2453"/>
                  </a:lnTo>
                  <a:lnTo>
                    <a:pt x="3215" y="2725"/>
                  </a:lnTo>
                  <a:lnTo>
                    <a:pt x="2997" y="2998"/>
                  </a:lnTo>
                  <a:lnTo>
                    <a:pt x="2779" y="3161"/>
                  </a:lnTo>
                  <a:lnTo>
                    <a:pt x="2561" y="3379"/>
                  </a:lnTo>
                  <a:lnTo>
                    <a:pt x="2234" y="3488"/>
                  </a:lnTo>
                  <a:lnTo>
                    <a:pt x="1907" y="3543"/>
                  </a:lnTo>
                  <a:lnTo>
                    <a:pt x="1635" y="3488"/>
                  </a:lnTo>
                  <a:lnTo>
                    <a:pt x="1308" y="3434"/>
                  </a:lnTo>
                  <a:lnTo>
                    <a:pt x="1035" y="3270"/>
                  </a:lnTo>
                  <a:lnTo>
                    <a:pt x="763" y="3107"/>
                  </a:lnTo>
                  <a:lnTo>
                    <a:pt x="599" y="2889"/>
                  </a:lnTo>
                  <a:lnTo>
                    <a:pt x="436" y="2616"/>
                  </a:lnTo>
                  <a:lnTo>
                    <a:pt x="327" y="2344"/>
                  </a:lnTo>
                  <a:lnTo>
                    <a:pt x="272" y="2017"/>
                  </a:lnTo>
                  <a:lnTo>
                    <a:pt x="272" y="1690"/>
                  </a:lnTo>
                  <a:lnTo>
                    <a:pt x="327" y="1363"/>
                  </a:lnTo>
                  <a:lnTo>
                    <a:pt x="490" y="1091"/>
                  </a:lnTo>
                  <a:lnTo>
                    <a:pt x="654" y="818"/>
                  </a:lnTo>
                  <a:lnTo>
                    <a:pt x="872" y="600"/>
                  </a:lnTo>
                  <a:lnTo>
                    <a:pt x="1144" y="437"/>
                  </a:lnTo>
                  <a:lnTo>
                    <a:pt x="1417" y="328"/>
                  </a:lnTo>
                  <a:lnTo>
                    <a:pt x="1744" y="273"/>
                  </a:lnTo>
                  <a:close/>
                  <a:moveTo>
                    <a:pt x="1744" y="1"/>
                  </a:moveTo>
                  <a:lnTo>
                    <a:pt x="1362" y="110"/>
                  </a:lnTo>
                  <a:lnTo>
                    <a:pt x="1035" y="219"/>
                  </a:lnTo>
                  <a:lnTo>
                    <a:pt x="708" y="382"/>
                  </a:lnTo>
                  <a:lnTo>
                    <a:pt x="490" y="655"/>
                  </a:lnTo>
                  <a:lnTo>
                    <a:pt x="272" y="927"/>
                  </a:lnTo>
                  <a:lnTo>
                    <a:pt x="109" y="1254"/>
                  </a:lnTo>
                  <a:lnTo>
                    <a:pt x="55" y="1636"/>
                  </a:lnTo>
                  <a:lnTo>
                    <a:pt x="0" y="2017"/>
                  </a:lnTo>
                  <a:lnTo>
                    <a:pt x="55" y="2399"/>
                  </a:lnTo>
                  <a:lnTo>
                    <a:pt x="218" y="2725"/>
                  </a:lnTo>
                  <a:lnTo>
                    <a:pt x="381" y="3052"/>
                  </a:lnTo>
                  <a:lnTo>
                    <a:pt x="599" y="3270"/>
                  </a:lnTo>
                  <a:lnTo>
                    <a:pt x="926" y="3488"/>
                  </a:lnTo>
                  <a:lnTo>
                    <a:pt x="1199" y="3652"/>
                  </a:lnTo>
                  <a:lnTo>
                    <a:pt x="1580" y="3761"/>
                  </a:lnTo>
                  <a:lnTo>
                    <a:pt x="1962" y="3761"/>
                  </a:lnTo>
                  <a:lnTo>
                    <a:pt x="2398" y="3652"/>
                  </a:lnTo>
                  <a:lnTo>
                    <a:pt x="2725" y="3543"/>
                  </a:lnTo>
                  <a:lnTo>
                    <a:pt x="3052" y="3325"/>
                  </a:lnTo>
                  <a:lnTo>
                    <a:pt x="3269" y="3052"/>
                  </a:lnTo>
                  <a:lnTo>
                    <a:pt x="3487" y="2725"/>
                  </a:lnTo>
                  <a:lnTo>
                    <a:pt x="3596" y="2399"/>
                  </a:lnTo>
                  <a:lnTo>
                    <a:pt x="3651" y="2072"/>
                  </a:lnTo>
                  <a:lnTo>
                    <a:pt x="3651" y="1690"/>
                  </a:lnTo>
                  <a:lnTo>
                    <a:pt x="3596" y="1309"/>
                  </a:lnTo>
                  <a:lnTo>
                    <a:pt x="3487" y="1036"/>
                  </a:lnTo>
                  <a:lnTo>
                    <a:pt x="3324" y="764"/>
                  </a:lnTo>
                  <a:lnTo>
                    <a:pt x="3106" y="546"/>
                  </a:lnTo>
                  <a:lnTo>
                    <a:pt x="2888" y="328"/>
                  </a:lnTo>
                  <a:lnTo>
                    <a:pt x="2616" y="219"/>
                  </a:lnTo>
                  <a:lnTo>
                    <a:pt x="2343" y="110"/>
                  </a:lnTo>
                  <a:lnTo>
                    <a:pt x="2016" y="55"/>
                  </a:lnTo>
                  <a:lnTo>
                    <a:pt x="1744"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1"/>
            <p:cNvSpPr/>
            <p:nvPr/>
          </p:nvSpPr>
          <p:spPr>
            <a:xfrm>
              <a:off x="2744067" y="1597352"/>
              <a:ext cx="62657" cy="81613"/>
            </a:xfrm>
            <a:custGeom>
              <a:avLst/>
              <a:gdLst/>
              <a:ahLst/>
              <a:cxnLst/>
              <a:rect l="l" t="t" r="r" b="b"/>
              <a:pathLst>
                <a:path w="2726" h="3706" extrusionOk="0">
                  <a:moveTo>
                    <a:pt x="1200" y="219"/>
                  </a:moveTo>
                  <a:lnTo>
                    <a:pt x="1418" y="273"/>
                  </a:lnTo>
                  <a:lnTo>
                    <a:pt x="1581" y="328"/>
                  </a:lnTo>
                  <a:lnTo>
                    <a:pt x="1744" y="436"/>
                  </a:lnTo>
                  <a:lnTo>
                    <a:pt x="1908" y="545"/>
                  </a:lnTo>
                  <a:lnTo>
                    <a:pt x="2126" y="818"/>
                  </a:lnTo>
                  <a:lnTo>
                    <a:pt x="2289" y="1036"/>
                  </a:lnTo>
                  <a:lnTo>
                    <a:pt x="2398" y="1363"/>
                  </a:lnTo>
                  <a:lnTo>
                    <a:pt x="2453" y="1635"/>
                  </a:lnTo>
                  <a:lnTo>
                    <a:pt x="2507" y="1962"/>
                  </a:lnTo>
                  <a:lnTo>
                    <a:pt x="2453" y="2289"/>
                  </a:lnTo>
                  <a:lnTo>
                    <a:pt x="2398" y="2562"/>
                  </a:lnTo>
                  <a:lnTo>
                    <a:pt x="2344" y="2834"/>
                  </a:lnTo>
                  <a:lnTo>
                    <a:pt x="2180" y="3052"/>
                  </a:lnTo>
                  <a:lnTo>
                    <a:pt x="2017" y="3216"/>
                  </a:lnTo>
                  <a:lnTo>
                    <a:pt x="1853" y="3379"/>
                  </a:lnTo>
                  <a:lnTo>
                    <a:pt x="1635" y="3433"/>
                  </a:lnTo>
                  <a:lnTo>
                    <a:pt x="1418" y="3433"/>
                  </a:lnTo>
                  <a:lnTo>
                    <a:pt x="1200" y="3379"/>
                  </a:lnTo>
                  <a:lnTo>
                    <a:pt x="982" y="3270"/>
                  </a:lnTo>
                  <a:lnTo>
                    <a:pt x="764" y="3107"/>
                  </a:lnTo>
                  <a:lnTo>
                    <a:pt x="600" y="2889"/>
                  </a:lnTo>
                  <a:lnTo>
                    <a:pt x="437" y="2616"/>
                  </a:lnTo>
                  <a:lnTo>
                    <a:pt x="328" y="2344"/>
                  </a:lnTo>
                  <a:lnTo>
                    <a:pt x="273" y="2017"/>
                  </a:lnTo>
                  <a:lnTo>
                    <a:pt x="219" y="1744"/>
                  </a:lnTo>
                  <a:lnTo>
                    <a:pt x="219" y="1417"/>
                  </a:lnTo>
                  <a:lnTo>
                    <a:pt x="273" y="1145"/>
                  </a:lnTo>
                  <a:lnTo>
                    <a:pt x="382" y="818"/>
                  </a:lnTo>
                  <a:lnTo>
                    <a:pt x="491" y="600"/>
                  </a:lnTo>
                  <a:lnTo>
                    <a:pt x="655" y="436"/>
                  </a:lnTo>
                  <a:lnTo>
                    <a:pt x="873" y="328"/>
                  </a:lnTo>
                  <a:lnTo>
                    <a:pt x="1091" y="219"/>
                  </a:lnTo>
                  <a:close/>
                  <a:moveTo>
                    <a:pt x="982" y="1"/>
                  </a:moveTo>
                  <a:lnTo>
                    <a:pt x="764" y="55"/>
                  </a:lnTo>
                  <a:lnTo>
                    <a:pt x="600" y="164"/>
                  </a:lnTo>
                  <a:lnTo>
                    <a:pt x="437" y="328"/>
                  </a:lnTo>
                  <a:lnTo>
                    <a:pt x="273" y="491"/>
                  </a:lnTo>
                  <a:lnTo>
                    <a:pt x="164" y="709"/>
                  </a:lnTo>
                  <a:lnTo>
                    <a:pt x="55" y="1036"/>
                  </a:lnTo>
                  <a:lnTo>
                    <a:pt x="1" y="1417"/>
                  </a:lnTo>
                  <a:lnTo>
                    <a:pt x="1" y="1744"/>
                  </a:lnTo>
                  <a:lnTo>
                    <a:pt x="1" y="2071"/>
                  </a:lnTo>
                  <a:lnTo>
                    <a:pt x="110" y="2453"/>
                  </a:lnTo>
                  <a:lnTo>
                    <a:pt x="219" y="2725"/>
                  </a:lnTo>
                  <a:lnTo>
                    <a:pt x="382" y="3052"/>
                  </a:lnTo>
                  <a:lnTo>
                    <a:pt x="600" y="3270"/>
                  </a:lnTo>
                  <a:lnTo>
                    <a:pt x="818" y="3433"/>
                  </a:lnTo>
                  <a:lnTo>
                    <a:pt x="1036" y="3597"/>
                  </a:lnTo>
                  <a:lnTo>
                    <a:pt x="1309" y="3706"/>
                  </a:lnTo>
                  <a:lnTo>
                    <a:pt x="1690" y="3706"/>
                  </a:lnTo>
                  <a:lnTo>
                    <a:pt x="1962" y="3597"/>
                  </a:lnTo>
                  <a:lnTo>
                    <a:pt x="2180" y="3433"/>
                  </a:lnTo>
                  <a:lnTo>
                    <a:pt x="2398" y="3216"/>
                  </a:lnTo>
                  <a:lnTo>
                    <a:pt x="2562" y="2998"/>
                  </a:lnTo>
                  <a:lnTo>
                    <a:pt x="2671" y="2671"/>
                  </a:lnTo>
                  <a:lnTo>
                    <a:pt x="2725" y="2344"/>
                  </a:lnTo>
                  <a:lnTo>
                    <a:pt x="2725" y="1962"/>
                  </a:lnTo>
                  <a:lnTo>
                    <a:pt x="2725" y="1581"/>
                  </a:lnTo>
                  <a:lnTo>
                    <a:pt x="2616" y="1254"/>
                  </a:lnTo>
                  <a:lnTo>
                    <a:pt x="2507" y="927"/>
                  </a:lnTo>
                  <a:lnTo>
                    <a:pt x="2344" y="654"/>
                  </a:lnTo>
                  <a:lnTo>
                    <a:pt x="2126" y="382"/>
                  </a:lnTo>
                  <a:lnTo>
                    <a:pt x="1908" y="164"/>
                  </a:lnTo>
                  <a:lnTo>
                    <a:pt x="1635" y="55"/>
                  </a:lnTo>
                  <a:lnTo>
                    <a:pt x="1418"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1"/>
            <p:cNvSpPr/>
            <p:nvPr/>
          </p:nvSpPr>
          <p:spPr>
            <a:xfrm>
              <a:off x="2534905" y="1648949"/>
              <a:ext cx="108994" cy="40828"/>
            </a:xfrm>
            <a:custGeom>
              <a:avLst/>
              <a:gdLst/>
              <a:ahLst/>
              <a:cxnLst/>
              <a:rect l="l" t="t" r="r" b="b"/>
              <a:pathLst>
                <a:path w="4742" h="1854" extrusionOk="0">
                  <a:moveTo>
                    <a:pt x="4742" y="1"/>
                  </a:moveTo>
                  <a:lnTo>
                    <a:pt x="2943" y="219"/>
                  </a:lnTo>
                  <a:lnTo>
                    <a:pt x="1636" y="328"/>
                  </a:lnTo>
                  <a:lnTo>
                    <a:pt x="1145" y="437"/>
                  </a:lnTo>
                  <a:lnTo>
                    <a:pt x="818" y="491"/>
                  </a:lnTo>
                  <a:lnTo>
                    <a:pt x="655" y="600"/>
                  </a:lnTo>
                  <a:lnTo>
                    <a:pt x="491" y="764"/>
                  </a:lnTo>
                  <a:lnTo>
                    <a:pt x="219" y="1145"/>
                  </a:lnTo>
                  <a:lnTo>
                    <a:pt x="55" y="1526"/>
                  </a:lnTo>
                  <a:lnTo>
                    <a:pt x="1" y="1744"/>
                  </a:lnTo>
                  <a:lnTo>
                    <a:pt x="219" y="1853"/>
                  </a:lnTo>
                  <a:lnTo>
                    <a:pt x="273" y="1581"/>
                  </a:lnTo>
                  <a:lnTo>
                    <a:pt x="437" y="1199"/>
                  </a:lnTo>
                  <a:lnTo>
                    <a:pt x="655" y="927"/>
                  </a:lnTo>
                  <a:lnTo>
                    <a:pt x="764" y="764"/>
                  </a:lnTo>
                  <a:lnTo>
                    <a:pt x="873" y="709"/>
                  </a:lnTo>
                  <a:lnTo>
                    <a:pt x="1527" y="600"/>
                  </a:lnTo>
                  <a:lnTo>
                    <a:pt x="2616" y="491"/>
                  </a:lnTo>
                  <a:lnTo>
                    <a:pt x="4742" y="273"/>
                  </a:lnTo>
                  <a:lnTo>
                    <a:pt x="4742"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1"/>
            <p:cNvSpPr/>
            <p:nvPr/>
          </p:nvSpPr>
          <p:spPr>
            <a:xfrm>
              <a:off x="2536169" y="1654961"/>
              <a:ext cx="65139" cy="78001"/>
            </a:xfrm>
            <a:custGeom>
              <a:avLst/>
              <a:gdLst/>
              <a:ahLst/>
              <a:cxnLst/>
              <a:rect l="l" t="t" r="r" b="b"/>
              <a:pathLst>
                <a:path w="2834" h="3542" extrusionOk="0">
                  <a:moveTo>
                    <a:pt x="436" y="0"/>
                  </a:moveTo>
                  <a:lnTo>
                    <a:pt x="273" y="55"/>
                  </a:lnTo>
                  <a:lnTo>
                    <a:pt x="164" y="218"/>
                  </a:lnTo>
                  <a:lnTo>
                    <a:pt x="55" y="327"/>
                  </a:lnTo>
                  <a:lnTo>
                    <a:pt x="0" y="545"/>
                  </a:lnTo>
                  <a:lnTo>
                    <a:pt x="0" y="763"/>
                  </a:lnTo>
                  <a:lnTo>
                    <a:pt x="55" y="1308"/>
                  </a:lnTo>
                  <a:lnTo>
                    <a:pt x="218" y="1853"/>
                  </a:lnTo>
                  <a:lnTo>
                    <a:pt x="491" y="2398"/>
                  </a:lnTo>
                  <a:lnTo>
                    <a:pt x="818" y="2888"/>
                  </a:lnTo>
                  <a:lnTo>
                    <a:pt x="1145" y="3215"/>
                  </a:lnTo>
                  <a:lnTo>
                    <a:pt x="1363" y="3379"/>
                  </a:lnTo>
                  <a:lnTo>
                    <a:pt x="1526" y="3433"/>
                  </a:lnTo>
                  <a:lnTo>
                    <a:pt x="1744" y="3488"/>
                  </a:lnTo>
                  <a:lnTo>
                    <a:pt x="1907" y="3542"/>
                  </a:lnTo>
                  <a:lnTo>
                    <a:pt x="2071" y="3488"/>
                  </a:lnTo>
                  <a:lnTo>
                    <a:pt x="2289" y="3433"/>
                  </a:lnTo>
                  <a:lnTo>
                    <a:pt x="2452" y="3379"/>
                  </a:lnTo>
                  <a:lnTo>
                    <a:pt x="2561" y="3215"/>
                  </a:lnTo>
                  <a:lnTo>
                    <a:pt x="2670" y="3106"/>
                  </a:lnTo>
                  <a:lnTo>
                    <a:pt x="2779" y="2888"/>
                  </a:lnTo>
                  <a:lnTo>
                    <a:pt x="2834" y="2834"/>
                  </a:lnTo>
                  <a:lnTo>
                    <a:pt x="2398" y="1308"/>
                  </a:lnTo>
                  <a:lnTo>
                    <a:pt x="2180" y="1035"/>
                  </a:lnTo>
                  <a:lnTo>
                    <a:pt x="1635" y="491"/>
                  </a:lnTo>
                  <a:lnTo>
                    <a:pt x="1254" y="273"/>
                  </a:lnTo>
                  <a:lnTo>
                    <a:pt x="927" y="55"/>
                  </a:lnTo>
                  <a:lnTo>
                    <a:pt x="763"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1"/>
            <p:cNvSpPr/>
            <p:nvPr/>
          </p:nvSpPr>
          <p:spPr>
            <a:xfrm>
              <a:off x="2549937" y="1672953"/>
              <a:ext cx="37603" cy="46818"/>
            </a:xfrm>
            <a:custGeom>
              <a:avLst/>
              <a:gdLst/>
              <a:ahLst/>
              <a:cxnLst/>
              <a:rect l="l" t="t" r="r" b="b"/>
              <a:pathLst>
                <a:path w="1636" h="2126" extrusionOk="0">
                  <a:moveTo>
                    <a:pt x="1" y="0"/>
                  </a:moveTo>
                  <a:lnTo>
                    <a:pt x="437" y="273"/>
                  </a:lnTo>
                  <a:lnTo>
                    <a:pt x="818" y="600"/>
                  </a:lnTo>
                  <a:lnTo>
                    <a:pt x="1145" y="1036"/>
                  </a:lnTo>
                  <a:lnTo>
                    <a:pt x="1363" y="1472"/>
                  </a:lnTo>
                  <a:lnTo>
                    <a:pt x="1199" y="1363"/>
                  </a:lnTo>
                  <a:lnTo>
                    <a:pt x="982" y="1254"/>
                  </a:lnTo>
                  <a:lnTo>
                    <a:pt x="818" y="1254"/>
                  </a:lnTo>
                  <a:lnTo>
                    <a:pt x="600" y="1363"/>
                  </a:lnTo>
                  <a:lnTo>
                    <a:pt x="546" y="1417"/>
                  </a:lnTo>
                  <a:lnTo>
                    <a:pt x="546" y="1417"/>
                  </a:lnTo>
                  <a:lnTo>
                    <a:pt x="709" y="1363"/>
                  </a:lnTo>
                  <a:lnTo>
                    <a:pt x="873" y="1417"/>
                  </a:lnTo>
                  <a:lnTo>
                    <a:pt x="1036" y="1472"/>
                  </a:lnTo>
                  <a:lnTo>
                    <a:pt x="1199" y="1581"/>
                  </a:lnTo>
                  <a:lnTo>
                    <a:pt x="1526" y="2126"/>
                  </a:lnTo>
                  <a:lnTo>
                    <a:pt x="1635" y="2126"/>
                  </a:lnTo>
                  <a:lnTo>
                    <a:pt x="1635" y="2071"/>
                  </a:lnTo>
                  <a:lnTo>
                    <a:pt x="1635" y="1744"/>
                  </a:lnTo>
                  <a:lnTo>
                    <a:pt x="1526" y="1363"/>
                  </a:lnTo>
                  <a:lnTo>
                    <a:pt x="1363" y="1036"/>
                  </a:lnTo>
                  <a:lnTo>
                    <a:pt x="1145" y="709"/>
                  </a:lnTo>
                  <a:lnTo>
                    <a:pt x="927" y="436"/>
                  </a:lnTo>
                  <a:lnTo>
                    <a:pt x="655" y="218"/>
                  </a:lnTo>
                  <a:lnTo>
                    <a:pt x="328" y="55"/>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2397134" y="1366960"/>
              <a:ext cx="199163" cy="194408"/>
            </a:xfrm>
            <a:custGeom>
              <a:avLst/>
              <a:gdLst/>
              <a:ahLst/>
              <a:cxnLst/>
              <a:rect l="l" t="t" r="r" b="b"/>
              <a:pathLst>
                <a:path w="8665" h="8828" extrusionOk="0">
                  <a:moveTo>
                    <a:pt x="4033" y="0"/>
                  </a:moveTo>
                  <a:lnTo>
                    <a:pt x="3379" y="109"/>
                  </a:lnTo>
                  <a:lnTo>
                    <a:pt x="2725" y="382"/>
                  </a:lnTo>
                  <a:lnTo>
                    <a:pt x="2126" y="709"/>
                  </a:lnTo>
                  <a:lnTo>
                    <a:pt x="1527" y="1145"/>
                  </a:lnTo>
                  <a:lnTo>
                    <a:pt x="1036" y="1690"/>
                  </a:lnTo>
                  <a:lnTo>
                    <a:pt x="655" y="2289"/>
                  </a:lnTo>
                  <a:lnTo>
                    <a:pt x="328" y="2888"/>
                  </a:lnTo>
                  <a:lnTo>
                    <a:pt x="110" y="3597"/>
                  </a:lnTo>
                  <a:lnTo>
                    <a:pt x="1" y="4251"/>
                  </a:lnTo>
                  <a:lnTo>
                    <a:pt x="55" y="5013"/>
                  </a:lnTo>
                  <a:lnTo>
                    <a:pt x="110" y="5340"/>
                  </a:lnTo>
                  <a:lnTo>
                    <a:pt x="219" y="5722"/>
                  </a:lnTo>
                  <a:lnTo>
                    <a:pt x="328" y="6049"/>
                  </a:lnTo>
                  <a:lnTo>
                    <a:pt x="491" y="6430"/>
                  </a:lnTo>
                  <a:lnTo>
                    <a:pt x="709" y="6757"/>
                  </a:lnTo>
                  <a:lnTo>
                    <a:pt x="927" y="7084"/>
                  </a:lnTo>
                  <a:lnTo>
                    <a:pt x="1309" y="7520"/>
                  </a:lnTo>
                  <a:lnTo>
                    <a:pt x="1745" y="7847"/>
                  </a:lnTo>
                  <a:lnTo>
                    <a:pt x="2126" y="8174"/>
                  </a:lnTo>
                  <a:lnTo>
                    <a:pt x="2562" y="8392"/>
                  </a:lnTo>
                  <a:lnTo>
                    <a:pt x="2998" y="8555"/>
                  </a:lnTo>
                  <a:lnTo>
                    <a:pt x="3434" y="8719"/>
                  </a:lnTo>
                  <a:lnTo>
                    <a:pt x="3924" y="8773"/>
                  </a:lnTo>
                  <a:lnTo>
                    <a:pt x="4360" y="8828"/>
                  </a:lnTo>
                  <a:lnTo>
                    <a:pt x="4796" y="8773"/>
                  </a:lnTo>
                  <a:lnTo>
                    <a:pt x="5232" y="8773"/>
                  </a:lnTo>
                  <a:lnTo>
                    <a:pt x="5668" y="8664"/>
                  </a:lnTo>
                  <a:lnTo>
                    <a:pt x="6104" y="8501"/>
                  </a:lnTo>
                  <a:lnTo>
                    <a:pt x="6485" y="8392"/>
                  </a:lnTo>
                  <a:lnTo>
                    <a:pt x="6867" y="8174"/>
                  </a:lnTo>
                  <a:lnTo>
                    <a:pt x="7248" y="7956"/>
                  </a:lnTo>
                  <a:lnTo>
                    <a:pt x="7575" y="7684"/>
                  </a:lnTo>
                  <a:lnTo>
                    <a:pt x="7739" y="7520"/>
                  </a:lnTo>
                  <a:lnTo>
                    <a:pt x="7902" y="7302"/>
                  </a:lnTo>
                  <a:lnTo>
                    <a:pt x="8065" y="6975"/>
                  </a:lnTo>
                  <a:lnTo>
                    <a:pt x="8229" y="6594"/>
                  </a:lnTo>
                  <a:lnTo>
                    <a:pt x="8392" y="6158"/>
                  </a:lnTo>
                  <a:lnTo>
                    <a:pt x="8501" y="5667"/>
                  </a:lnTo>
                  <a:lnTo>
                    <a:pt x="8610" y="5122"/>
                  </a:lnTo>
                  <a:lnTo>
                    <a:pt x="8665" y="4578"/>
                  </a:lnTo>
                  <a:lnTo>
                    <a:pt x="8665" y="4033"/>
                  </a:lnTo>
                  <a:lnTo>
                    <a:pt x="8556" y="3433"/>
                  </a:lnTo>
                  <a:lnTo>
                    <a:pt x="8392" y="2888"/>
                  </a:lnTo>
                  <a:lnTo>
                    <a:pt x="8174" y="2343"/>
                  </a:lnTo>
                  <a:lnTo>
                    <a:pt x="7847" y="1799"/>
                  </a:lnTo>
                  <a:lnTo>
                    <a:pt x="7412" y="1308"/>
                  </a:lnTo>
                  <a:lnTo>
                    <a:pt x="6867" y="818"/>
                  </a:lnTo>
                  <a:lnTo>
                    <a:pt x="6213" y="436"/>
                  </a:lnTo>
                  <a:lnTo>
                    <a:pt x="5886" y="273"/>
                  </a:lnTo>
                  <a:lnTo>
                    <a:pt x="5504" y="109"/>
                  </a:lnTo>
                  <a:lnTo>
                    <a:pt x="5123" y="55"/>
                  </a:lnTo>
                  <a:lnTo>
                    <a:pt x="479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1"/>
            <p:cNvSpPr/>
            <p:nvPr/>
          </p:nvSpPr>
          <p:spPr>
            <a:xfrm>
              <a:off x="2688972" y="4378899"/>
              <a:ext cx="544836" cy="6034"/>
            </a:xfrm>
            <a:custGeom>
              <a:avLst/>
              <a:gdLst/>
              <a:ahLst/>
              <a:cxnLst/>
              <a:rect l="l" t="t" r="r" b="b"/>
              <a:pathLst>
                <a:path w="23704" h="274" extrusionOk="0">
                  <a:moveTo>
                    <a:pt x="4741" y="1"/>
                  </a:moveTo>
                  <a:lnTo>
                    <a:pt x="1962" y="55"/>
                  </a:lnTo>
                  <a:lnTo>
                    <a:pt x="0" y="110"/>
                  </a:lnTo>
                  <a:lnTo>
                    <a:pt x="1962" y="164"/>
                  </a:lnTo>
                  <a:lnTo>
                    <a:pt x="4741" y="219"/>
                  </a:lnTo>
                  <a:lnTo>
                    <a:pt x="11770" y="273"/>
                  </a:lnTo>
                  <a:lnTo>
                    <a:pt x="18854" y="219"/>
                  </a:lnTo>
                  <a:lnTo>
                    <a:pt x="23649" y="164"/>
                  </a:lnTo>
                  <a:lnTo>
                    <a:pt x="23704" y="110"/>
                  </a:lnTo>
                  <a:lnTo>
                    <a:pt x="23649" y="55"/>
                  </a:lnTo>
                  <a:lnTo>
                    <a:pt x="1885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1"/>
            <p:cNvSpPr/>
            <p:nvPr/>
          </p:nvSpPr>
          <p:spPr>
            <a:xfrm>
              <a:off x="2900639" y="4196515"/>
              <a:ext cx="108972" cy="27616"/>
            </a:xfrm>
            <a:custGeom>
              <a:avLst/>
              <a:gdLst/>
              <a:ahLst/>
              <a:cxnLst/>
              <a:rect l="l" t="t" r="r" b="b"/>
              <a:pathLst>
                <a:path w="4741" h="1254" extrusionOk="0">
                  <a:moveTo>
                    <a:pt x="2834" y="0"/>
                  </a:moveTo>
                  <a:lnTo>
                    <a:pt x="2180" y="109"/>
                  </a:lnTo>
                  <a:lnTo>
                    <a:pt x="1580" y="273"/>
                  </a:lnTo>
                  <a:lnTo>
                    <a:pt x="1035" y="491"/>
                  </a:lnTo>
                  <a:lnTo>
                    <a:pt x="491" y="818"/>
                  </a:lnTo>
                  <a:lnTo>
                    <a:pt x="0" y="1199"/>
                  </a:lnTo>
                  <a:lnTo>
                    <a:pt x="0" y="1253"/>
                  </a:lnTo>
                  <a:lnTo>
                    <a:pt x="109" y="1253"/>
                  </a:lnTo>
                  <a:lnTo>
                    <a:pt x="1199" y="927"/>
                  </a:lnTo>
                  <a:lnTo>
                    <a:pt x="2343" y="654"/>
                  </a:lnTo>
                  <a:lnTo>
                    <a:pt x="3488" y="491"/>
                  </a:lnTo>
                  <a:lnTo>
                    <a:pt x="4632" y="327"/>
                  </a:lnTo>
                  <a:lnTo>
                    <a:pt x="4686" y="327"/>
                  </a:lnTo>
                  <a:lnTo>
                    <a:pt x="4741" y="218"/>
                  </a:lnTo>
                  <a:lnTo>
                    <a:pt x="4741" y="164"/>
                  </a:lnTo>
                  <a:lnTo>
                    <a:pt x="4632" y="109"/>
                  </a:lnTo>
                  <a:lnTo>
                    <a:pt x="4032" y="55"/>
                  </a:lnTo>
                  <a:lnTo>
                    <a:pt x="343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1"/>
            <p:cNvSpPr/>
            <p:nvPr/>
          </p:nvSpPr>
          <p:spPr>
            <a:xfrm>
              <a:off x="2926934" y="4212106"/>
              <a:ext cx="107731" cy="27616"/>
            </a:xfrm>
            <a:custGeom>
              <a:avLst/>
              <a:gdLst/>
              <a:ahLst/>
              <a:cxnLst/>
              <a:rect l="l" t="t" r="r" b="b"/>
              <a:pathLst>
                <a:path w="4687" h="1254" extrusionOk="0">
                  <a:moveTo>
                    <a:pt x="2779" y="1"/>
                  </a:moveTo>
                  <a:lnTo>
                    <a:pt x="2180" y="110"/>
                  </a:lnTo>
                  <a:lnTo>
                    <a:pt x="1581" y="273"/>
                  </a:lnTo>
                  <a:lnTo>
                    <a:pt x="981" y="491"/>
                  </a:lnTo>
                  <a:lnTo>
                    <a:pt x="491" y="763"/>
                  </a:lnTo>
                  <a:lnTo>
                    <a:pt x="0" y="1145"/>
                  </a:lnTo>
                  <a:lnTo>
                    <a:pt x="0" y="1254"/>
                  </a:lnTo>
                  <a:lnTo>
                    <a:pt x="55" y="1254"/>
                  </a:lnTo>
                  <a:lnTo>
                    <a:pt x="1199" y="927"/>
                  </a:lnTo>
                  <a:lnTo>
                    <a:pt x="2289" y="654"/>
                  </a:lnTo>
                  <a:lnTo>
                    <a:pt x="3433" y="436"/>
                  </a:lnTo>
                  <a:lnTo>
                    <a:pt x="4632" y="328"/>
                  </a:lnTo>
                  <a:lnTo>
                    <a:pt x="4687" y="273"/>
                  </a:lnTo>
                  <a:lnTo>
                    <a:pt x="4687" y="219"/>
                  </a:lnTo>
                  <a:lnTo>
                    <a:pt x="4687" y="110"/>
                  </a:lnTo>
                  <a:lnTo>
                    <a:pt x="4632" y="110"/>
                  </a:lnTo>
                  <a:lnTo>
                    <a:pt x="403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2951987" y="4226508"/>
              <a:ext cx="108972" cy="28827"/>
            </a:xfrm>
            <a:custGeom>
              <a:avLst/>
              <a:gdLst/>
              <a:ahLst/>
              <a:cxnLst/>
              <a:rect l="l" t="t" r="r" b="b"/>
              <a:pathLst>
                <a:path w="4741" h="1309" extrusionOk="0">
                  <a:moveTo>
                    <a:pt x="3433" y="0"/>
                  </a:moveTo>
                  <a:lnTo>
                    <a:pt x="2834" y="55"/>
                  </a:lnTo>
                  <a:lnTo>
                    <a:pt x="2180" y="109"/>
                  </a:lnTo>
                  <a:lnTo>
                    <a:pt x="1580" y="273"/>
                  </a:lnTo>
                  <a:lnTo>
                    <a:pt x="1036" y="491"/>
                  </a:lnTo>
                  <a:lnTo>
                    <a:pt x="491" y="818"/>
                  </a:lnTo>
                  <a:lnTo>
                    <a:pt x="0" y="1199"/>
                  </a:lnTo>
                  <a:lnTo>
                    <a:pt x="0" y="1254"/>
                  </a:lnTo>
                  <a:lnTo>
                    <a:pt x="109" y="1308"/>
                  </a:lnTo>
                  <a:lnTo>
                    <a:pt x="1199" y="981"/>
                  </a:lnTo>
                  <a:lnTo>
                    <a:pt x="2343" y="709"/>
                  </a:lnTo>
                  <a:lnTo>
                    <a:pt x="3488" y="491"/>
                  </a:lnTo>
                  <a:lnTo>
                    <a:pt x="4632" y="327"/>
                  </a:lnTo>
                  <a:lnTo>
                    <a:pt x="4686" y="327"/>
                  </a:lnTo>
                  <a:lnTo>
                    <a:pt x="4741" y="218"/>
                  </a:lnTo>
                  <a:lnTo>
                    <a:pt x="4686" y="164"/>
                  </a:lnTo>
                  <a:lnTo>
                    <a:pt x="4632" y="164"/>
                  </a:lnTo>
                  <a:lnTo>
                    <a:pt x="4033" y="55"/>
                  </a:lnTo>
                  <a:lnTo>
                    <a:pt x="343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2978282" y="4242100"/>
              <a:ext cx="107731" cy="27638"/>
            </a:xfrm>
            <a:custGeom>
              <a:avLst/>
              <a:gdLst/>
              <a:ahLst/>
              <a:cxnLst/>
              <a:rect l="l" t="t" r="r" b="b"/>
              <a:pathLst>
                <a:path w="4687" h="1255" extrusionOk="0">
                  <a:moveTo>
                    <a:pt x="3379" y="1"/>
                  </a:moveTo>
                  <a:lnTo>
                    <a:pt x="2780" y="55"/>
                  </a:lnTo>
                  <a:lnTo>
                    <a:pt x="2180" y="110"/>
                  </a:lnTo>
                  <a:lnTo>
                    <a:pt x="1581" y="273"/>
                  </a:lnTo>
                  <a:lnTo>
                    <a:pt x="981" y="491"/>
                  </a:lnTo>
                  <a:lnTo>
                    <a:pt x="436" y="818"/>
                  </a:lnTo>
                  <a:lnTo>
                    <a:pt x="1" y="1200"/>
                  </a:lnTo>
                  <a:lnTo>
                    <a:pt x="1" y="1254"/>
                  </a:lnTo>
                  <a:lnTo>
                    <a:pt x="55" y="1254"/>
                  </a:lnTo>
                  <a:lnTo>
                    <a:pt x="1145" y="927"/>
                  </a:lnTo>
                  <a:lnTo>
                    <a:pt x="2289" y="655"/>
                  </a:lnTo>
                  <a:lnTo>
                    <a:pt x="3433" y="491"/>
                  </a:lnTo>
                  <a:lnTo>
                    <a:pt x="4578" y="328"/>
                  </a:lnTo>
                  <a:lnTo>
                    <a:pt x="4687" y="273"/>
                  </a:lnTo>
                  <a:lnTo>
                    <a:pt x="4687" y="219"/>
                  </a:lnTo>
                  <a:lnTo>
                    <a:pt x="4687" y="164"/>
                  </a:lnTo>
                  <a:lnTo>
                    <a:pt x="4632" y="110"/>
                  </a:lnTo>
                  <a:lnTo>
                    <a:pt x="4033" y="55"/>
                  </a:lnTo>
                  <a:lnTo>
                    <a:pt x="337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2963250" y="4107701"/>
              <a:ext cx="115247" cy="98441"/>
            </a:xfrm>
            <a:custGeom>
              <a:avLst/>
              <a:gdLst/>
              <a:ahLst/>
              <a:cxnLst/>
              <a:rect l="l" t="t" r="r" b="b"/>
              <a:pathLst>
                <a:path w="5014" h="4470" extrusionOk="0">
                  <a:moveTo>
                    <a:pt x="3761" y="437"/>
                  </a:moveTo>
                  <a:lnTo>
                    <a:pt x="4087" y="491"/>
                  </a:lnTo>
                  <a:lnTo>
                    <a:pt x="4251" y="546"/>
                  </a:lnTo>
                  <a:lnTo>
                    <a:pt x="4360" y="600"/>
                  </a:lnTo>
                  <a:lnTo>
                    <a:pt x="4414" y="764"/>
                  </a:lnTo>
                  <a:lnTo>
                    <a:pt x="4469" y="927"/>
                  </a:lnTo>
                  <a:lnTo>
                    <a:pt x="4523" y="1200"/>
                  </a:lnTo>
                  <a:lnTo>
                    <a:pt x="4469" y="1472"/>
                  </a:lnTo>
                  <a:lnTo>
                    <a:pt x="4360" y="1799"/>
                  </a:lnTo>
                  <a:lnTo>
                    <a:pt x="4142" y="2126"/>
                  </a:lnTo>
                  <a:lnTo>
                    <a:pt x="3870" y="2398"/>
                  </a:lnTo>
                  <a:lnTo>
                    <a:pt x="3488" y="2616"/>
                  </a:lnTo>
                  <a:lnTo>
                    <a:pt x="2725" y="3052"/>
                  </a:lnTo>
                  <a:lnTo>
                    <a:pt x="2071" y="3325"/>
                  </a:lnTo>
                  <a:lnTo>
                    <a:pt x="1145" y="3706"/>
                  </a:lnTo>
                  <a:lnTo>
                    <a:pt x="219" y="4033"/>
                  </a:lnTo>
                  <a:lnTo>
                    <a:pt x="927" y="2998"/>
                  </a:lnTo>
                  <a:lnTo>
                    <a:pt x="1635" y="1963"/>
                  </a:lnTo>
                  <a:lnTo>
                    <a:pt x="2071" y="1527"/>
                  </a:lnTo>
                  <a:lnTo>
                    <a:pt x="2453" y="1091"/>
                  </a:lnTo>
                  <a:lnTo>
                    <a:pt x="2725" y="873"/>
                  </a:lnTo>
                  <a:lnTo>
                    <a:pt x="2998" y="709"/>
                  </a:lnTo>
                  <a:lnTo>
                    <a:pt x="3379" y="546"/>
                  </a:lnTo>
                  <a:lnTo>
                    <a:pt x="3761" y="437"/>
                  </a:lnTo>
                  <a:close/>
                  <a:moveTo>
                    <a:pt x="3597" y="1"/>
                  </a:moveTo>
                  <a:lnTo>
                    <a:pt x="3270" y="55"/>
                  </a:lnTo>
                  <a:lnTo>
                    <a:pt x="2943" y="219"/>
                  </a:lnTo>
                  <a:lnTo>
                    <a:pt x="2671" y="382"/>
                  </a:lnTo>
                  <a:lnTo>
                    <a:pt x="2398" y="600"/>
                  </a:lnTo>
                  <a:lnTo>
                    <a:pt x="2017" y="927"/>
                  </a:lnTo>
                  <a:lnTo>
                    <a:pt x="1635" y="1363"/>
                  </a:lnTo>
                  <a:lnTo>
                    <a:pt x="1308" y="1799"/>
                  </a:lnTo>
                  <a:lnTo>
                    <a:pt x="982" y="2235"/>
                  </a:lnTo>
                  <a:lnTo>
                    <a:pt x="709" y="2671"/>
                  </a:lnTo>
                  <a:lnTo>
                    <a:pt x="437" y="3161"/>
                  </a:lnTo>
                  <a:lnTo>
                    <a:pt x="219" y="3652"/>
                  </a:lnTo>
                  <a:lnTo>
                    <a:pt x="1" y="4197"/>
                  </a:lnTo>
                  <a:lnTo>
                    <a:pt x="55" y="4251"/>
                  </a:lnTo>
                  <a:lnTo>
                    <a:pt x="110" y="4415"/>
                  </a:lnTo>
                  <a:lnTo>
                    <a:pt x="219" y="4469"/>
                  </a:lnTo>
                  <a:lnTo>
                    <a:pt x="273" y="4469"/>
                  </a:lnTo>
                  <a:lnTo>
                    <a:pt x="2235" y="3761"/>
                  </a:lnTo>
                  <a:lnTo>
                    <a:pt x="3216" y="3325"/>
                  </a:lnTo>
                  <a:lnTo>
                    <a:pt x="3652" y="3052"/>
                  </a:lnTo>
                  <a:lnTo>
                    <a:pt x="4087" y="2725"/>
                  </a:lnTo>
                  <a:lnTo>
                    <a:pt x="4305" y="2562"/>
                  </a:lnTo>
                  <a:lnTo>
                    <a:pt x="4523" y="2289"/>
                  </a:lnTo>
                  <a:lnTo>
                    <a:pt x="4741" y="2017"/>
                  </a:lnTo>
                  <a:lnTo>
                    <a:pt x="4905" y="1745"/>
                  </a:lnTo>
                  <a:lnTo>
                    <a:pt x="4959" y="1418"/>
                  </a:lnTo>
                  <a:lnTo>
                    <a:pt x="5014" y="1145"/>
                  </a:lnTo>
                  <a:lnTo>
                    <a:pt x="4959" y="818"/>
                  </a:lnTo>
                  <a:lnTo>
                    <a:pt x="4796" y="491"/>
                  </a:lnTo>
                  <a:lnTo>
                    <a:pt x="4523" y="219"/>
                  </a:lnTo>
                  <a:lnTo>
                    <a:pt x="4251" y="55"/>
                  </a:lnTo>
                  <a:lnTo>
                    <a:pt x="392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2843016" y="4129304"/>
              <a:ext cx="129038" cy="76837"/>
            </a:xfrm>
            <a:custGeom>
              <a:avLst/>
              <a:gdLst/>
              <a:ahLst/>
              <a:cxnLst/>
              <a:rect l="l" t="t" r="r" b="b"/>
              <a:pathLst>
                <a:path w="5614" h="3489" extrusionOk="0">
                  <a:moveTo>
                    <a:pt x="1472" y="491"/>
                  </a:moveTo>
                  <a:lnTo>
                    <a:pt x="1853" y="546"/>
                  </a:lnTo>
                  <a:lnTo>
                    <a:pt x="2180" y="655"/>
                  </a:lnTo>
                  <a:lnTo>
                    <a:pt x="2453" y="764"/>
                  </a:lnTo>
                  <a:lnTo>
                    <a:pt x="2998" y="1091"/>
                  </a:lnTo>
                  <a:lnTo>
                    <a:pt x="3488" y="1417"/>
                  </a:lnTo>
                  <a:lnTo>
                    <a:pt x="4469" y="2235"/>
                  </a:lnTo>
                  <a:lnTo>
                    <a:pt x="5395" y="3052"/>
                  </a:lnTo>
                  <a:lnTo>
                    <a:pt x="5395" y="3052"/>
                  </a:lnTo>
                  <a:lnTo>
                    <a:pt x="4414" y="2943"/>
                  </a:lnTo>
                  <a:lnTo>
                    <a:pt x="3379" y="2834"/>
                  </a:lnTo>
                  <a:lnTo>
                    <a:pt x="2671" y="2725"/>
                  </a:lnTo>
                  <a:lnTo>
                    <a:pt x="1853" y="2507"/>
                  </a:lnTo>
                  <a:lnTo>
                    <a:pt x="1472" y="2398"/>
                  </a:lnTo>
                  <a:lnTo>
                    <a:pt x="1090" y="2180"/>
                  </a:lnTo>
                  <a:lnTo>
                    <a:pt x="818" y="1962"/>
                  </a:lnTo>
                  <a:lnTo>
                    <a:pt x="600" y="1635"/>
                  </a:lnTo>
                  <a:lnTo>
                    <a:pt x="545" y="1363"/>
                  </a:lnTo>
                  <a:lnTo>
                    <a:pt x="491" y="1145"/>
                  </a:lnTo>
                  <a:lnTo>
                    <a:pt x="491" y="927"/>
                  </a:lnTo>
                  <a:lnTo>
                    <a:pt x="545" y="818"/>
                  </a:lnTo>
                  <a:lnTo>
                    <a:pt x="654" y="655"/>
                  </a:lnTo>
                  <a:lnTo>
                    <a:pt x="763" y="600"/>
                  </a:lnTo>
                  <a:lnTo>
                    <a:pt x="1090" y="491"/>
                  </a:lnTo>
                  <a:close/>
                  <a:moveTo>
                    <a:pt x="1090" y="1"/>
                  </a:moveTo>
                  <a:lnTo>
                    <a:pt x="818" y="110"/>
                  </a:lnTo>
                  <a:lnTo>
                    <a:pt x="491" y="219"/>
                  </a:lnTo>
                  <a:lnTo>
                    <a:pt x="273" y="491"/>
                  </a:lnTo>
                  <a:lnTo>
                    <a:pt x="110" y="764"/>
                  </a:lnTo>
                  <a:lnTo>
                    <a:pt x="1" y="1145"/>
                  </a:lnTo>
                  <a:lnTo>
                    <a:pt x="1" y="1472"/>
                  </a:lnTo>
                  <a:lnTo>
                    <a:pt x="110" y="1744"/>
                  </a:lnTo>
                  <a:lnTo>
                    <a:pt x="273" y="2017"/>
                  </a:lnTo>
                  <a:lnTo>
                    <a:pt x="491" y="2289"/>
                  </a:lnTo>
                  <a:lnTo>
                    <a:pt x="763" y="2453"/>
                  </a:lnTo>
                  <a:lnTo>
                    <a:pt x="1036" y="2671"/>
                  </a:lnTo>
                  <a:lnTo>
                    <a:pt x="1308" y="2780"/>
                  </a:lnTo>
                  <a:lnTo>
                    <a:pt x="1799" y="2998"/>
                  </a:lnTo>
                  <a:lnTo>
                    <a:pt x="2289" y="3107"/>
                  </a:lnTo>
                  <a:lnTo>
                    <a:pt x="3324" y="3270"/>
                  </a:lnTo>
                  <a:lnTo>
                    <a:pt x="5395" y="3488"/>
                  </a:lnTo>
                  <a:lnTo>
                    <a:pt x="5559" y="3379"/>
                  </a:lnTo>
                  <a:lnTo>
                    <a:pt x="5613" y="3270"/>
                  </a:lnTo>
                  <a:lnTo>
                    <a:pt x="5613" y="3216"/>
                  </a:lnTo>
                  <a:lnTo>
                    <a:pt x="5613" y="3161"/>
                  </a:lnTo>
                  <a:lnTo>
                    <a:pt x="5286" y="2671"/>
                  </a:lnTo>
                  <a:lnTo>
                    <a:pt x="4959" y="2289"/>
                  </a:lnTo>
                  <a:lnTo>
                    <a:pt x="4578" y="1853"/>
                  </a:lnTo>
                  <a:lnTo>
                    <a:pt x="4196" y="1472"/>
                  </a:lnTo>
                  <a:lnTo>
                    <a:pt x="3815" y="1145"/>
                  </a:lnTo>
                  <a:lnTo>
                    <a:pt x="3379" y="818"/>
                  </a:lnTo>
                  <a:lnTo>
                    <a:pt x="2889" y="491"/>
                  </a:lnTo>
                  <a:lnTo>
                    <a:pt x="2398" y="273"/>
                  </a:lnTo>
                  <a:lnTo>
                    <a:pt x="2126" y="110"/>
                  </a:lnTo>
                  <a:lnTo>
                    <a:pt x="1799" y="55"/>
                  </a:lnTo>
                  <a:lnTo>
                    <a:pt x="147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2106560" y="4416094"/>
              <a:ext cx="543595" cy="39640"/>
            </a:xfrm>
            <a:custGeom>
              <a:avLst/>
              <a:gdLst/>
              <a:ahLst/>
              <a:cxnLst/>
              <a:rect l="l" t="t" r="r" b="b"/>
              <a:pathLst>
                <a:path w="23650" h="1800" extrusionOk="0">
                  <a:moveTo>
                    <a:pt x="1" y="1"/>
                  </a:moveTo>
                  <a:lnTo>
                    <a:pt x="1963" y="219"/>
                  </a:lnTo>
                  <a:lnTo>
                    <a:pt x="4796" y="491"/>
                  </a:lnTo>
                  <a:lnTo>
                    <a:pt x="11771" y="1036"/>
                  </a:lnTo>
                  <a:lnTo>
                    <a:pt x="18800" y="1527"/>
                  </a:lnTo>
                  <a:lnTo>
                    <a:pt x="23595" y="1799"/>
                  </a:lnTo>
                  <a:lnTo>
                    <a:pt x="23650" y="1799"/>
                  </a:lnTo>
                  <a:lnTo>
                    <a:pt x="23595" y="1745"/>
                  </a:lnTo>
                  <a:lnTo>
                    <a:pt x="18800" y="1309"/>
                  </a:lnTo>
                  <a:lnTo>
                    <a:pt x="11825" y="764"/>
                  </a:lnTo>
                  <a:lnTo>
                    <a:pt x="4796" y="219"/>
                  </a:lnTo>
                  <a:lnTo>
                    <a:pt x="1963" y="55"/>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2742826" y="1590151"/>
              <a:ext cx="25077" cy="12024"/>
            </a:xfrm>
            <a:custGeom>
              <a:avLst/>
              <a:gdLst/>
              <a:ahLst/>
              <a:cxnLst/>
              <a:rect l="l" t="t" r="r" b="b"/>
              <a:pathLst>
                <a:path w="1091" h="546" extrusionOk="0">
                  <a:moveTo>
                    <a:pt x="273" y="1"/>
                  </a:moveTo>
                  <a:lnTo>
                    <a:pt x="164" y="110"/>
                  </a:lnTo>
                  <a:lnTo>
                    <a:pt x="55" y="164"/>
                  </a:lnTo>
                  <a:lnTo>
                    <a:pt x="0" y="328"/>
                  </a:lnTo>
                  <a:lnTo>
                    <a:pt x="109" y="437"/>
                  </a:lnTo>
                  <a:lnTo>
                    <a:pt x="273" y="491"/>
                  </a:lnTo>
                  <a:lnTo>
                    <a:pt x="491" y="546"/>
                  </a:lnTo>
                  <a:lnTo>
                    <a:pt x="872" y="546"/>
                  </a:lnTo>
                  <a:lnTo>
                    <a:pt x="1036" y="491"/>
                  </a:lnTo>
                  <a:lnTo>
                    <a:pt x="1036" y="437"/>
                  </a:lnTo>
                  <a:lnTo>
                    <a:pt x="1090" y="328"/>
                  </a:lnTo>
                  <a:lnTo>
                    <a:pt x="1036" y="273"/>
                  </a:lnTo>
                  <a:lnTo>
                    <a:pt x="1036" y="164"/>
                  </a:lnTo>
                  <a:lnTo>
                    <a:pt x="763" y="55"/>
                  </a:lnTo>
                  <a:lnTo>
                    <a:pt x="54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2670171" y="1603364"/>
              <a:ext cx="22571" cy="14403"/>
            </a:xfrm>
            <a:custGeom>
              <a:avLst/>
              <a:gdLst/>
              <a:ahLst/>
              <a:cxnLst/>
              <a:rect l="l" t="t" r="r" b="b"/>
              <a:pathLst>
                <a:path w="982" h="654" extrusionOk="0">
                  <a:moveTo>
                    <a:pt x="437" y="0"/>
                  </a:moveTo>
                  <a:lnTo>
                    <a:pt x="219" y="163"/>
                  </a:lnTo>
                  <a:lnTo>
                    <a:pt x="1" y="327"/>
                  </a:lnTo>
                  <a:lnTo>
                    <a:pt x="1" y="436"/>
                  </a:lnTo>
                  <a:lnTo>
                    <a:pt x="1" y="545"/>
                  </a:lnTo>
                  <a:lnTo>
                    <a:pt x="55" y="599"/>
                  </a:lnTo>
                  <a:lnTo>
                    <a:pt x="110" y="654"/>
                  </a:lnTo>
                  <a:lnTo>
                    <a:pt x="273" y="654"/>
                  </a:lnTo>
                  <a:lnTo>
                    <a:pt x="655" y="545"/>
                  </a:lnTo>
                  <a:lnTo>
                    <a:pt x="818" y="436"/>
                  </a:lnTo>
                  <a:lnTo>
                    <a:pt x="982" y="327"/>
                  </a:lnTo>
                  <a:lnTo>
                    <a:pt x="982" y="163"/>
                  </a:lnTo>
                  <a:lnTo>
                    <a:pt x="927" y="55"/>
                  </a:lnTo>
                  <a:lnTo>
                    <a:pt x="81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2671435" y="1640559"/>
              <a:ext cx="20066" cy="12024"/>
            </a:xfrm>
            <a:custGeom>
              <a:avLst/>
              <a:gdLst/>
              <a:ahLst/>
              <a:cxnLst/>
              <a:rect l="l" t="t" r="r" b="b"/>
              <a:pathLst>
                <a:path w="873" h="546" extrusionOk="0">
                  <a:moveTo>
                    <a:pt x="709" y="0"/>
                  </a:moveTo>
                  <a:lnTo>
                    <a:pt x="545" y="164"/>
                  </a:lnTo>
                  <a:lnTo>
                    <a:pt x="382" y="273"/>
                  </a:lnTo>
                  <a:lnTo>
                    <a:pt x="273" y="273"/>
                  </a:lnTo>
                  <a:lnTo>
                    <a:pt x="218" y="218"/>
                  </a:lnTo>
                  <a:lnTo>
                    <a:pt x="0" y="55"/>
                  </a:lnTo>
                  <a:lnTo>
                    <a:pt x="0" y="55"/>
                  </a:lnTo>
                  <a:lnTo>
                    <a:pt x="55" y="273"/>
                  </a:lnTo>
                  <a:lnTo>
                    <a:pt x="109" y="436"/>
                  </a:lnTo>
                  <a:lnTo>
                    <a:pt x="273" y="545"/>
                  </a:lnTo>
                  <a:lnTo>
                    <a:pt x="600" y="545"/>
                  </a:lnTo>
                  <a:lnTo>
                    <a:pt x="709" y="436"/>
                  </a:lnTo>
                  <a:lnTo>
                    <a:pt x="818" y="273"/>
                  </a:lnTo>
                  <a:lnTo>
                    <a:pt x="872" y="55"/>
                  </a:lnTo>
                  <a:lnTo>
                    <a:pt x="76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2750342" y="1636947"/>
              <a:ext cx="12550" cy="21626"/>
            </a:xfrm>
            <a:custGeom>
              <a:avLst/>
              <a:gdLst/>
              <a:ahLst/>
              <a:cxnLst/>
              <a:rect l="l" t="t" r="r" b="b"/>
              <a:pathLst>
                <a:path w="546" h="982" extrusionOk="0">
                  <a:moveTo>
                    <a:pt x="0" y="1"/>
                  </a:moveTo>
                  <a:lnTo>
                    <a:pt x="0" y="1"/>
                  </a:lnTo>
                  <a:lnTo>
                    <a:pt x="0" y="1"/>
                  </a:lnTo>
                  <a:lnTo>
                    <a:pt x="55" y="273"/>
                  </a:lnTo>
                  <a:lnTo>
                    <a:pt x="109" y="600"/>
                  </a:lnTo>
                  <a:lnTo>
                    <a:pt x="164" y="764"/>
                  </a:lnTo>
                  <a:lnTo>
                    <a:pt x="273" y="873"/>
                  </a:lnTo>
                  <a:lnTo>
                    <a:pt x="382" y="927"/>
                  </a:lnTo>
                  <a:lnTo>
                    <a:pt x="545" y="982"/>
                  </a:lnTo>
                  <a:lnTo>
                    <a:pt x="545" y="982"/>
                  </a:lnTo>
                  <a:lnTo>
                    <a:pt x="436" y="927"/>
                  </a:lnTo>
                  <a:lnTo>
                    <a:pt x="327" y="818"/>
                  </a:lnTo>
                  <a:lnTo>
                    <a:pt x="164" y="600"/>
                  </a:lnTo>
                  <a:lnTo>
                    <a:pt x="109" y="328"/>
                  </a:lnTo>
                  <a:lnTo>
                    <a:pt x="5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2750342" y="1636947"/>
              <a:ext cx="12550" cy="21626"/>
            </a:xfrm>
            <a:custGeom>
              <a:avLst/>
              <a:gdLst/>
              <a:ahLst/>
              <a:cxnLst/>
              <a:rect l="l" t="t" r="r" b="b"/>
              <a:pathLst>
                <a:path w="546" h="982" fill="none" extrusionOk="0">
                  <a:moveTo>
                    <a:pt x="0" y="1"/>
                  </a:moveTo>
                  <a:lnTo>
                    <a:pt x="0" y="1"/>
                  </a:lnTo>
                  <a:lnTo>
                    <a:pt x="55" y="1"/>
                  </a:lnTo>
                  <a:lnTo>
                    <a:pt x="55" y="1"/>
                  </a:lnTo>
                  <a:lnTo>
                    <a:pt x="55" y="1"/>
                  </a:lnTo>
                  <a:lnTo>
                    <a:pt x="109" y="328"/>
                  </a:lnTo>
                  <a:lnTo>
                    <a:pt x="164" y="600"/>
                  </a:lnTo>
                  <a:lnTo>
                    <a:pt x="327" y="818"/>
                  </a:lnTo>
                  <a:lnTo>
                    <a:pt x="436" y="927"/>
                  </a:lnTo>
                  <a:lnTo>
                    <a:pt x="545" y="9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2750342" y="1636947"/>
              <a:ext cx="12550" cy="21626"/>
            </a:xfrm>
            <a:custGeom>
              <a:avLst/>
              <a:gdLst/>
              <a:ahLst/>
              <a:cxnLst/>
              <a:rect l="l" t="t" r="r" b="b"/>
              <a:pathLst>
                <a:path w="546" h="982" fill="none" extrusionOk="0">
                  <a:moveTo>
                    <a:pt x="545" y="982"/>
                  </a:moveTo>
                  <a:lnTo>
                    <a:pt x="545" y="982"/>
                  </a:lnTo>
                  <a:lnTo>
                    <a:pt x="382" y="927"/>
                  </a:lnTo>
                  <a:lnTo>
                    <a:pt x="273" y="873"/>
                  </a:lnTo>
                  <a:lnTo>
                    <a:pt x="164" y="764"/>
                  </a:lnTo>
                  <a:lnTo>
                    <a:pt x="109" y="600"/>
                  </a:lnTo>
                  <a:lnTo>
                    <a:pt x="55" y="273"/>
                  </a:lnTo>
                  <a:lnTo>
                    <a:pt x="0" y="1"/>
                  </a:lnTo>
                  <a:lnTo>
                    <a:pt x="545" y="9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2750342" y="1626157"/>
              <a:ext cx="20066" cy="27616"/>
            </a:xfrm>
            <a:custGeom>
              <a:avLst/>
              <a:gdLst/>
              <a:ahLst/>
              <a:cxnLst/>
              <a:rect l="l" t="t" r="r" b="b"/>
              <a:pathLst>
                <a:path w="873" h="1254" extrusionOk="0">
                  <a:moveTo>
                    <a:pt x="327" y="0"/>
                  </a:moveTo>
                  <a:lnTo>
                    <a:pt x="164" y="109"/>
                  </a:lnTo>
                  <a:lnTo>
                    <a:pt x="55" y="273"/>
                  </a:lnTo>
                  <a:lnTo>
                    <a:pt x="0" y="491"/>
                  </a:lnTo>
                  <a:lnTo>
                    <a:pt x="55" y="709"/>
                  </a:lnTo>
                  <a:lnTo>
                    <a:pt x="109" y="927"/>
                  </a:lnTo>
                  <a:lnTo>
                    <a:pt x="218" y="1145"/>
                  </a:lnTo>
                  <a:lnTo>
                    <a:pt x="382" y="1254"/>
                  </a:lnTo>
                  <a:lnTo>
                    <a:pt x="545" y="1254"/>
                  </a:lnTo>
                  <a:lnTo>
                    <a:pt x="709" y="1199"/>
                  </a:lnTo>
                  <a:lnTo>
                    <a:pt x="818" y="981"/>
                  </a:lnTo>
                  <a:lnTo>
                    <a:pt x="872" y="763"/>
                  </a:lnTo>
                  <a:lnTo>
                    <a:pt x="872" y="545"/>
                  </a:lnTo>
                  <a:lnTo>
                    <a:pt x="818" y="327"/>
                  </a:lnTo>
                  <a:lnTo>
                    <a:pt x="709" y="164"/>
                  </a:lnTo>
                  <a:lnTo>
                    <a:pt x="545" y="55"/>
                  </a:lnTo>
                  <a:lnTo>
                    <a:pt x="32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2761604" y="1623756"/>
              <a:ext cx="16319" cy="13214"/>
            </a:xfrm>
            <a:custGeom>
              <a:avLst/>
              <a:gdLst/>
              <a:ahLst/>
              <a:cxnLst/>
              <a:rect l="l" t="t" r="r" b="b"/>
              <a:pathLst>
                <a:path w="710" h="600" extrusionOk="0">
                  <a:moveTo>
                    <a:pt x="709" y="0"/>
                  </a:moveTo>
                  <a:lnTo>
                    <a:pt x="600" y="218"/>
                  </a:lnTo>
                  <a:lnTo>
                    <a:pt x="491" y="273"/>
                  </a:lnTo>
                  <a:lnTo>
                    <a:pt x="437" y="327"/>
                  </a:lnTo>
                  <a:lnTo>
                    <a:pt x="273" y="273"/>
                  </a:lnTo>
                  <a:lnTo>
                    <a:pt x="110" y="164"/>
                  </a:lnTo>
                  <a:lnTo>
                    <a:pt x="55" y="164"/>
                  </a:lnTo>
                  <a:lnTo>
                    <a:pt x="1" y="218"/>
                  </a:lnTo>
                  <a:lnTo>
                    <a:pt x="110" y="382"/>
                  </a:lnTo>
                  <a:lnTo>
                    <a:pt x="219" y="545"/>
                  </a:lnTo>
                  <a:lnTo>
                    <a:pt x="328" y="600"/>
                  </a:lnTo>
                  <a:lnTo>
                    <a:pt x="491" y="600"/>
                  </a:lnTo>
                  <a:lnTo>
                    <a:pt x="655" y="491"/>
                  </a:lnTo>
                  <a:lnTo>
                    <a:pt x="709" y="327"/>
                  </a:lnTo>
                  <a:lnTo>
                    <a:pt x="709" y="164"/>
                  </a:lnTo>
                  <a:lnTo>
                    <a:pt x="70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2717772" y="1633358"/>
              <a:ext cx="31329" cy="13213"/>
            </a:xfrm>
            <a:custGeom>
              <a:avLst/>
              <a:gdLst/>
              <a:ahLst/>
              <a:cxnLst/>
              <a:rect l="l" t="t" r="r" b="b"/>
              <a:pathLst>
                <a:path w="1363" h="600" extrusionOk="0">
                  <a:moveTo>
                    <a:pt x="763" y="0"/>
                  </a:moveTo>
                  <a:lnTo>
                    <a:pt x="545" y="55"/>
                  </a:lnTo>
                  <a:lnTo>
                    <a:pt x="218" y="218"/>
                  </a:lnTo>
                  <a:lnTo>
                    <a:pt x="0" y="436"/>
                  </a:lnTo>
                  <a:lnTo>
                    <a:pt x="218" y="600"/>
                  </a:lnTo>
                  <a:lnTo>
                    <a:pt x="273" y="491"/>
                  </a:lnTo>
                  <a:lnTo>
                    <a:pt x="545" y="327"/>
                  </a:lnTo>
                  <a:lnTo>
                    <a:pt x="654" y="273"/>
                  </a:lnTo>
                  <a:lnTo>
                    <a:pt x="818" y="218"/>
                  </a:lnTo>
                  <a:lnTo>
                    <a:pt x="1036" y="273"/>
                  </a:lnTo>
                  <a:lnTo>
                    <a:pt x="1199" y="327"/>
                  </a:lnTo>
                  <a:lnTo>
                    <a:pt x="1363" y="164"/>
                  </a:lnTo>
                  <a:lnTo>
                    <a:pt x="1145" y="55"/>
                  </a:lnTo>
                  <a:lnTo>
                    <a:pt x="927"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51"/>
          <p:cNvSpPr txBox="1">
            <a:spLocks noGrp="1"/>
          </p:cNvSpPr>
          <p:nvPr>
            <p:ph type="subTitle" idx="2"/>
          </p:nvPr>
        </p:nvSpPr>
        <p:spPr>
          <a:xfrm>
            <a:off x="3711686" y="2276441"/>
            <a:ext cx="3148500" cy="35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Fitur untuk karyawan armada menginput data pemesanan</a:t>
            </a:r>
            <a:endParaRPr dirty="0"/>
          </a:p>
        </p:txBody>
      </p:sp>
      <p:sp>
        <p:nvSpPr>
          <p:cNvPr id="1857" name="Google Shape;1857;p51"/>
          <p:cNvSpPr txBox="1">
            <a:spLocks noGrp="1"/>
          </p:cNvSpPr>
          <p:nvPr>
            <p:ph type="subTitle" idx="3"/>
          </p:nvPr>
        </p:nvSpPr>
        <p:spPr>
          <a:xfrm>
            <a:off x="3711686" y="2816482"/>
            <a:ext cx="3148500" cy="35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Fitur untuk karyawan produksi melihat data pemesanan</a:t>
            </a:r>
            <a:endParaRPr dirty="0"/>
          </a:p>
        </p:txBody>
      </p:sp>
      <p:sp>
        <p:nvSpPr>
          <p:cNvPr id="1858" name="Google Shape;1858;p51"/>
          <p:cNvSpPr txBox="1">
            <a:spLocks noGrp="1"/>
          </p:cNvSpPr>
          <p:nvPr>
            <p:ph type="subTitle" idx="4"/>
          </p:nvPr>
        </p:nvSpPr>
        <p:spPr>
          <a:xfrm>
            <a:off x="3711686" y="3356524"/>
            <a:ext cx="3148500" cy="35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AU" dirty="0" err="1" smtClean="0"/>
              <a:t>Tempat</a:t>
            </a:r>
            <a:r>
              <a:rPr lang="en-AU" dirty="0" smtClean="0"/>
              <a:t> </a:t>
            </a:r>
            <a:r>
              <a:rPr lang="en-AU" dirty="0" err="1" smtClean="0"/>
              <a:t>untuk</a:t>
            </a:r>
            <a:r>
              <a:rPr lang="en-AU" dirty="0" smtClean="0"/>
              <a:t> </a:t>
            </a:r>
            <a:r>
              <a:rPr lang="en-AU" dirty="0" err="1" smtClean="0"/>
              <a:t>masing-masing</a:t>
            </a:r>
            <a:r>
              <a:rPr lang="en-AU" dirty="0" smtClean="0"/>
              <a:t> </a:t>
            </a:r>
            <a:r>
              <a:rPr lang="en-AU" dirty="0" err="1" smtClean="0"/>
              <a:t>karyawan</a:t>
            </a:r>
            <a:r>
              <a:rPr lang="en-AU" dirty="0" smtClean="0"/>
              <a:t> armada </a:t>
            </a:r>
            <a:r>
              <a:rPr lang="en-AU" dirty="0" err="1" smtClean="0"/>
              <a:t>menginput</a:t>
            </a:r>
            <a:r>
              <a:rPr lang="en-AU" dirty="0" smtClean="0"/>
              <a:t> data</a:t>
            </a:r>
            <a:endParaRPr dirty="0"/>
          </a:p>
        </p:txBody>
      </p:sp>
      <p:sp>
        <p:nvSpPr>
          <p:cNvPr id="1859" name="Google Shape;1859;p51"/>
          <p:cNvSpPr txBox="1">
            <a:spLocks noGrp="1"/>
          </p:cNvSpPr>
          <p:nvPr>
            <p:ph type="title"/>
          </p:nvPr>
        </p:nvSpPr>
        <p:spPr>
          <a:xfrm>
            <a:off x="3201194" y="1051300"/>
            <a:ext cx="3675062" cy="59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Yang dibutuhkan :</a:t>
            </a:r>
            <a:endParaRPr dirty="0"/>
          </a:p>
        </p:txBody>
      </p:sp>
      <p:sp>
        <p:nvSpPr>
          <p:cNvPr id="1860" name="Google Shape;1860;p51">
            <a:hlinkClick r:id="rId3" action="ppaction://hlinksldjump"/>
          </p:cNvPr>
          <p:cNvSpPr/>
          <p:nvPr/>
        </p:nvSpPr>
        <p:spPr>
          <a:xfrm>
            <a:off x="369950" y="359900"/>
            <a:ext cx="223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a:hlinkClick r:id="rId4" action="ppaction://hlinksldjump"/>
          </p:cNvPr>
          <p:cNvSpPr txBox="1"/>
          <p:nvPr/>
        </p:nvSpPr>
        <p:spPr>
          <a:xfrm>
            <a:off x="172700" y="931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Raleway"/>
                <a:ea typeface="Raleway"/>
                <a:cs typeface="Raleway"/>
                <a:sym typeface="Raleway"/>
              </a:rPr>
              <a:t>mon</a:t>
            </a:r>
            <a:endParaRPr sz="1600" b="1">
              <a:solidFill>
                <a:schemeClr val="dk2"/>
              </a:solidFill>
              <a:latin typeface="Raleway"/>
              <a:ea typeface="Raleway"/>
              <a:cs typeface="Raleway"/>
              <a:sym typeface="Raleway"/>
            </a:endParaRPr>
          </a:p>
        </p:txBody>
      </p:sp>
      <p:sp>
        <p:nvSpPr>
          <p:cNvPr id="1862" name="Google Shape;1862;p51">
            <a:hlinkClick r:id="rId5" action="ppaction://hlinksldjump"/>
          </p:cNvPr>
          <p:cNvSpPr txBox="1"/>
          <p:nvPr/>
        </p:nvSpPr>
        <p:spPr>
          <a:xfrm>
            <a:off x="172700" y="13749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tue</a:t>
            </a:r>
            <a:endParaRPr sz="1600" b="1">
              <a:solidFill>
                <a:schemeClr val="lt1"/>
              </a:solidFill>
              <a:latin typeface="Raleway"/>
              <a:ea typeface="Raleway"/>
              <a:cs typeface="Raleway"/>
              <a:sym typeface="Raleway"/>
            </a:endParaRPr>
          </a:p>
        </p:txBody>
      </p:sp>
      <p:sp>
        <p:nvSpPr>
          <p:cNvPr id="1863" name="Google Shape;1863;p51">
            <a:hlinkClick r:id=""/>
          </p:cNvPr>
          <p:cNvSpPr txBox="1"/>
          <p:nvPr/>
        </p:nvSpPr>
        <p:spPr>
          <a:xfrm>
            <a:off x="172700" y="18186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wed</a:t>
            </a:r>
            <a:endParaRPr sz="1600" b="1">
              <a:solidFill>
                <a:schemeClr val="lt1"/>
              </a:solidFill>
              <a:latin typeface="Raleway"/>
              <a:ea typeface="Raleway"/>
              <a:cs typeface="Raleway"/>
              <a:sym typeface="Raleway"/>
            </a:endParaRPr>
          </a:p>
        </p:txBody>
      </p:sp>
      <p:sp>
        <p:nvSpPr>
          <p:cNvPr id="1864" name="Google Shape;1864;p51">
            <a:hlinkClick r:id="" action="ppaction://noaction"/>
          </p:cNvPr>
          <p:cNvSpPr txBox="1"/>
          <p:nvPr/>
        </p:nvSpPr>
        <p:spPr>
          <a:xfrm>
            <a:off x="172700" y="22624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thu</a:t>
            </a:r>
            <a:endParaRPr sz="1600" b="1">
              <a:solidFill>
                <a:schemeClr val="lt1"/>
              </a:solidFill>
              <a:latin typeface="Raleway"/>
              <a:ea typeface="Raleway"/>
              <a:cs typeface="Raleway"/>
              <a:sym typeface="Raleway"/>
            </a:endParaRPr>
          </a:p>
        </p:txBody>
      </p:sp>
      <p:sp>
        <p:nvSpPr>
          <p:cNvPr id="1865" name="Google Shape;1865;p51">
            <a:hlinkClick r:id="" action="ppaction://noaction"/>
          </p:cNvPr>
          <p:cNvSpPr txBox="1"/>
          <p:nvPr/>
        </p:nvSpPr>
        <p:spPr>
          <a:xfrm>
            <a:off x="172700" y="2706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fri</a:t>
            </a:r>
            <a:endParaRPr sz="1600" b="1">
              <a:solidFill>
                <a:schemeClr val="lt1"/>
              </a:solidFill>
              <a:latin typeface="Raleway"/>
              <a:ea typeface="Raleway"/>
              <a:cs typeface="Raleway"/>
              <a:sym typeface="Raleway"/>
            </a:endParaRPr>
          </a:p>
        </p:txBody>
      </p:sp>
      <p:sp>
        <p:nvSpPr>
          <p:cNvPr id="1866" name="Google Shape;1866;p51"/>
          <p:cNvSpPr/>
          <p:nvPr/>
        </p:nvSpPr>
        <p:spPr>
          <a:xfrm rot="2700000">
            <a:off x="341904" y="453401"/>
            <a:ext cx="279590" cy="3648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rot="8100000">
            <a:off x="341911" y="453481"/>
            <a:ext cx="279590" cy="3648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8" name="Google Shape;1868;p51"/>
          <p:cNvGrpSpPr/>
          <p:nvPr/>
        </p:nvGrpSpPr>
        <p:grpSpPr>
          <a:xfrm>
            <a:off x="284809" y="3333172"/>
            <a:ext cx="278329" cy="45600"/>
            <a:chOff x="284809" y="3376035"/>
            <a:chExt cx="278329" cy="45600"/>
          </a:xfrm>
        </p:grpSpPr>
        <p:sp>
          <p:nvSpPr>
            <p:cNvPr id="1869" name="Google Shape;1869;p51"/>
            <p:cNvSpPr/>
            <p:nvPr/>
          </p:nvSpPr>
          <p:spPr>
            <a:xfrm>
              <a:off x="284809" y="3376035"/>
              <a:ext cx="465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400686" y="3376035"/>
              <a:ext cx="465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516638" y="3376035"/>
              <a:ext cx="465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51"/>
          <p:cNvGrpSpPr/>
          <p:nvPr/>
        </p:nvGrpSpPr>
        <p:grpSpPr>
          <a:xfrm>
            <a:off x="284550" y="4160639"/>
            <a:ext cx="278848" cy="132251"/>
            <a:chOff x="395425" y="661226"/>
            <a:chExt cx="278848" cy="132251"/>
          </a:xfrm>
        </p:grpSpPr>
        <p:sp>
          <p:nvSpPr>
            <p:cNvPr id="1873" name="Google Shape;1873;p51"/>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395425" y="709050"/>
              <a:ext cx="258300" cy="36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51"/>
          <p:cNvGrpSpPr/>
          <p:nvPr/>
        </p:nvGrpSpPr>
        <p:grpSpPr>
          <a:xfrm flipH="1">
            <a:off x="284550" y="4427339"/>
            <a:ext cx="278848" cy="132251"/>
            <a:chOff x="395425" y="661226"/>
            <a:chExt cx="278848" cy="132251"/>
          </a:xfrm>
        </p:grpSpPr>
        <p:sp>
          <p:nvSpPr>
            <p:cNvPr id="1876" name="Google Shape;1876;p51"/>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395425" y="709050"/>
              <a:ext cx="258300" cy="36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51"/>
          <p:cNvGrpSpPr/>
          <p:nvPr/>
        </p:nvGrpSpPr>
        <p:grpSpPr>
          <a:xfrm>
            <a:off x="303960" y="3655421"/>
            <a:ext cx="240047" cy="228601"/>
            <a:chOff x="1378351" y="1703511"/>
            <a:chExt cx="343759" cy="339271"/>
          </a:xfrm>
        </p:grpSpPr>
        <p:sp>
          <p:nvSpPr>
            <p:cNvPr id="1879" name="Google Shape;1879;p51"/>
            <p:cNvSpPr/>
            <p:nvPr/>
          </p:nvSpPr>
          <p:spPr>
            <a:xfrm>
              <a:off x="1531123" y="1842676"/>
              <a:ext cx="39764" cy="39764"/>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0" name="Google Shape;1880;p51"/>
            <p:cNvSpPr/>
            <p:nvPr/>
          </p:nvSpPr>
          <p:spPr>
            <a:xfrm>
              <a:off x="1378351" y="1703511"/>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1" name="Google Shape;1881;p51"/>
            <p:cNvSpPr/>
            <p:nvPr/>
          </p:nvSpPr>
          <p:spPr>
            <a:xfrm>
              <a:off x="1419910" y="1775787"/>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2" name="Google Shape;1882;p51"/>
            <p:cNvSpPr/>
            <p:nvPr/>
          </p:nvSpPr>
          <p:spPr>
            <a:xfrm>
              <a:off x="1511925" y="1818525"/>
              <a:ext cx="87600" cy="92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1">
            <a:hlinkClick r:id="" action="ppaction://hlinkshowjump?jump=firstslide"/>
          </p:cNvPr>
          <p:cNvSpPr/>
          <p:nvPr/>
        </p:nvSpPr>
        <p:spPr>
          <a:xfrm>
            <a:off x="312225" y="3660525"/>
            <a:ext cx="2235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1">
            <a:hlinkClick r:id="rId6" action="ppaction://hlinksldjump"/>
          </p:cNvPr>
          <p:cNvSpPr/>
          <p:nvPr/>
        </p:nvSpPr>
        <p:spPr>
          <a:xfrm>
            <a:off x="284800" y="32658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a:hlinkClick r:id="" action="ppaction://hlinkshowjump?jump=nextslide"/>
          </p:cNvPr>
          <p:cNvSpPr/>
          <p:nvPr/>
        </p:nvSpPr>
        <p:spPr>
          <a:xfrm>
            <a:off x="284625" y="41367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1">
            <a:hlinkClick r:id="" action="ppaction://hlinkshowjump?jump=previousslide"/>
          </p:cNvPr>
          <p:cNvSpPr/>
          <p:nvPr/>
        </p:nvSpPr>
        <p:spPr>
          <a:xfrm>
            <a:off x="284625" y="44034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33;p51"/>
          <p:cNvSpPr/>
          <p:nvPr/>
        </p:nvSpPr>
        <p:spPr>
          <a:xfrm>
            <a:off x="3317333" y="2330151"/>
            <a:ext cx="362758" cy="276728"/>
          </a:xfrm>
          <a:custGeom>
            <a:avLst/>
            <a:gdLst/>
            <a:ahLst/>
            <a:cxnLst/>
            <a:rect l="l" t="t" r="r" b="b"/>
            <a:pathLst>
              <a:path w="14441" h="11498" extrusionOk="0">
                <a:moveTo>
                  <a:pt x="14441" y="0"/>
                </a:moveTo>
                <a:lnTo>
                  <a:pt x="12806" y="1090"/>
                </a:lnTo>
                <a:lnTo>
                  <a:pt x="11280" y="2289"/>
                </a:lnTo>
                <a:lnTo>
                  <a:pt x="9809" y="3487"/>
                </a:lnTo>
                <a:lnTo>
                  <a:pt x="8447" y="4741"/>
                </a:lnTo>
                <a:lnTo>
                  <a:pt x="7139" y="6048"/>
                </a:lnTo>
                <a:lnTo>
                  <a:pt x="5886" y="7356"/>
                </a:lnTo>
                <a:lnTo>
                  <a:pt x="4741" y="8664"/>
                </a:lnTo>
                <a:lnTo>
                  <a:pt x="4301" y="9189"/>
                </a:lnTo>
                <a:lnTo>
                  <a:pt x="3979" y="8936"/>
                </a:lnTo>
                <a:lnTo>
                  <a:pt x="2725" y="7956"/>
                </a:lnTo>
                <a:lnTo>
                  <a:pt x="1363" y="7029"/>
                </a:lnTo>
                <a:lnTo>
                  <a:pt x="1" y="6103"/>
                </a:lnTo>
                <a:lnTo>
                  <a:pt x="873" y="7302"/>
                </a:lnTo>
                <a:lnTo>
                  <a:pt x="1308" y="7901"/>
                </a:lnTo>
                <a:lnTo>
                  <a:pt x="1744" y="8501"/>
                </a:lnTo>
                <a:lnTo>
                  <a:pt x="2671" y="9645"/>
                </a:lnTo>
                <a:lnTo>
                  <a:pt x="3597" y="10789"/>
                </a:lnTo>
                <a:lnTo>
                  <a:pt x="4251" y="11498"/>
                </a:lnTo>
                <a:lnTo>
                  <a:pt x="5177" y="10735"/>
                </a:lnTo>
                <a:lnTo>
                  <a:pt x="6594" y="9481"/>
                </a:lnTo>
                <a:lnTo>
                  <a:pt x="7902" y="8228"/>
                </a:lnTo>
                <a:lnTo>
                  <a:pt x="9210" y="6920"/>
                </a:lnTo>
                <a:lnTo>
                  <a:pt x="10408" y="5613"/>
                </a:lnTo>
                <a:lnTo>
                  <a:pt x="11553" y="4250"/>
                </a:lnTo>
                <a:lnTo>
                  <a:pt x="12643" y="2888"/>
                </a:lnTo>
                <a:lnTo>
                  <a:pt x="13133" y="2180"/>
                </a:lnTo>
                <a:lnTo>
                  <a:pt x="13623" y="1471"/>
                </a:lnTo>
                <a:lnTo>
                  <a:pt x="14059" y="708"/>
                </a:lnTo>
                <a:lnTo>
                  <a:pt x="1444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33;p51"/>
          <p:cNvSpPr/>
          <p:nvPr/>
        </p:nvSpPr>
        <p:spPr>
          <a:xfrm>
            <a:off x="3319276" y="3411025"/>
            <a:ext cx="362758" cy="276728"/>
          </a:xfrm>
          <a:custGeom>
            <a:avLst/>
            <a:gdLst/>
            <a:ahLst/>
            <a:cxnLst/>
            <a:rect l="l" t="t" r="r" b="b"/>
            <a:pathLst>
              <a:path w="14441" h="11498" extrusionOk="0">
                <a:moveTo>
                  <a:pt x="14441" y="0"/>
                </a:moveTo>
                <a:lnTo>
                  <a:pt x="12806" y="1090"/>
                </a:lnTo>
                <a:lnTo>
                  <a:pt x="11280" y="2289"/>
                </a:lnTo>
                <a:lnTo>
                  <a:pt x="9809" y="3487"/>
                </a:lnTo>
                <a:lnTo>
                  <a:pt x="8447" y="4741"/>
                </a:lnTo>
                <a:lnTo>
                  <a:pt x="7139" y="6048"/>
                </a:lnTo>
                <a:lnTo>
                  <a:pt x="5886" y="7356"/>
                </a:lnTo>
                <a:lnTo>
                  <a:pt x="4741" y="8664"/>
                </a:lnTo>
                <a:lnTo>
                  <a:pt x="4301" y="9189"/>
                </a:lnTo>
                <a:lnTo>
                  <a:pt x="3979" y="8936"/>
                </a:lnTo>
                <a:lnTo>
                  <a:pt x="2725" y="7956"/>
                </a:lnTo>
                <a:lnTo>
                  <a:pt x="1363" y="7029"/>
                </a:lnTo>
                <a:lnTo>
                  <a:pt x="1" y="6103"/>
                </a:lnTo>
                <a:lnTo>
                  <a:pt x="873" y="7302"/>
                </a:lnTo>
                <a:lnTo>
                  <a:pt x="1308" y="7901"/>
                </a:lnTo>
                <a:lnTo>
                  <a:pt x="1744" y="8501"/>
                </a:lnTo>
                <a:lnTo>
                  <a:pt x="2671" y="9645"/>
                </a:lnTo>
                <a:lnTo>
                  <a:pt x="3597" y="10789"/>
                </a:lnTo>
                <a:lnTo>
                  <a:pt x="4251" y="11498"/>
                </a:lnTo>
                <a:lnTo>
                  <a:pt x="5177" y="10735"/>
                </a:lnTo>
                <a:lnTo>
                  <a:pt x="6594" y="9481"/>
                </a:lnTo>
                <a:lnTo>
                  <a:pt x="7902" y="8228"/>
                </a:lnTo>
                <a:lnTo>
                  <a:pt x="9210" y="6920"/>
                </a:lnTo>
                <a:lnTo>
                  <a:pt x="10408" y="5613"/>
                </a:lnTo>
                <a:lnTo>
                  <a:pt x="11553" y="4250"/>
                </a:lnTo>
                <a:lnTo>
                  <a:pt x="12643" y="2888"/>
                </a:lnTo>
                <a:lnTo>
                  <a:pt x="13133" y="2180"/>
                </a:lnTo>
                <a:lnTo>
                  <a:pt x="13623" y="1471"/>
                </a:lnTo>
                <a:lnTo>
                  <a:pt x="14059" y="708"/>
                </a:lnTo>
                <a:lnTo>
                  <a:pt x="1444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33;p51"/>
          <p:cNvSpPr/>
          <p:nvPr/>
        </p:nvSpPr>
        <p:spPr>
          <a:xfrm>
            <a:off x="3319276" y="2876461"/>
            <a:ext cx="362758" cy="276728"/>
          </a:xfrm>
          <a:custGeom>
            <a:avLst/>
            <a:gdLst/>
            <a:ahLst/>
            <a:cxnLst/>
            <a:rect l="l" t="t" r="r" b="b"/>
            <a:pathLst>
              <a:path w="14441" h="11498" extrusionOk="0">
                <a:moveTo>
                  <a:pt x="14441" y="0"/>
                </a:moveTo>
                <a:lnTo>
                  <a:pt x="12806" y="1090"/>
                </a:lnTo>
                <a:lnTo>
                  <a:pt x="11280" y="2289"/>
                </a:lnTo>
                <a:lnTo>
                  <a:pt x="9809" y="3487"/>
                </a:lnTo>
                <a:lnTo>
                  <a:pt x="8447" y="4741"/>
                </a:lnTo>
                <a:lnTo>
                  <a:pt x="7139" y="6048"/>
                </a:lnTo>
                <a:lnTo>
                  <a:pt x="5886" y="7356"/>
                </a:lnTo>
                <a:lnTo>
                  <a:pt x="4741" y="8664"/>
                </a:lnTo>
                <a:lnTo>
                  <a:pt x="4301" y="9189"/>
                </a:lnTo>
                <a:lnTo>
                  <a:pt x="3979" y="8936"/>
                </a:lnTo>
                <a:lnTo>
                  <a:pt x="2725" y="7956"/>
                </a:lnTo>
                <a:lnTo>
                  <a:pt x="1363" y="7029"/>
                </a:lnTo>
                <a:lnTo>
                  <a:pt x="1" y="6103"/>
                </a:lnTo>
                <a:lnTo>
                  <a:pt x="873" y="7302"/>
                </a:lnTo>
                <a:lnTo>
                  <a:pt x="1308" y="7901"/>
                </a:lnTo>
                <a:lnTo>
                  <a:pt x="1744" y="8501"/>
                </a:lnTo>
                <a:lnTo>
                  <a:pt x="2671" y="9645"/>
                </a:lnTo>
                <a:lnTo>
                  <a:pt x="3597" y="10789"/>
                </a:lnTo>
                <a:lnTo>
                  <a:pt x="4251" y="11498"/>
                </a:lnTo>
                <a:lnTo>
                  <a:pt x="5177" y="10735"/>
                </a:lnTo>
                <a:lnTo>
                  <a:pt x="6594" y="9481"/>
                </a:lnTo>
                <a:lnTo>
                  <a:pt x="7902" y="8228"/>
                </a:lnTo>
                <a:lnTo>
                  <a:pt x="9210" y="6920"/>
                </a:lnTo>
                <a:lnTo>
                  <a:pt x="10408" y="5613"/>
                </a:lnTo>
                <a:lnTo>
                  <a:pt x="11553" y="4250"/>
                </a:lnTo>
                <a:lnTo>
                  <a:pt x="12643" y="2888"/>
                </a:lnTo>
                <a:lnTo>
                  <a:pt x="13133" y="2180"/>
                </a:lnTo>
                <a:lnTo>
                  <a:pt x="13623" y="1471"/>
                </a:lnTo>
                <a:lnTo>
                  <a:pt x="14059" y="708"/>
                </a:lnTo>
                <a:lnTo>
                  <a:pt x="1444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56;p51"/>
          <p:cNvSpPr txBox="1">
            <a:spLocks noGrp="1"/>
          </p:cNvSpPr>
          <p:nvPr>
            <p:ph type="subTitle" idx="2"/>
          </p:nvPr>
        </p:nvSpPr>
        <p:spPr>
          <a:xfrm>
            <a:off x="3707904" y="1637186"/>
            <a:ext cx="3148500" cy="35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AU" dirty="0" smtClean="0"/>
              <a:t>Website </a:t>
            </a:r>
            <a:r>
              <a:rPr lang="en-AU" dirty="0" err="1" smtClean="0"/>
              <a:t>untuk</a:t>
            </a:r>
            <a:r>
              <a:rPr lang="en-AU" dirty="0" smtClean="0"/>
              <a:t> branding </a:t>
            </a:r>
            <a:r>
              <a:rPr lang="en-AU" dirty="0" err="1" smtClean="0"/>
              <a:t>produk</a:t>
            </a:r>
            <a:r>
              <a:rPr lang="en-AU" dirty="0" smtClean="0"/>
              <a:t> </a:t>
            </a:r>
            <a:r>
              <a:rPr lang="en-AU" dirty="0" err="1" smtClean="0"/>
              <a:t>dan</a:t>
            </a:r>
            <a:r>
              <a:rPr lang="en-AU" dirty="0" smtClean="0"/>
              <a:t> </a:t>
            </a:r>
            <a:r>
              <a:rPr lang="en-AU" dirty="0" err="1" smtClean="0"/>
              <a:t>sistem</a:t>
            </a:r>
            <a:r>
              <a:rPr lang="en-AU" dirty="0" smtClean="0"/>
              <a:t> input data </a:t>
            </a:r>
            <a:r>
              <a:rPr lang="en-AU" dirty="0" err="1" smtClean="0"/>
              <a:t>pemesanan</a:t>
            </a: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grpSp>
        <p:nvGrpSpPr>
          <p:cNvPr id="1706" name="Google Shape;1706;p51"/>
          <p:cNvGrpSpPr/>
          <p:nvPr/>
        </p:nvGrpSpPr>
        <p:grpSpPr>
          <a:xfrm>
            <a:off x="7339895" y="2721190"/>
            <a:ext cx="1084104" cy="1876736"/>
            <a:chOff x="7188870" y="2700291"/>
            <a:chExt cx="1084104" cy="1876736"/>
          </a:xfrm>
        </p:grpSpPr>
        <p:sp>
          <p:nvSpPr>
            <p:cNvPr id="1707" name="Google Shape;1707;p51"/>
            <p:cNvSpPr/>
            <p:nvPr/>
          </p:nvSpPr>
          <p:spPr>
            <a:xfrm>
              <a:off x="7985859" y="3522602"/>
              <a:ext cx="61619" cy="31504"/>
            </a:xfrm>
            <a:custGeom>
              <a:avLst/>
              <a:gdLst/>
              <a:ahLst/>
              <a:cxnLst/>
              <a:rect l="l" t="t" r="r" b="b"/>
              <a:pathLst>
                <a:path w="2453" h="1309" extrusionOk="0">
                  <a:moveTo>
                    <a:pt x="2398" y="0"/>
                  </a:moveTo>
                  <a:lnTo>
                    <a:pt x="1745" y="164"/>
                  </a:lnTo>
                  <a:lnTo>
                    <a:pt x="1145" y="436"/>
                  </a:lnTo>
                  <a:lnTo>
                    <a:pt x="546" y="818"/>
                  </a:lnTo>
                  <a:lnTo>
                    <a:pt x="1" y="1254"/>
                  </a:lnTo>
                  <a:lnTo>
                    <a:pt x="55" y="1308"/>
                  </a:lnTo>
                  <a:lnTo>
                    <a:pt x="600" y="927"/>
                  </a:lnTo>
                  <a:lnTo>
                    <a:pt x="1200" y="600"/>
                  </a:lnTo>
                  <a:lnTo>
                    <a:pt x="1745" y="273"/>
                  </a:lnTo>
                  <a:lnTo>
                    <a:pt x="2398" y="55"/>
                  </a:lnTo>
                  <a:lnTo>
                    <a:pt x="245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1"/>
            <p:cNvSpPr/>
            <p:nvPr/>
          </p:nvSpPr>
          <p:spPr>
            <a:xfrm>
              <a:off x="7188870" y="4313392"/>
              <a:ext cx="1048534" cy="263635"/>
            </a:xfrm>
            <a:custGeom>
              <a:avLst/>
              <a:gdLst/>
              <a:ahLst/>
              <a:cxnLst/>
              <a:rect l="l" t="t" r="r" b="b"/>
              <a:pathLst>
                <a:path w="41741" h="10954" extrusionOk="0">
                  <a:moveTo>
                    <a:pt x="20870" y="0"/>
                  </a:moveTo>
                  <a:lnTo>
                    <a:pt x="18745" y="55"/>
                  </a:lnTo>
                  <a:lnTo>
                    <a:pt x="16674" y="109"/>
                  </a:lnTo>
                  <a:lnTo>
                    <a:pt x="14658" y="273"/>
                  </a:lnTo>
                  <a:lnTo>
                    <a:pt x="12751" y="436"/>
                  </a:lnTo>
                  <a:lnTo>
                    <a:pt x="10898" y="709"/>
                  </a:lnTo>
                  <a:lnTo>
                    <a:pt x="9209" y="981"/>
                  </a:lnTo>
                  <a:lnTo>
                    <a:pt x="7574" y="1254"/>
                  </a:lnTo>
                  <a:lnTo>
                    <a:pt x="6103" y="1635"/>
                  </a:lnTo>
                  <a:lnTo>
                    <a:pt x="4741" y="2017"/>
                  </a:lnTo>
                  <a:lnTo>
                    <a:pt x="3542" y="2452"/>
                  </a:lnTo>
                  <a:lnTo>
                    <a:pt x="2507" y="2888"/>
                  </a:lnTo>
                  <a:lnTo>
                    <a:pt x="1635" y="3379"/>
                  </a:lnTo>
                  <a:lnTo>
                    <a:pt x="927" y="3869"/>
                  </a:lnTo>
                  <a:lnTo>
                    <a:pt x="654" y="4142"/>
                  </a:lnTo>
                  <a:lnTo>
                    <a:pt x="382" y="4360"/>
                  </a:lnTo>
                  <a:lnTo>
                    <a:pt x="218" y="4632"/>
                  </a:lnTo>
                  <a:lnTo>
                    <a:pt x="109" y="4905"/>
                  </a:lnTo>
                  <a:lnTo>
                    <a:pt x="0" y="5177"/>
                  </a:lnTo>
                  <a:lnTo>
                    <a:pt x="0" y="5504"/>
                  </a:lnTo>
                  <a:lnTo>
                    <a:pt x="0" y="5776"/>
                  </a:lnTo>
                  <a:lnTo>
                    <a:pt x="109" y="6049"/>
                  </a:lnTo>
                  <a:lnTo>
                    <a:pt x="218" y="6321"/>
                  </a:lnTo>
                  <a:lnTo>
                    <a:pt x="382" y="6594"/>
                  </a:lnTo>
                  <a:lnTo>
                    <a:pt x="654" y="6866"/>
                  </a:lnTo>
                  <a:lnTo>
                    <a:pt x="927" y="7084"/>
                  </a:lnTo>
                  <a:lnTo>
                    <a:pt x="1635" y="7629"/>
                  </a:lnTo>
                  <a:lnTo>
                    <a:pt x="2507" y="8065"/>
                  </a:lnTo>
                  <a:lnTo>
                    <a:pt x="3542" y="8555"/>
                  </a:lnTo>
                  <a:lnTo>
                    <a:pt x="4741" y="8937"/>
                  </a:lnTo>
                  <a:lnTo>
                    <a:pt x="6103" y="9318"/>
                  </a:lnTo>
                  <a:lnTo>
                    <a:pt x="7574" y="9700"/>
                  </a:lnTo>
                  <a:lnTo>
                    <a:pt x="9209" y="10027"/>
                  </a:lnTo>
                  <a:lnTo>
                    <a:pt x="10898" y="10299"/>
                  </a:lnTo>
                  <a:lnTo>
                    <a:pt x="12751" y="10517"/>
                  </a:lnTo>
                  <a:lnTo>
                    <a:pt x="14658" y="10681"/>
                  </a:lnTo>
                  <a:lnTo>
                    <a:pt x="16674" y="10844"/>
                  </a:lnTo>
                  <a:lnTo>
                    <a:pt x="18745" y="10899"/>
                  </a:lnTo>
                  <a:lnTo>
                    <a:pt x="20870" y="10953"/>
                  </a:lnTo>
                  <a:lnTo>
                    <a:pt x="22995" y="10899"/>
                  </a:lnTo>
                  <a:lnTo>
                    <a:pt x="25066" y="10844"/>
                  </a:lnTo>
                  <a:lnTo>
                    <a:pt x="27082" y="10681"/>
                  </a:lnTo>
                  <a:lnTo>
                    <a:pt x="28989" y="10517"/>
                  </a:lnTo>
                  <a:lnTo>
                    <a:pt x="30842" y="10299"/>
                  </a:lnTo>
                  <a:lnTo>
                    <a:pt x="32531" y="10027"/>
                  </a:lnTo>
                  <a:lnTo>
                    <a:pt x="34166" y="9700"/>
                  </a:lnTo>
                  <a:lnTo>
                    <a:pt x="35637" y="9318"/>
                  </a:lnTo>
                  <a:lnTo>
                    <a:pt x="37000" y="8937"/>
                  </a:lnTo>
                  <a:lnTo>
                    <a:pt x="38198" y="8555"/>
                  </a:lnTo>
                  <a:lnTo>
                    <a:pt x="39234" y="8065"/>
                  </a:lnTo>
                  <a:lnTo>
                    <a:pt x="40106" y="7629"/>
                  </a:lnTo>
                  <a:lnTo>
                    <a:pt x="40814" y="7084"/>
                  </a:lnTo>
                  <a:lnTo>
                    <a:pt x="41086" y="6866"/>
                  </a:lnTo>
                  <a:lnTo>
                    <a:pt x="41359" y="6594"/>
                  </a:lnTo>
                  <a:lnTo>
                    <a:pt x="41522" y="6321"/>
                  </a:lnTo>
                  <a:lnTo>
                    <a:pt x="41631" y="6049"/>
                  </a:lnTo>
                  <a:lnTo>
                    <a:pt x="41740" y="5776"/>
                  </a:lnTo>
                  <a:lnTo>
                    <a:pt x="41740" y="5504"/>
                  </a:lnTo>
                  <a:lnTo>
                    <a:pt x="41740" y="5177"/>
                  </a:lnTo>
                  <a:lnTo>
                    <a:pt x="41631" y="4905"/>
                  </a:lnTo>
                  <a:lnTo>
                    <a:pt x="41522" y="4632"/>
                  </a:lnTo>
                  <a:lnTo>
                    <a:pt x="41359" y="4360"/>
                  </a:lnTo>
                  <a:lnTo>
                    <a:pt x="41086" y="4142"/>
                  </a:lnTo>
                  <a:lnTo>
                    <a:pt x="40814" y="3869"/>
                  </a:lnTo>
                  <a:lnTo>
                    <a:pt x="40106" y="3379"/>
                  </a:lnTo>
                  <a:lnTo>
                    <a:pt x="39234" y="2888"/>
                  </a:lnTo>
                  <a:lnTo>
                    <a:pt x="38198" y="2452"/>
                  </a:lnTo>
                  <a:lnTo>
                    <a:pt x="37000" y="2017"/>
                  </a:lnTo>
                  <a:lnTo>
                    <a:pt x="35637" y="1635"/>
                  </a:lnTo>
                  <a:lnTo>
                    <a:pt x="34166" y="1254"/>
                  </a:lnTo>
                  <a:lnTo>
                    <a:pt x="32531" y="981"/>
                  </a:lnTo>
                  <a:lnTo>
                    <a:pt x="30842" y="709"/>
                  </a:lnTo>
                  <a:lnTo>
                    <a:pt x="28989" y="436"/>
                  </a:lnTo>
                  <a:lnTo>
                    <a:pt x="27082" y="273"/>
                  </a:lnTo>
                  <a:lnTo>
                    <a:pt x="25066" y="109"/>
                  </a:lnTo>
                  <a:lnTo>
                    <a:pt x="22995" y="55"/>
                  </a:lnTo>
                  <a:lnTo>
                    <a:pt x="20870"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1"/>
            <p:cNvSpPr/>
            <p:nvPr/>
          </p:nvSpPr>
          <p:spPr>
            <a:xfrm>
              <a:off x="7780195" y="3327178"/>
              <a:ext cx="492779" cy="325272"/>
            </a:xfrm>
            <a:custGeom>
              <a:avLst/>
              <a:gdLst/>
              <a:ahLst/>
              <a:cxnLst/>
              <a:rect l="l" t="t" r="r" b="b"/>
              <a:pathLst>
                <a:path w="19617" h="13515" extrusionOk="0">
                  <a:moveTo>
                    <a:pt x="11062" y="0"/>
                  </a:moveTo>
                  <a:lnTo>
                    <a:pt x="10027" y="55"/>
                  </a:lnTo>
                  <a:lnTo>
                    <a:pt x="8991" y="273"/>
                  </a:lnTo>
                  <a:lnTo>
                    <a:pt x="7956" y="545"/>
                  </a:lnTo>
                  <a:lnTo>
                    <a:pt x="7030" y="872"/>
                  </a:lnTo>
                  <a:lnTo>
                    <a:pt x="6049" y="1363"/>
                  </a:lnTo>
                  <a:lnTo>
                    <a:pt x="5177" y="1962"/>
                  </a:lnTo>
                  <a:lnTo>
                    <a:pt x="4305" y="2616"/>
                  </a:lnTo>
                  <a:lnTo>
                    <a:pt x="3433" y="3379"/>
                  </a:lnTo>
                  <a:lnTo>
                    <a:pt x="2670" y="4196"/>
                  </a:lnTo>
                  <a:lnTo>
                    <a:pt x="1907" y="5123"/>
                  </a:lnTo>
                  <a:lnTo>
                    <a:pt x="1254" y="6158"/>
                  </a:lnTo>
                  <a:lnTo>
                    <a:pt x="600" y="7248"/>
                  </a:lnTo>
                  <a:lnTo>
                    <a:pt x="0" y="8392"/>
                  </a:lnTo>
                  <a:lnTo>
                    <a:pt x="491" y="8120"/>
                  </a:lnTo>
                  <a:lnTo>
                    <a:pt x="1090" y="7847"/>
                  </a:lnTo>
                  <a:lnTo>
                    <a:pt x="1853" y="7520"/>
                  </a:lnTo>
                  <a:lnTo>
                    <a:pt x="2725" y="7302"/>
                  </a:lnTo>
                  <a:lnTo>
                    <a:pt x="3161" y="7248"/>
                  </a:lnTo>
                  <a:lnTo>
                    <a:pt x="3651" y="7193"/>
                  </a:lnTo>
                  <a:lnTo>
                    <a:pt x="4087" y="7193"/>
                  </a:lnTo>
                  <a:lnTo>
                    <a:pt x="4578" y="7302"/>
                  </a:lnTo>
                  <a:lnTo>
                    <a:pt x="5013" y="7411"/>
                  </a:lnTo>
                  <a:lnTo>
                    <a:pt x="5504" y="7629"/>
                  </a:lnTo>
                  <a:lnTo>
                    <a:pt x="5940" y="7902"/>
                  </a:lnTo>
                  <a:lnTo>
                    <a:pt x="6485" y="8338"/>
                  </a:lnTo>
                  <a:lnTo>
                    <a:pt x="7629" y="9318"/>
                  </a:lnTo>
                  <a:lnTo>
                    <a:pt x="8937" y="10517"/>
                  </a:lnTo>
                  <a:lnTo>
                    <a:pt x="9645" y="11117"/>
                  </a:lnTo>
                  <a:lnTo>
                    <a:pt x="10354" y="11661"/>
                  </a:lnTo>
                  <a:lnTo>
                    <a:pt x="11116" y="12206"/>
                  </a:lnTo>
                  <a:lnTo>
                    <a:pt x="11879" y="12642"/>
                  </a:lnTo>
                  <a:lnTo>
                    <a:pt x="12697" y="13024"/>
                  </a:lnTo>
                  <a:lnTo>
                    <a:pt x="13514" y="13351"/>
                  </a:lnTo>
                  <a:lnTo>
                    <a:pt x="13895" y="13460"/>
                  </a:lnTo>
                  <a:lnTo>
                    <a:pt x="14331" y="13514"/>
                  </a:lnTo>
                  <a:lnTo>
                    <a:pt x="15585" y="13514"/>
                  </a:lnTo>
                  <a:lnTo>
                    <a:pt x="15966" y="13405"/>
                  </a:lnTo>
                  <a:lnTo>
                    <a:pt x="16402" y="13296"/>
                  </a:lnTo>
                  <a:lnTo>
                    <a:pt x="16838" y="13078"/>
                  </a:lnTo>
                  <a:lnTo>
                    <a:pt x="17219" y="12860"/>
                  </a:lnTo>
                  <a:lnTo>
                    <a:pt x="17601" y="12588"/>
                  </a:lnTo>
                  <a:lnTo>
                    <a:pt x="17928" y="12315"/>
                  </a:lnTo>
                  <a:lnTo>
                    <a:pt x="18255" y="11988"/>
                  </a:lnTo>
                  <a:lnTo>
                    <a:pt x="18527" y="11661"/>
                  </a:lnTo>
                  <a:lnTo>
                    <a:pt x="18800" y="11280"/>
                  </a:lnTo>
                  <a:lnTo>
                    <a:pt x="19018" y="10899"/>
                  </a:lnTo>
                  <a:lnTo>
                    <a:pt x="19181" y="10463"/>
                  </a:lnTo>
                  <a:lnTo>
                    <a:pt x="19345" y="10027"/>
                  </a:lnTo>
                  <a:lnTo>
                    <a:pt x="19454" y="9591"/>
                  </a:lnTo>
                  <a:lnTo>
                    <a:pt x="19617" y="8664"/>
                  </a:lnTo>
                  <a:lnTo>
                    <a:pt x="19617" y="7684"/>
                  </a:lnTo>
                  <a:lnTo>
                    <a:pt x="19508" y="6648"/>
                  </a:lnTo>
                  <a:lnTo>
                    <a:pt x="19290" y="5668"/>
                  </a:lnTo>
                  <a:lnTo>
                    <a:pt x="18963" y="4741"/>
                  </a:lnTo>
                  <a:lnTo>
                    <a:pt x="18745" y="4251"/>
                  </a:lnTo>
                  <a:lnTo>
                    <a:pt x="18527" y="3815"/>
                  </a:lnTo>
                  <a:lnTo>
                    <a:pt x="18255" y="3379"/>
                  </a:lnTo>
                  <a:lnTo>
                    <a:pt x="17928" y="2943"/>
                  </a:lnTo>
                  <a:lnTo>
                    <a:pt x="17601" y="2562"/>
                  </a:lnTo>
                  <a:lnTo>
                    <a:pt x="17219" y="2180"/>
                  </a:lnTo>
                  <a:lnTo>
                    <a:pt x="16838" y="1799"/>
                  </a:lnTo>
                  <a:lnTo>
                    <a:pt x="16402" y="1472"/>
                  </a:lnTo>
                  <a:lnTo>
                    <a:pt x="15912" y="1199"/>
                  </a:lnTo>
                  <a:lnTo>
                    <a:pt x="15421" y="927"/>
                  </a:lnTo>
                  <a:lnTo>
                    <a:pt x="14931" y="709"/>
                  </a:lnTo>
                  <a:lnTo>
                    <a:pt x="14386" y="491"/>
                  </a:lnTo>
                  <a:lnTo>
                    <a:pt x="13242" y="218"/>
                  </a:lnTo>
                  <a:lnTo>
                    <a:pt x="12152" y="55"/>
                  </a:lnTo>
                  <a:lnTo>
                    <a:pt x="11062"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1"/>
            <p:cNvSpPr/>
            <p:nvPr/>
          </p:nvSpPr>
          <p:spPr>
            <a:xfrm>
              <a:off x="7704910" y="3365204"/>
              <a:ext cx="492779" cy="632157"/>
            </a:xfrm>
            <a:custGeom>
              <a:avLst/>
              <a:gdLst/>
              <a:ahLst/>
              <a:cxnLst/>
              <a:rect l="l" t="t" r="r" b="b"/>
              <a:pathLst>
                <a:path w="19617" h="26266" extrusionOk="0">
                  <a:moveTo>
                    <a:pt x="14277" y="1"/>
                  </a:moveTo>
                  <a:lnTo>
                    <a:pt x="13242" y="110"/>
                  </a:lnTo>
                  <a:lnTo>
                    <a:pt x="12152" y="273"/>
                  </a:lnTo>
                  <a:lnTo>
                    <a:pt x="11334" y="491"/>
                  </a:lnTo>
                  <a:lnTo>
                    <a:pt x="10572" y="873"/>
                  </a:lnTo>
                  <a:lnTo>
                    <a:pt x="9863" y="1363"/>
                  </a:lnTo>
                  <a:lnTo>
                    <a:pt x="9209" y="1908"/>
                  </a:lnTo>
                  <a:lnTo>
                    <a:pt x="8555" y="2126"/>
                  </a:lnTo>
                  <a:lnTo>
                    <a:pt x="7901" y="2398"/>
                  </a:lnTo>
                  <a:lnTo>
                    <a:pt x="7248" y="2725"/>
                  </a:lnTo>
                  <a:lnTo>
                    <a:pt x="6648" y="3052"/>
                  </a:lnTo>
                  <a:lnTo>
                    <a:pt x="5885" y="3597"/>
                  </a:lnTo>
                  <a:lnTo>
                    <a:pt x="5122" y="4196"/>
                  </a:lnTo>
                  <a:lnTo>
                    <a:pt x="4469" y="4850"/>
                  </a:lnTo>
                  <a:lnTo>
                    <a:pt x="3815" y="5504"/>
                  </a:lnTo>
                  <a:lnTo>
                    <a:pt x="3215" y="6267"/>
                  </a:lnTo>
                  <a:lnTo>
                    <a:pt x="2670" y="7030"/>
                  </a:lnTo>
                  <a:lnTo>
                    <a:pt x="2234" y="7902"/>
                  </a:lnTo>
                  <a:lnTo>
                    <a:pt x="1799" y="8774"/>
                  </a:lnTo>
                  <a:lnTo>
                    <a:pt x="1417" y="9755"/>
                  </a:lnTo>
                  <a:lnTo>
                    <a:pt x="1090" y="10735"/>
                  </a:lnTo>
                  <a:lnTo>
                    <a:pt x="872" y="11771"/>
                  </a:lnTo>
                  <a:lnTo>
                    <a:pt x="654" y="12752"/>
                  </a:lnTo>
                  <a:lnTo>
                    <a:pt x="491" y="13787"/>
                  </a:lnTo>
                  <a:lnTo>
                    <a:pt x="382" y="14877"/>
                  </a:lnTo>
                  <a:lnTo>
                    <a:pt x="273" y="16947"/>
                  </a:lnTo>
                  <a:lnTo>
                    <a:pt x="109" y="21579"/>
                  </a:lnTo>
                  <a:lnTo>
                    <a:pt x="55" y="22723"/>
                  </a:lnTo>
                  <a:lnTo>
                    <a:pt x="55" y="23922"/>
                  </a:lnTo>
                  <a:lnTo>
                    <a:pt x="0" y="25012"/>
                  </a:lnTo>
                  <a:lnTo>
                    <a:pt x="55" y="26102"/>
                  </a:lnTo>
                  <a:lnTo>
                    <a:pt x="109" y="26211"/>
                  </a:lnTo>
                  <a:lnTo>
                    <a:pt x="164" y="26265"/>
                  </a:lnTo>
                  <a:lnTo>
                    <a:pt x="273" y="26265"/>
                  </a:lnTo>
                  <a:lnTo>
                    <a:pt x="382" y="26211"/>
                  </a:lnTo>
                  <a:lnTo>
                    <a:pt x="491" y="26102"/>
                  </a:lnTo>
                  <a:lnTo>
                    <a:pt x="654" y="23595"/>
                  </a:lnTo>
                  <a:lnTo>
                    <a:pt x="763" y="21143"/>
                  </a:lnTo>
                  <a:lnTo>
                    <a:pt x="1036" y="16239"/>
                  </a:lnTo>
                  <a:lnTo>
                    <a:pt x="1090" y="15258"/>
                  </a:lnTo>
                  <a:lnTo>
                    <a:pt x="1199" y="14277"/>
                  </a:lnTo>
                  <a:lnTo>
                    <a:pt x="1363" y="13296"/>
                  </a:lnTo>
                  <a:lnTo>
                    <a:pt x="1526" y="12370"/>
                  </a:lnTo>
                  <a:lnTo>
                    <a:pt x="1799" y="11444"/>
                  </a:lnTo>
                  <a:lnTo>
                    <a:pt x="2071" y="10517"/>
                  </a:lnTo>
                  <a:lnTo>
                    <a:pt x="2398" y="9591"/>
                  </a:lnTo>
                  <a:lnTo>
                    <a:pt x="2779" y="8665"/>
                  </a:lnTo>
                  <a:lnTo>
                    <a:pt x="3161" y="7847"/>
                  </a:lnTo>
                  <a:lnTo>
                    <a:pt x="3651" y="7084"/>
                  </a:lnTo>
                  <a:lnTo>
                    <a:pt x="4142" y="6376"/>
                  </a:lnTo>
                  <a:lnTo>
                    <a:pt x="4741" y="5668"/>
                  </a:lnTo>
                  <a:lnTo>
                    <a:pt x="5340" y="5014"/>
                  </a:lnTo>
                  <a:lnTo>
                    <a:pt x="5994" y="4469"/>
                  </a:lnTo>
                  <a:lnTo>
                    <a:pt x="6703" y="3924"/>
                  </a:lnTo>
                  <a:lnTo>
                    <a:pt x="7466" y="3434"/>
                  </a:lnTo>
                  <a:lnTo>
                    <a:pt x="8283" y="2998"/>
                  </a:lnTo>
                  <a:lnTo>
                    <a:pt x="9155" y="2616"/>
                  </a:lnTo>
                  <a:lnTo>
                    <a:pt x="10081" y="2398"/>
                  </a:lnTo>
                  <a:lnTo>
                    <a:pt x="11007" y="2180"/>
                  </a:lnTo>
                  <a:lnTo>
                    <a:pt x="11062" y="2780"/>
                  </a:lnTo>
                  <a:lnTo>
                    <a:pt x="11225" y="3325"/>
                  </a:lnTo>
                  <a:lnTo>
                    <a:pt x="11389" y="3924"/>
                  </a:lnTo>
                  <a:lnTo>
                    <a:pt x="11552" y="4414"/>
                  </a:lnTo>
                  <a:lnTo>
                    <a:pt x="12043" y="5559"/>
                  </a:lnTo>
                  <a:lnTo>
                    <a:pt x="12588" y="6594"/>
                  </a:lnTo>
                  <a:lnTo>
                    <a:pt x="12642" y="6649"/>
                  </a:lnTo>
                  <a:lnTo>
                    <a:pt x="12697" y="6594"/>
                  </a:lnTo>
                  <a:lnTo>
                    <a:pt x="12370" y="6049"/>
                  </a:lnTo>
                  <a:lnTo>
                    <a:pt x="12152" y="5559"/>
                  </a:lnTo>
                  <a:lnTo>
                    <a:pt x="11934" y="4959"/>
                  </a:lnTo>
                  <a:lnTo>
                    <a:pt x="11770" y="4414"/>
                  </a:lnTo>
                  <a:lnTo>
                    <a:pt x="11498" y="3270"/>
                  </a:lnTo>
                  <a:lnTo>
                    <a:pt x="11280" y="2126"/>
                  </a:lnTo>
                  <a:lnTo>
                    <a:pt x="11825" y="2071"/>
                  </a:lnTo>
                  <a:lnTo>
                    <a:pt x="12315" y="2071"/>
                  </a:lnTo>
                  <a:lnTo>
                    <a:pt x="12860" y="2126"/>
                  </a:lnTo>
                  <a:lnTo>
                    <a:pt x="13405" y="2180"/>
                  </a:lnTo>
                  <a:lnTo>
                    <a:pt x="13405" y="2507"/>
                  </a:lnTo>
                  <a:lnTo>
                    <a:pt x="13460" y="2780"/>
                  </a:lnTo>
                  <a:lnTo>
                    <a:pt x="13623" y="3870"/>
                  </a:lnTo>
                  <a:lnTo>
                    <a:pt x="13841" y="4796"/>
                  </a:lnTo>
                  <a:lnTo>
                    <a:pt x="14113" y="5777"/>
                  </a:lnTo>
                  <a:lnTo>
                    <a:pt x="14495" y="6703"/>
                  </a:lnTo>
                  <a:lnTo>
                    <a:pt x="14931" y="7575"/>
                  </a:lnTo>
                  <a:lnTo>
                    <a:pt x="15203" y="8011"/>
                  </a:lnTo>
                  <a:lnTo>
                    <a:pt x="15476" y="8447"/>
                  </a:lnTo>
                  <a:lnTo>
                    <a:pt x="16075" y="9319"/>
                  </a:lnTo>
                  <a:lnTo>
                    <a:pt x="16130" y="9319"/>
                  </a:lnTo>
                  <a:lnTo>
                    <a:pt x="16130" y="9264"/>
                  </a:lnTo>
                  <a:lnTo>
                    <a:pt x="15585" y="8392"/>
                  </a:lnTo>
                  <a:lnTo>
                    <a:pt x="15094" y="7520"/>
                  </a:lnTo>
                  <a:lnTo>
                    <a:pt x="14713" y="6594"/>
                  </a:lnTo>
                  <a:lnTo>
                    <a:pt x="14386" y="5668"/>
                  </a:lnTo>
                  <a:lnTo>
                    <a:pt x="14113" y="4741"/>
                  </a:lnTo>
                  <a:lnTo>
                    <a:pt x="13895" y="3815"/>
                  </a:lnTo>
                  <a:lnTo>
                    <a:pt x="13732" y="2889"/>
                  </a:lnTo>
                  <a:lnTo>
                    <a:pt x="13732" y="2562"/>
                  </a:lnTo>
                  <a:lnTo>
                    <a:pt x="13678" y="2235"/>
                  </a:lnTo>
                  <a:lnTo>
                    <a:pt x="14059" y="2344"/>
                  </a:lnTo>
                  <a:lnTo>
                    <a:pt x="14876" y="2562"/>
                  </a:lnTo>
                  <a:lnTo>
                    <a:pt x="15639" y="2889"/>
                  </a:lnTo>
                  <a:lnTo>
                    <a:pt x="16348" y="3325"/>
                  </a:lnTo>
                  <a:lnTo>
                    <a:pt x="17001" y="3815"/>
                  </a:lnTo>
                  <a:lnTo>
                    <a:pt x="17601" y="4360"/>
                  </a:lnTo>
                  <a:lnTo>
                    <a:pt x="18146" y="4959"/>
                  </a:lnTo>
                  <a:lnTo>
                    <a:pt x="18636" y="5668"/>
                  </a:lnTo>
                  <a:lnTo>
                    <a:pt x="19018" y="6431"/>
                  </a:lnTo>
                  <a:lnTo>
                    <a:pt x="19072" y="6431"/>
                  </a:lnTo>
                  <a:lnTo>
                    <a:pt x="19072" y="6376"/>
                  </a:lnTo>
                  <a:lnTo>
                    <a:pt x="18745" y="5722"/>
                  </a:lnTo>
                  <a:lnTo>
                    <a:pt x="18418" y="5123"/>
                  </a:lnTo>
                  <a:lnTo>
                    <a:pt x="17982" y="4578"/>
                  </a:lnTo>
                  <a:lnTo>
                    <a:pt x="17492" y="4033"/>
                  </a:lnTo>
                  <a:lnTo>
                    <a:pt x="17001" y="3543"/>
                  </a:lnTo>
                  <a:lnTo>
                    <a:pt x="16402" y="3107"/>
                  </a:lnTo>
                  <a:lnTo>
                    <a:pt x="15857" y="2725"/>
                  </a:lnTo>
                  <a:lnTo>
                    <a:pt x="15203" y="2398"/>
                  </a:lnTo>
                  <a:lnTo>
                    <a:pt x="15912" y="2398"/>
                  </a:lnTo>
                  <a:lnTo>
                    <a:pt x="16511" y="2453"/>
                  </a:lnTo>
                  <a:lnTo>
                    <a:pt x="17165" y="2562"/>
                  </a:lnTo>
                  <a:lnTo>
                    <a:pt x="17764" y="2780"/>
                  </a:lnTo>
                  <a:lnTo>
                    <a:pt x="18364" y="2943"/>
                  </a:lnTo>
                  <a:lnTo>
                    <a:pt x="18963" y="3216"/>
                  </a:lnTo>
                  <a:lnTo>
                    <a:pt x="19563" y="3543"/>
                  </a:lnTo>
                  <a:lnTo>
                    <a:pt x="19617" y="3488"/>
                  </a:lnTo>
                  <a:lnTo>
                    <a:pt x="19617" y="3434"/>
                  </a:lnTo>
                  <a:lnTo>
                    <a:pt x="19018" y="3107"/>
                  </a:lnTo>
                  <a:lnTo>
                    <a:pt x="18418" y="2834"/>
                  </a:lnTo>
                  <a:lnTo>
                    <a:pt x="17764" y="2562"/>
                  </a:lnTo>
                  <a:lnTo>
                    <a:pt x="17110" y="2344"/>
                  </a:lnTo>
                  <a:lnTo>
                    <a:pt x="16457" y="2235"/>
                  </a:lnTo>
                  <a:lnTo>
                    <a:pt x="15803" y="2126"/>
                  </a:lnTo>
                  <a:lnTo>
                    <a:pt x="15312" y="2180"/>
                  </a:lnTo>
                  <a:lnTo>
                    <a:pt x="14822" y="2235"/>
                  </a:lnTo>
                  <a:lnTo>
                    <a:pt x="14168" y="2017"/>
                  </a:lnTo>
                  <a:lnTo>
                    <a:pt x="13569" y="1799"/>
                  </a:lnTo>
                  <a:lnTo>
                    <a:pt x="12642" y="1635"/>
                  </a:lnTo>
                  <a:lnTo>
                    <a:pt x="11716" y="1581"/>
                  </a:lnTo>
                  <a:lnTo>
                    <a:pt x="10790" y="1635"/>
                  </a:lnTo>
                  <a:lnTo>
                    <a:pt x="9863" y="1744"/>
                  </a:lnTo>
                  <a:lnTo>
                    <a:pt x="9863" y="1744"/>
                  </a:lnTo>
                  <a:lnTo>
                    <a:pt x="10354" y="1472"/>
                  </a:lnTo>
                  <a:lnTo>
                    <a:pt x="10790" y="1145"/>
                  </a:lnTo>
                  <a:lnTo>
                    <a:pt x="11607" y="818"/>
                  </a:lnTo>
                  <a:lnTo>
                    <a:pt x="12424" y="546"/>
                  </a:lnTo>
                  <a:lnTo>
                    <a:pt x="13405" y="273"/>
                  </a:lnTo>
                  <a:lnTo>
                    <a:pt x="14386" y="164"/>
                  </a:lnTo>
                  <a:lnTo>
                    <a:pt x="15421" y="164"/>
                  </a:lnTo>
                  <a:lnTo>
                    <a:pt x="16402" y="219"/>
                  </a:lnTo>
                  <a:lnTo>
                    <a:pt x="16457" y="164"/>
                  </a:lnTo>
                  <a:lnTo>
                    <a:pt x="16402" y="164"/>
                  </a:lnTo>
                  <a:lnTo>
                    <a:pt x="15367" y="55"/>
                  </a:lnTo>
                  <a:lnTo>
                    <a:pt x="14277"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7881479" y="3375698"/>
              <a:ext cx="82168" cy="52491"/>
            </a:xfrm>
            <a:custGeom>
              <a:avLst/>
              <a:gdLst/>
              <a:ahLst/>
              <a:cxnLst/>
              <a:rect l="l" t="t" r="r" b="b"/>
              <a:pathLst>
                <a:path w="3271" h="2181" extrusionOk="0">
                  <a:moveTo>
                    <a:pt x="3216" y="1"/>
                  </a:moveTo>
                  <a:lnTo>
                    <a:pt x="2780" y="164"/>
                  </a:lnTo>
                  <a:lnTo>
                    <a:pt x="2344" y="382"/>
                  </a:lnTo>
                  <a:lnTo>
                    <a:pt x="1908" y="600"/>
                  </a:lnTo>
                  <a:lnTo>
                    <a:pt x="1526" y="818"/>
                  </a:lnTo>
                  <a:lnTo>
                    <a:pt x="709" y="1417"/>
                  </a:lnTo>
                  <a:lnTo>
                    <a:pt x="382" y="1744"/>
                  </a:lnTo>
                  <a:lnTo>
                    <a:pt x="55" y="2071"/>
                  </a:lnTo>
                  <a:lnTo>
                    <a:pt x="1" y="2126"/>
                  </a:lnTo>
                  <a:lnTo>
                    <a:pt x="55" y="2180"/>
                  </a:lnTo>
                  <a:lnTo>
                    <a:pt x="110" y="2180"/>
                  </a:lnTo>
                  <a:lnTo>
                    <a:pt x="491" y="1908"/>
                  </a:lnTo>
                  <a:lnTo>
                    <a:pt x="818" y="1581"/>
                  </a:lnTo>
                  <a:lnTo>
                    <a:pt x="1581" y="981"/>
                  </a:lnTo>
                  <a:lnTo>
                    <a:pt x="1962" y="655"/>
                  </a:lnTo>
                  <a:lnTo>
                    <a:pt x="2344" y="437"/>
                  </a:lnTo>
                  <a:lnTo>
                    <a:pt x="2780" y="219"/>
                  </a:lnTo>
                  <a:lnTo>
                    <a:pt x="3270" y="110"/>
                  </a:lnTo>
                  <a:lnTo>
                    <a:pt x="3270" y="55"/>
                  </a:lnTo>
                  <a:lnTo>
                    <a:pt x="32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8125143" y="3481932"/>
              <a:ext cx="62976" cy="97064"/>
            </a:xfrm>
            <a:custGeom>
              <a:avLst/>
              <a:gdLst/>
              <a:ahLst/>
              <a:cxnLst/>
              <a:rect l="l" t="t" r="r" b="b"/>
              <a:pathLst>
                <a:path w="2507" h="4033" extrusionOk="0">
                  <a:moveTo>
                    <a:pt x="0" y="0"/>
                  </a:moveTo>
                  <a:lnTo>
                    <a:pt x="0" y="55"/>
                  </a:lnTo>
                  <a:lnTo>
                    <a:pt x="708" y="981"/>
                  </a:lnTo>
                  <a:lnTo>
                    <a:pt x="1308" y="1962"/>
                  </a:lnTo>
                  <a:lnTo>
                    <a:pt x="1907" y="2997"/>
                  </a:lnTo>
                  <a:lnTo>
                    <a:pt x="2452" y="4033"/>
                  </a:lnTo>
                  <a:lnTo>
                    <a:pt x="2507" y="4033"/>
                  </a:lnTo>
                  <a:lnTo>
                    <a:pt x="2016" y="2943"/>
                  </a:lnTo>
                  <a:lnTo>
                    <a:pt x="1471" y="1908"/>
                  </a:lnTo>
                  <a:lnTo>
                    <a:pt x="817" y="927"/>
                  </a:lnTo>
                  <a:lnTo>
                    <a:pt x="54"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7959501" y="3466191"/>
              <a:ext cx="26024" cy="53791"/>
            </a:xfrm>
            <a:custGeom>
              <a:avLst/>
              <a:gdLst/>
              <a:ahLst/>
              <a:cxnLst/>
              <a:rect l="l" t="t" r="r" b="b"/>
              <a:pathLst>
                <a:path w="1036" h="2235" extrusionOk="0">
                  <a:moveTo>
                    <a:pt x="55" y="0"/>
                  </a:moveTo>
                  <a:lnTo>
                    <a:pt x="1" y="55"/>
                  </a:lnTo>
                  <a:lnTo>
                    <a:pt x="164" y="654"/>
                  </a:lnTo>
                  <a:lnTo>
                    <a:pt x="328" y="1199"/>
                  </a:lnTo>
                  <a:lnTo>
                    <a:pt x="600" y="1744"/>
                  </a:lnTo>
                  <a:lnTo>
                    <a:pt x="981" y="2235"/>
                  </a:lnTo>
                  <a:lnTo>
                    <a:pt x="1036" y="2235"/>
                  </a:lnTo>
                  <a:lnTo>
                    <a:pt x="709" y="1690"/>
                  </a:lnTo>
                  <a:lnTo>
                    <a:pt x="437" y="1199"/>
                  </a:lnTo>
                  <a:lnTo>
                    <a:pt x="219" y="600"/>
                  </a:lnTo>
                  <a:lnTo>
                    <a:pt x="110" y="55"/>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7197084" y="3437335"/>
              <a:ext cx="520160" cy="459039"/>
            </a:xfrm>
            <a:custGeom>
              <a:avLst/>
              <a:gdLst/>
              <a:ahLst/>
              <a:cxnLst/>
              <a:rect l="l" t="t" r="r" b="b"/>
              <a:pathLst>
                <a:path w="20707" h="19073" extrusionOk="0">
                  <a:moveTo>
                    <a:pt x="10953" y="1"/>
                  </a:moveTo>
                  <a:lnTo>
                    <a:pt x="10299" y="55"/>
                  </a:lnTo>
                  <a:lnTo>
                    <a:pt x="9536" y="110"/>
                  </a:lnTo>
                  <a:lnTo>
                    <a:pt x="8828" y="219"/>
                  </a:lnTo>
                  <a:lnTo>
                    <a:pt x="8065" y="382"/>
                  </a:lnTo>
                  <a:lnTo>
                    <a:pt x="7302" y="600"/>
                  </a:lnTo>
                  <a:lnTo>
                    <a:pt x="6594" y="927"/>
                  </a:lnTo>
                  <a:lnTo>
                    <a:pt x="5940" y="1254"/>
                  </a:lnTo>
                  <a:lnTo>
                    <a:pt x="5286" y="1690"/>
                  </a:lnTo>
                  <a:lnTo>
                    <a:pt x="4686" y="2126"/>
                  </a:lnTo>
                  <a:lnTo>
                    <a:pt x="4087" y="2671"/>
                  </a:lnTo>
                  <a:lnTo>
                    <a:pt x="3542" y="3216"/>
                  </a:lnTo>
                  <a:lnTo>
                    <a:pt x="2997" y="3815"/>
                  </a:lnTo>
                  <a:lnTo>
                    <a:pt x="2561" y="4469"/>
                  </a:lnTo>
                  <a:lnTo>
                    <a:pt x="2071" y="5177"/>
                  </a:lnTo>
                  <a:lnTo>
                    <a:pt x="1689" y="5886"/>
                  </a:lnTo>
                  <a:lnTo>
                    <a:pt x="1308" y="6594"/>
                  </a:lnTo>
                  <a:lnTo>
                    <a:pt x="981" y="7357"/>
                  </a:lnTo>
                  <a:lnTo>
                    <a:pt x="709" y="8120"/>
                  </a:lnTo>
                  <a:lnTo>
                    <a:pt x="491" y="8937"/>
                  </a:lnTo>
                  <a:lnTo>
                    <a:pt x="273" y="9700"/>
                  </a:lnTo>
                  <a:lnTo>
                    <a:pt x="164" y="10463"/>
                  </a:lnTo>
                  <a:lnTo>
                    <a:pt x="55" y="11280"/>
                  </a:lnTo>
                  <a:lnTo>
                    <a:pt x="0" y="12043"/>
                  </a:lnTo>
                  <a:lnTo>
                    <a:pt x="0" y="12806"/>
                  </a:lnTo>
                  <a:lnTo>
                    <a:pt x="55" y="13514"/>
                  </a:lnTo>
                  <a:lnTo>
                    <a:pt x="164" y="14223"/>
                  </a:lnTo>
                  <a:lnTo>
                    <a:pt x="327" y="14877"/>
                  </a:lnTo>
                  <a:lnTo>
                    <a:pt x="545" y="15531"/>
                  </a:lnTo>
                  <a:lnTo>
                    <a:pt x="818" y="16130"/>
                  </a:lnTo>
                  <a:lnTo>
                    <a:pt x="1145" y="16729"/>
                  </a:lnTo>
                  <a:lnTo>
                    <a:pt x="1526" y="17220"/>
                  </a:lnTo>
                  <a:lnTo>
                    <a:pt x="2016" y="17710"/>
                  </a:lnTo>
                  <a:lnTo>
                    <a:pt x="2507" y="18092"/>
                  </a:lnTo>
                  <a:lnTo>
                    <a:pt x="3106" y="18473"/>
                  </a:lnTo>
                  <a:lnTo>
                    <a:pt x="3760" y="18745"/>
                  </a:lnTo>
                  <a:lnTo>
                    <a:pt x="4468" y="18909"/>
                  </a:lnTo>
                  <a:lnTo>
                    <a:pt x="5177" y="19072"/>
                  </a:lnTo>
                  <a:lnTo>
                    <a:pt x="5885" y="19072"/>
                  </a:lnTo>
                  <a:lnTo>
                    <a:pt x="6485" y="19018"/>
                  </a:lnTo>
                  <a:lnTo>
                    <a:pt x="7030" y="18909"/>
                  </a:lnTo>
                  <a:lnTo>
                    <a:pt x="7574" y="18745"/>
                  </a:lnTo>
                  <a:lnTo>
                    <a:pt x="8065" y="18473"/>
                  </a:lnTo>
                  <a:lnTo>
                    <a:pt x="8501" y="18146"/>
                  </a:lnTo>
                  <a:lnTo>
                    <a:pt x="8937" y="17765"/>
                  </a:lnTo>
                  <a:lnTo>
                    <a:pt x="9318" y="17329"/>
                  </a:lnTo>
                  <a:lnTo>
                    <a:pt x="9645" y="16893"/>
                  </a:lnTo>
                  <a:lnTo>
                    <a:pt x="9918" y="16348"/>
                  </a:lnTo>
                  <a:lnTo>
                    <a:pt x="10244" y="15803"/>
                  </a:lnTo>
                  <a:lnTo>
                    <a:pt x="10735" y="14604"/>
                  </a:lnTo>
                  <a:lnTo>
                    <a:pt x="11116" y="13296"/>
                  </a:lnTo>
                  <a:lnTo>
                    <a:pt x="11498" y="11989"/>
                  </a:lnTo>
                  <a:lnTo>
                    <a:pt x="11770" y="10626"/>
                  </a:lnTo>
                  <a:lnTo>
                    <a:pt x="12370" y="8065"/>
                  </a:lnTo>
                  <a:lnTo>
                    <a:pt x="12697" y="6975"/>
                  </a:lnTo>
                  <a:lnTo>
                    <a:pt x="13078" y="5995"/>
                  </a:lnTo>
                  <a:lnTo>
                    <a:pt x="13241" y="5559"/>
                  </a:lnTo>
                  <a:lnTo>
                    <a:pt x="13459" y="5177"/>
                  </a:lnTo>
                  <a:lnTo>
                    <a:pt x="13732" y="4850"/>
                  </a:lnTo>
                  <a:lnTo>
                    <a:pt x="13950" y="4632"/>
                  </a:lnTo>
                  <a:lnTo>
                    <a:pt x="14386" y="4305"/>
                  </a:lnTo>
                  <a:lnTo>
                    <a:pt x="14822" y="4087"/>
                  </a:lnTo>
                  <a:lnTo>
                    <a:pt x="15258" y="3870"/>
                  </a:lnTo>
                  <a:lnTo>
                    <a:pt x="15694" y="3706"/>
                  </a:lnTo>
                  <a:lnTo>
                    <a:pt x="16184" y="3543"/>
                  </a:lnTo>
                  <a:lnTo>
                    <a:pt x="16620" y="3488"/>
                  </a:lnTo>
                  <a:lnTo>
                    <a:pt x="17546" y="3379"/>
                  </a:lnTo>
                  <a:lnTo>
                    <a:pt x="18473" y="3434"/>
                  </a:lnTo>
                  <a:lnTo>
                    <a:pt x="19290" y="3543"/>
                  </a:lnTo>
                  <a:lnTo>
                    <a:pt x="20053" y="3761"/>
                  </a:lnTo>
                  <a:lnTo>
                    <a:pt x="20707" y="3979"/>
                  </a:lnTo>
                  <a:lnTo>
                    <a:pt x="20489" y="3761"/>
                  </a:lnTo>
                  <a:lnTo>
                    <a:pt x="19889" y="3161"/>
                  </a:lnTo>
                  <a:lnTo>
                    <a:pt x="19399" y="2780"/>
                  </a:lnTo>
                  <a:lnTo>
                    <a:pt x="18854" y="2344"/>
                  </a:lnTo>
                  <a:lnTo>
                    <a:pt x="18255" y="1908"/>
                  </a:lnTo>
                  <a:lnTo>
                    <a:pt x="17492" y="1472"/>
                  </a:lnTo>
                  <a:lnTo>
                    <a:pt x="16620" y="1036"/>
                  </a:lnTo>
                  <a:lnTo>
                    <a:pt x="15694" y="655"/>
                  </a:lnTo>
                  <a:lnTo>
                    <a:pt x="14658" y="382"/>
                  </a:lnTo>
                  <a:lnTo>
                    <a:pt x="13514" y="164"/>
                  </a:lnTo>
                  <a:lnTo>
                    <a:pt x="12315"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7197084" y="3437335"/>
              <a:ext cx="520160" cy="459039"/>
            </a:xfrm>
            <a:custGeom>
              <a:avLst/>
              <a:gdLst/>
              <a:ahLst/>
              <a:cxnLst/>
              <a:rect l="l" t="t" r="r" b="b"/>
              <a:pathLst>
                <a:path w="20707" h="19073" fill="none" extrusionOk="0">
                  <a:moveTo>
                    <a:pt x="20707" y="3979"/>
                  </a:moveTo>
                  <a:lnTo>
                    <a:pt x="20707" y="3979"/>
                  </a:lnTo>
                  <a:lnTo>
                    <a:pt x="20489" y="3761"/>
                  </a:lnTo>
                  <a:lnTo>
                    <a:pt x="19889" y="3161"/>
                  </a:lnTo>
                  <a:lnTo>
                    <a:pt x="19399" y="2780"/>
                  </a:lnTo>
                  <a:lnTo>
                    <a:pt x="18854" y="2344"/>
                  </a:lnTo>
                  <a:lnTo>
                    <a:pt x="18255" y="1908"/>
                  </a:lnTo>
                  <a:lnTo>
                    <a:pt x="17492" y="1472"/>
                  </a:lnTo>
                  <a:lnTo>
                    <a:pt x="16620" y="1036"/>
                  </a:lnTo>
                  <a:lnTo>
                    <a:pt x="15694" y="655"/>
                  </a:lnTo>
                  <a:lnTo>
                    <a:pt x="14658" y="382"/>
                  </a:lnTo>
                  <a:lnTo>
                    <a:pt x="13514" y="164"/>
                  </a:lnTo>
                  <a:lnTo>
                    <a:pt x="12315" y="1"/>
                  </a:lnTo>
                  <a:lnTo>
                    <a:pt x="11661" y="1"/>
                  </a:lnTo>
                  <a:lnTo>
                    <a:pt x="10953" y="1"/>
                  </a:lnTo>
                  <a:lnTo>
                    <a:pt x="10299" y="55"/>
                  </a:lnTo>
                  <a:lnTo>
                    <a:pt x="9536" y="110"/>
                  </a:lnTo>
                  <a:lnTo>
                    <a:pt x="8828" y="219"/>
                  </a:lnTo>
                  <a:lnTo>
                    <a:pt x="8065" y="382"/>
                  </a:lnTo>
                  <a:lnTo>
                    <a:pt x="8065" y="382"/>
                  </a:lnTo>
                  <a:lnTo>
                    <a:pt x="7302" y="600"/>
                  </a:lnTo>
                  <a:lnTo>
                    <a:pt x="6594" y="927"/>
                  </a:lnTo>
                  <a:lnTo>
                    <a:pt x="5940" y="1254"/>
                  </a:lnTo>
                  <a:lnTo>
                    <a:pt x="5286" y="1690"/>
                  </a:lnTo>
                  <a:lnTo>
                    <a:pt x="4686" y="2126"/>
                  </a:lnTo>
                  <a:lnTo>
                    <a:pt x="4087" y="2671"/>
                  </a:lnTo>
                  <a:lnTo>
                    <a:pt x="3542" y="3216"/>
                  </a:lnTo>
                  <a:lnTo>
                    <a:pt x="2997" y="3815"/>
                  </a:lnTo>
                  <a:lnTo>
                    <a:pt x="2561" y="4469"/>
                  </a:lnTo>
                  <a:lnTo>
                    <a:pt x="2071" y="5177"/>
                  </a:lnTo>
                  <a:lnTo>
                    <a:pt x="1689" y="5886"/>
                  </a:lnTo>
                  <a:lnTo>
                    <a:pt x="1308" y="6594"/>
                  </a:lnTo>
                  <a:lnTo>
                    <a:pt x="981" y="7357"/>
                  </a:lnTo>
                  <a:lnTo>
                    <a:pt x="709" y="8120"/>
                  </a:lnTo>
                  <a:lnTo>
                    <a:pt x="491" y="8937"/>
                  </a:lnTo>
                  <a:lnTo>
                    <a:pt x="273" y="9700"/>
                  </a:lnTo>
                  <a:lnTo>
                    <a:pt x="164" y="10463"/>
                  </a:lnTo>
                  <a:lnTo>
                    <a:pt x="55" y="11280"/>
                  </a:lnTo>
                  <a:lnTo>
                    <a:pt x="0" y="12043"/>
                  </a:lnTo>
                  <a:lnTo>
                    <a:pt x="0" y="12806"/>
                  </a:lnTo>
                  <a:lnTo>
                    <a:pt x="55" y="13514"/>
                  </a:lnTo>
                  <a:lnTo>
                    <a:pt x="164" y="14223"/>
                  </a:lnTo>
                  <a:lnTo>
                    <a:pt x="327" y="14877"/>
                  </a:lnTo>
                  <a:lnTo>
                    <a:pt x="545" y="15531"/>
                  </a:lnTo>
                  <a:lnTo>
                    <a:pt x="818" y="16130"/>
                  </a:lnTo>
                  <a:lnTo>
                    <a:pt x="1145" y="16729"/>
                  </a:lnTo>
                  <a:lnTo>
                    <a:pt x="1526" y="17220"/>
                  </a:lnTo>
                  <a:lnTo>
                    <a:pt x="2016" y="17710"/>
                  </a:lnTo>
                  <a:lnTo>
                    <a:pt x="2507" y="18092"/>
                  </a:lnTo>
                  <a:lnTo>
                    <a:pt x="3106" y="18473"/>
                  </a:lnTo>
                  <a:lnTo>
                    <a:pt x="3760" y="18745"/>
                  </a:lnTo>
                  <a:lnTo>
                    <a:pt x="4468" y="18909"/>
                  </a:lnTo>
                  <a:lnTo>
                    <a:pt x="4468" y="18909"/>
                  </a:lnTo>
                  <a:lnTo>
                    <a:pt x="5177" y="19072"/>
                  </a:lnTo>
                  <a:lnTo>
                    <a:pt x="5885" y="19072"/>
                  </a:lnTo>
                  <a:lnTo>
                    <a:pt x="6485" y="19018"/>
                  </a:lnTo>
                  <a:lnTo>
                    <a:pt x="7030" y="18909"/>
                  </a:lnTo>
                  <a:lnTo>
                    <a:pt x="7574" y="18745"/>
                  </a:lnTo>
                  <a:lnTo>
                    <a:pt x="8065" y="18473"/>
                  </a:lnTo>
                  <a:lnTo>
                    <a:pt x="8501" y="18146"/>
                  </a:lnTo>
                  <a:lnTo>
                    <a:pt x="8937" y="17765"/>
                  </a:lnTo>
                  <a:lnTo>
                    <a:pt x="9318" y="17329"/>
                  </a:lnTo>
                  <a:lnTo>
                    <a:pt x="9645" y="16893"/>
                  </a:lnTo>
                  <a:lnTo>
                    <a:pt x="9918" y="16348"/>
                  </a:lnTo>
                  <a:lnTo>
                    <a:pt x="10244" y="15803"/>
                  </a:lnTo>
                  <a:lnTo>
                    <a:pt x="10735" y="14604"/>
                  </a:lnTo>
                  <a:lnTo>
                    <a:pt x="11116" y="13296"/>
                  </a:lnTo>
                  <a:lnTo>
                    <a:pt x="11498" y="11989"/>
                  </a:lnTo>
                  <a:lnTo>
                    <a:pt x="11770" y="10626"/>
                  </a:lnTo>
                  <a:lnTo>
                    <a:pt x="12370" y="8065"/>
                  </a:lnTo>
                  <a:lnTo>
                    <a:pt x="12697" y="6975"/>
                  </a:lnTo>
                  <a:lnTo>
                    <a:pt x="13078" y="5995"/>
                  </a:lnTo>
                  <a:lnTo>
                    <a:pt x="13241" y="5559"/>
                  </a:lnTo>
                  <a:lnTo>
                    <a:pt x="13459" y="5177"/>
                  </a:lnTo>
                  <a:lnTo>
                    <a:pt x="13732" y="4850"/>
                  </a:lnTo>
                  <a:lnTo>
                    <a:pt x="13950" y="4632"/>
                  </a:lnTo>
                  <a:lnTo>
                    <a:pt x="13950" y="4632"/>
                  </a:lnTo>
                  <a:lnTo>
                    <a:pt x="14386" y="4305"/>
                  </a:lnTo>
                  <a:lnTo>
                    <a:pt x="14822" y="4087"/>
                  </a:lnTo>
                  <a:lnTo>
                    <a:pt x="15258" y="3870"/>
                  </a:lnTo>
                  <a:lnTo>
                    <a:pt x="15694" y="3706"/>
                  </a:lnTo>
                  <a:lnTo>
                    <a:pt x="16184" y="3543"/>
                  </a:lnTo>
                  <a:lnTo>
                    <a:pt x="16620" y="3488"/>
                  </a:lnTo>
                  <a:lnTo>
                    <a:pt x="17546" y="3379"/>
                  </a:lnTo>
                  <a:lnTo>
                    <a:pt x="18473" y="3434"/>
                  </a:lnTo>
                  <a:lnTo>
                    <a:pt x="19290" y="3543"/>
                  </a:lnTo>
                  <a:lnTo>
                    <a:pt x="20053" y="3761"/>
                  </a:lnTo>
                  <a:lnTo>
                    <a:pt x="20707" y="39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7197084" y="3437335"/>
              <a:ext cx="520160" cy="459039"/>
            </a:xfrm>
            <a:custGeom>
              <a:avLst/>
              <a:gdLst/>
              <a:ahLst/>
              <a:cxnLst/>
              <a:rect l="l" t="t" r="r" b="b"/>
              <a:pathLst>
                <a:path w="20707" h="19073" extrusionOk="0">
                  <a:moveTo>
                    <a:pt x="10680" y="1"/>
                  </a:moveTo>
                  <a:lnTo>
                    <a:pt x="9863" y="110"/>
                  </a:lnTo>
                  <a:lnTo>
                    <a:pt x="8937" y="219"/>
                  </a:lnTo>
                  <a:lnTo>
                    <a:pt x="8065" y="382"/>
                  </a:lnTo>
                  <a:lnTo>
                    <a:pt x="7139" y="655"/>
                  </a:lnTo>
                  <a:lnTo>
                    <a:pt x="6321" y="1036"/>
                  </a:lnTo>
                  <a:lnTo>
                    <a:pt x="5504" y="1526"/>
                  </a:lnTo>
                  <a:lnTo>
                    <a:pt x="4741" y="2071"/>
                  </a:lnTo>
                  <a:lnTo>
                    <a:pt x="4033" y="2725"/>
                  </a:lnTo>
                  <a:lnTo>
                    <a:pt x="3379" y="3379"/>
                  </a:lnTo>
                  <a:lnTo>
                    <a:pt x="2779" y="4142"/>
                  </a:lnTo>
                  <a:lnTo>
                    <a:pt x="2234" y="4959"/>
                  </a:lnTo>
                  <a:lnTo>
                    <a:pt x="1689" y="5831"/>
                  </a:lnTo>
                  <a:lnTo>
                    <a:pt x="1253" y="6758"/>
                  </a:lnTo>
                  <a:lnTo>
                    <a:pt x="872" y="7684"/>
                  </a:lnTo>
                  <a:lnTo>
                    <a:pt x="545" y="8610"/>
                  </a:lnTo>
                  <a:lnTo>
                    <a:pt x="327" y="9537"/>
                  </a:lnTo>
                  <a:lnTo>
                    <a:pt x="164" y="10517"/>
                  </a:lnTo>
                  <a:lnTo>
                    <a:pt x="0" y="11444"/>
                  </a:lnTo>
                  <a:lnTo>
                    <a:pt x="0" y="12370"/>
                  </a:lnTo>
                  <a:lnTo>
                    <a:pt x="0" y="12969"/>
                  </a:lnTo>
                  <a:lnTo>
                    <a:pt x="55" y="13514"/>
                  </a:lnTo>
                  <a:lnTo>
                    <a:pt x="109" y="14059"/>
                  </a:lnTo>
                  <a:lnTo>
                    <a:pt x="273" y="14604"/>
                  </a:lnTo>
                  <a:lnTo>
                    <a:pt x="382" y="15149"/>
                  </a:lnTo>
                  <a:lnTo>
                    <a:pt x="600" y="15640"/>
                  </a:lnTo>
                  <a:lnTo>
                    <a:pt x="818" y="16130"/>
                  </a:lnTo>
                  <a:lnTo>
                    <a:pt x="1036" y="16566"/>
                  </a:lnTo>
                  <a:lnTo>
                    <a:pt x="1362" y="17002"/>
                  </a:lnTo>
                  <a:lnTo>
                    <a:pt x="1689" y="17383"/>
                  </a:lnTo>
                  <a:lnTo>
                    <a:pt x="2016" y="17710"/>
                  </a:lnTo>
                  <a:lnTo>
                    <a:pt x="2452" y="18037"/>
                  </a:lnTo>
                  <a:lnTo>
                    <a:pt x="2888" y="18310"/>
                  </a:lnTo>
                  <a:lnTo>
                    <a:pt x="3379" y="18582"/>
                  </a:lnTo>
                  <a:lnTo>
                    <a:pt x="3924" y="18800"/>
                  </a:lnTo>
                  <a:lnTo>
                    <a:pt x="4468" y="18909"/>
                  </a:lnTo>
                  <a:lnTo>
                    <a:pt x="5177" y="19072"/>
                  </a:lnTo>
                  <a:lnTo>
                    <a:pt x="6430" y="19072"/>
                  </a:lnTo>
                  <a:lnTo>
                    <a:pt x="6975" y="18963"/>
                  </a:lnTo>
                  <a:lnTo>
                    <a:pt x="7465" y="18800"/>
                  </a:lnTo>
                  <a:lnTo>
                    <a:pt x="7901" y="18528"/>
                  </a:lnTo>
                  <a:lnTo>
                    <a:pt x="8337" y="18255"/>
                  </a:lnTo>
                  <a:lnTo>
                    <a:pt x="8773" y="17928"/>
                  </a:lnTo>
                  <a:lnTo>
                    <a:pt x="9100" y="17547"/>
                  </a:lnTo>
                  <a:lnTo>
                    <a:pt x="9427" y="17111"/>
                  </a:lnTo>
                  <a:lnTo>
                    <a:pt x="9754" y="16675"/>
                  </a:lnTo>
                  <a:lnTo>
                    <a:pt x="10027" y="16184"/>
                  </a:lnTo>
                  <a:lnTo>
                    <a:pt x="10517" y="15095"/>
                  </a:lnTo>
                  <a:lnTo>
                    <a:pt x="10953" y="13896"/>
                  </a:lnTo>
                  <a:lnTo>
                    <a:pt x="11280" y="12697"/>
                  </a:lnTo>
                  <a:lnTo>
                    <a:pt x="11607" y="11389"/>
                  </a:lnTo>
                  <a:lnTo>
                    <a:pt x="11879" y="10136"/>
                  </a:lnTo>
                  <a:lnTo>
                    <a:pt x="12479" y="7793"/>
                  </a:lnTo>
                  <a:lnTo>
                    <a:pt x="12751" y="6758"/>
                  </a:lnTo>
                  <a:lnTo>
                    <a:pt x="13078" y="5886"/>
                  </a:lnTo>
                  <a:lnTo>
                    <a:pt x="13296" y="5450"/>
                  </a:lnTo>
                  <a:lnTo>
                    <a:pt x="13514" y="5123"/>
                  </a:lnTo>
                  <a:lnTo>
                    <a:pt x="13732" y="4850"/>
                  </a:lnTo>
                  <a:lnTo>
                    <a:pt x="13950" y="4632"/>
                  </a:lnTo>
                  <a:lnTo>
                    <a:pt x="14386" y="4305"/>
                  </a:lnTo>
                  <a:lnTo>
                    <a:pt x="14876" y="4033"/>
                  </a:lnTo>
                  <a:lnTo>
                    <a:pt x="15312" y="3815"/>
                  </a:lnTo>
                  <a:lnTo>
                    <a:pt x="15803" y="3652"/>
                  </a:lnTo>
                  <a:lnTo>
                    <a:pt x="16293" y="3543"/>
                  </a:lnTo>
                  <a:lnTo>
                    <a:pt x="16783" y="3434"/>
                  </a:lnTo>
                  <a:lnTo>
                    <a:pt x="17274" y="3379"/>
                  </a:lnTo>
                  <a:lnTo>
                    <a:pt x="17764" y="3379"/>
                  </a:lnTo>
                  <a:lnTo>
                    <a:pt x="18582" y="3434"/>
                  </a:lnTo>
                  <a:lnTo>
                    <a:pt x="19399" y="3543"/>
                  </a:lnTo>
                  <a:lnTo>
                    <a:pt x="20107" y="3761"/>
                  </a:lnTo>
                  <a:lnTo>
                    <a:pt x="20707" y="3979"/>
                  </a:lnTo>
                  <a:lnTo>
                    <a:pt x="20543" y="3815"/>
                  </a:lnTo>
                  <a:lnTo>
                    <a:pt x="20107" y="3379"/>
                  </a:lnTo>
                  <a:lnTo>
                    <a:pt x="19399" y="2725"/>
                  </a:lnTo>
                  <a:lnTo>
                    <a:pt x="18909" y="2344"/>
                  </a:lnTo>
                  <a:lnTo>
                    <a:pt x="18364" y="2017"/>
                  </a:lnTo>
                  <a:lnTo>
                    <a:pt x="17764" y="1635"/>
                  </a:lnTo>
                  <a:lnTo>
                    <a:pt x="17056" y="1254"/>
                  </a:lnTo>
                  <a:lnTo>
                    <a:pt x="16347" y="927"/>
                  </a:lnTo>
                  <a:lnTo>
                    <a:pt x="15530" y="600"/>
                  </a:lnTo>
                  <a:lnTo>
                    <a:pt x="14604" y="382"/>
                  </a:lnTo>
                  <a:lnTo>
                    <a:pt x="13677" y="164"/>
                  </a:lnTo>
                  <a:lnTo>
                    <a:pt x="12642" y="55"/>
                  </a:lnTo>
                  <a:lnTo>
                    <a:pt x="11498" y="1"/>
                  </a:lnTo>
                  <a:close/>
                </a:path>
              </a:pathLst>
            </a:custGeom>
            <a:solidFill>
              <a:srgbClr val="CF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1"/>
            <p:cNvSpPr/>
            <p:nvPr/>
          </p:nvSpPr>
          <p:spPr>
            <a:xfrm>
              <a:off x="7197084" y="3437335"/>
              <a:ext cx="520160" cy="459039"/>
            </a:xfrm>
            <a:custGeom>
              <a:avLst/>
              <a:gdLst/>
              <a:ahLst/>
              <a:cxnLst/>
              <a:rect l="l" t="t" r="r" b="b"/>
              <a:pathLst>
                <a:path w="20707" h="19073" fill="none" extrusionOk="0">
                  <a:moveTo>
                    <a:pt x="11498" y="1"/>
                  </a:moveTo>
                  <a:lnTo>
                    <a:pt x="11498" y="1"/>
                  </a:lnTo>
                  <a:lnTo>
                    <a:pt x="10680" y="1"/>
                  </a:lnTo>
                  <a:lnTo>
                    <a:pt x="9863" y="110"/>
                  </a:lnTo>
                  <a:lnTo>
                    <a:pt x="8937" y="219"/>
                  </a:lnTo>
                  <a:lnTo>
                    <a:pt x="8065" y="382"/>
                  </a:lnTo>
                  <a:lnTo>
                    <a:pt x="8065" y="382"/>
                  </a:lnTo>
                  <a:lnTo>
                    <a:pt x="7139" y="655"/>
                  </a:lnTo>
                  <a:lnTo>
                    <a:pt x="6321" y="1036"/>
                  </a:lnTo>
                  <a:lnTo>
                    <a:pt x="5504" y="1526"/>
                  </a:lnTo>
                  <a:lnTo>
                    <a:pt x="4741" y="2071"/>
                  </a:lnTo>
                  <a:lnTo>
                    <a:pt x="4033" y="2725"/>
                  </a:lnTo>
                  <a:lnTo>
                    <a:pt x="3379" y="3379"/>
                  </a:lnTo>
                  <a:lnTo>
                    <a:pt x="2779" y="4142"/>
                  </a:lnTo>
                  <a:lnTo>
                    <a:pt x="2234" y="4959"/>
                  </a:lnTo>
                  <a:lnTo>
                    <a:pt x="1689" y="5831"/>
                  </a:lnTo>
                  <a:lnTo>
                    <a:pt x="1253" y="6758"/>
                  </a:lnTo>
                  <a:lnTo>
                    <a:pt x="872" y="7684"/>
                  </a:lnTo>
                  <a:lnTo>
                    <a:pt x="545" y="8610"/>
                  </a:lnTo>
                  <a:lnTo>
                    <a:pt x="327" y="9537"/>
                  </a:lnTo>
                  <a:lnTo>
                    <a:pt x="164" y="10517"/>
                  </a:lnTo>
                  <a:lnTo>
                    <a:pt x="0" y="11444"/>
                  </a:lnTo>
                  <a:lnTo>
                    <a:pt x="0" y="12370"/>
                  </a:lnTo>
                  <a:lnTo>
                    <a:pt x="0" y="12370"/>
                  </a:lnTo>
                  <a:lnTo>
                    <a:pt x="0" y="12969"/>
                  </a:lnTo>
                  <a:lnTo>
                    <a:pt x="55" y="13514"/>
                  </a:lnTo>
                  <a:lnTo>
                    <a:pt x="109" y="14059"/>
                  </a:lnTo>
                  <a:lnTo>
                    <a:pt x="273" y="14604"/>
                  </a:lnTo>
                  <a:lnTo>
                    <a:pt x="382" y="15149"/>
                  </a:lnTo>
                  <a:lnTo>
                    <a:pt x="600" y="15640"/>
                  </a:lnTo>
                  <a:lnTo>
                    <a:pt x="818" y="16130"/>
                  </a:lnTo>
                  <a:lnTo>
                    <a:pt x="1036" y="16566"/>
                  </a:lnTo>
                  <a:lnTo>
                    <a:pt x="1362" y="17002"/>
                  </a:lnTo>
                  <a:lnTo>
                    <a:pt x="1689" y="17383"/>
                  </a:lnTo>
                  <a:lnTo>
                    <a:pt x="2016" y="17710"/>
                  </a:lnTo>
                  <a:lnTo>
                    <a:pt x="2452" y="18037"/>
                  </a:lnTo>
                  <a:lnTo>
                    <a:pt x="2888" y="18310"/>
                  </a:lnTo>
                  <a:lnTo>
                    <a:pt x="3379" y="18582"/>
                  </a:lnTo>
                  <a:lnTo>
                    <a:pt x="3924" y="18800"/>
                  </a:lnTo>
                  <a:lnTo>
                    <a:pt x="4468" y="18909"/>
                  </a:lnTo>
                  <a:lnTo>
                    <a:pt x="4468" y="18909"/>
                  </a:lnTo>
                  <a:lnTo>
                    <a:pt x="5177" y="19072"/>
                  </a:lnTo>
                  <a:lnTo>
                    <a:pt x="5831" y="19072"/>
                  </a:lnTo>
                  <a:lnTo>
                    <a:pt x="5831" y="19072"/>
                  </a:lnTo>
                  <a:lnTo>
                    <a:pt x="6430" y="19072"/>
                  </a:lnTo>
                  <a:lnTo>
                    <a:pt x="6975" y="18963"/>
                  </a:lnTo>
                  <a:lnTo>
                    <a:pt x="7465" y="18800"/>
                  </a:lnTo>
                  <a:lnTo>
                    <a:pt x="7901" y="18528"/>
                  </a:lnTo>
                  <a:lnTo>
                    <a:pt x="8337" y="18255"/>
                  </a:lnTo>
                  <a:lnTo>
                    <a:pt x="8773" y="17928"/>
                  </a:lnTo>
                  <a:lnTo>
                    <a:pt x="9100" y="17547"/>
                  </a:lnTo>
                  <a:lnTo>
                    <a:pt x="9427" y="17111"/>
                  </a:lnTo>
                  <a:lnTo>
                    <a:pt x="9754" y="16675"/>
                  </a:lnTo>
                  <a:lnTo>
                    <a:pt x="10027" y="16184"/>
                  </a:lnTo>
                  <a:lnTo>
                    <a:pt x="10517" y="15095"/>
                  </a:lnTo>
                  <a:lnTo>
                    <a:pt x="10953" y="13896"/>
                  </a:lnTo>
                  <a:lnTo>
                    <a:pt x="11280" y="12697"/>
                  </a:lnTo>
                  <a:lnTo>
                    <a:pt x="11607" y="11389"/>
                  </a:lnTo>
                  <a:lnTo>
                    <a:pt x="11879" y="10136"/>
                  </a:lnTo>
                  <a:lnTo>
                    <a:pt x="12479" y="7793"/>
                  </a:lnTo>
                  <a:lnTo>
                    <a:pt x="12751" y="6758"/>
                  </a:lnTo>
                  <a:lnTo>
                    <a:pt x="13078" y="5886"/>
                  </a:lnTo>
                  <a:lnTo>
                    <a:pt x="13296" y="5450"/>
                  </a:lnTo>
                  <a:lnTo>
                    <a:pt x="13514" y="5123"/>
                  </a:lnTo>
                  <a:lnTo>
                    <a:pt x="13732" y="4850"/>
                  </a:lnTo>
                  <a:lnTo>
                    <a:pt x="13950" y="4632"/>
                  </a:lnTo>
                  <a:lnTo>
                    <a:pt x="13950" y="4632"/>
                  </a:lnTo>
                  <a:lnTo>
                    <a:pt x="14386" y="4305"/>
                  </a:lnTo>
                  <a:lnTo>
                    <a:pt x="14876" y="4033"/>
                  </a:lnTo>
                  <a:lnTo>
                    <a:pt x="15312" y="3815"/>
                  </a:lnTo>
                  <a:lnTo>
                    <a:pt x="15803" y="3652"/>
                  </a:lnTo>
                  <a:lnTo>
                    <a:pt x="16293" y="3543"/>
                  </a:lnTo>
                  <a:lnTo>
                    <a:pt x="16783" y="3434"/>
                  </a:lnTo>
                  <a:lnTo>
                    <a:pt x="17274" y="3379"/>
                  </a:lnTo>
                  <a:lnTo>
                    <a:pt x="17764" y="3379"/>
                  </a:lnTo>
                  <a:lnTo>
                    <a:pt x="17764" y="3379"/>
                  </a:lnTo>
                  <a:lnTo>
                    <a:pt x="18582" y="3434"/>
                  </a:lnTo>
                  <a:lnTo>
                    <a:pt x="19399" y="3543"/>
                  </a:lnTo>
                  <a:lnTo>
                    <a:pt x="20107" y="3761"/>
                  </a:lnTo>
                  <a:lnTo>
                    <a:pt x="20707" y="3979"/>
                  </a:lnTo>
                  <a:lnTo>
                    <a:pt x="20707" y="3979"/>
                  </a:lnTo>
                  <a:lnTo>
                    <a:pt x="20543" y="3815"/>
                  </a:lnTo>
                  <a:lnTo>
                    <a:pt x="20107" y="3379"/>
                  </a:lnTo>
                  <a:lnTo>
                    <a:pt x="19399" y="2725"/>
                  </a:lnTo>
                  <a:lnTo>
                    <a:pt x="18909" y="2344"/>
                  </a:lnTo>
                  <a:lnTo>
                    <a:pt x="18364" y="2017"/>
                  </a:lnTo>
                  <a:lnTo>
                    <a:pt x="17764" y="1635"/>
                  </a:lnTo>
                  <a:lnTo>
                    <a:pt x="17056" y="1254"/>
                  </a:lnTo>
                  <a:lnTo>
                    <a:pt x="16347" y="927"/>
                  </a:lnTo>
                  <a:lnTo>
                    <a:pt x="15530" y="600"/>
                  </a:lnTo>
                  <a:lnTo>
                    <a:pt x="14604" y="382"/>
                  </a:lnTo>
                  <a:lnTo>
                    <a:pt x="13677" y="164"/>
                  </a:lnTo>
                  <a:lnTo>
                    <a:pt x="12642" y="55"/>
                  </a:lnTo>
                  <a:lnTo>
                    <a:pt x="114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1"/>
            <p:cNvSpPr/>
            <p:nvPr/>
          </p:nvSpPr>
          <p:spPr>
            <a:xfrm>
              <a:off x="7236774" y="3464892"/>
              <a:ext cx="577660" cy="596730"/>
            </a:xfrm>
            <a:custGeom>
              <a:avLst/>
              <a:gdLst/>
              <a:ahLst/>
              <a:cxnLst/>
              <a:rect l="l" t="t" r="r" b="b"/>
              <a:pathLst>
                <a:path w="22996" h="24794" extrusionOk="0">
                  <a:moveTo>
                    <a:pt x="7357" y="0"/>
                  </a:moveTo>
                  <a:lnTo>
                    <a:pt x="6103" y="109"/>
                  </a:lnTo>
                  <a:lnTo>
                    <a:pt x="6049" y="163"/>
                  </a:lnTo>
                  <a:lnTo>
                    <a:pt x="6103" y="218"/>
                  </a:lnTo>
                  <a:lnTo>
                    <a:pt x="6703" y="109"/>
                  </a:lnTo>
                  <a:lnTo>
                    <a:pt x="7956" y="109"/>
                  </a:lnTo>
                  <a:lnTo>
                    <a:pt x="8610" y="163"/>
                  </a:lnTo>
                  <a:lnTo>
                    <a:pt x="9209" y="272"/>
                  </a:lnTo>
                  <a:lnTo>
                    <a:pt x="9809" y="381"/>
                  </a:lnTo>
                  <a:lnTo>
                    <a:pt x="10027" y="436"/>
                  </a:lnTo>
                  <a:lnTo>
                    <a:pt x="9427" y="599"/>
                  </a:lnTo>
                  <a:lnTo>
                    <a:pt x="8828" y="817"/>
                  </a:lnTo>
                  <a:lnTo>
                    <a:pt x="8229" y="1035"/>
                  </a:lnTo>
                  <a:lnTo>
                    <a:pt x="7629" y="1362"/>
                  </a:lnTo>
                  <a:lnTo>
                    <a:pt x="7520" y="1362"/>
                  </a:lnTo>
                  <a:lnTo>
                    <a:pt x="7193" y="1308"/>
                  </a:lnTo>
                  <a:lnTo>
                    <a:pt x="6158" y="1308"/>
                  </a:lnTo>
                  <a:lnTo>
                    <a:pt x="5504" y="1417"/>
                  </a:lnTo>
                  <a:lnTo>
                    <a:pt x="4850" y="1526"/>
                  </a:lnTo>
                  <a:lnTo>
                    <a:pt x="4196" y="1744"/>
                  </a:lnTo>
                  <a:lnTo>
                    <a:pt x="3597" y="1962"/>
                  </a:lnTo>
                  <a:lnTo>
                    <a:pt x="2997" y="2180"/>
                  </a:lnTo>
                  <a:lnTo>
                    <a:pt x="2943" y="2234"/>
                  </a:lnTo>
                  <a:lnTo>
                    <a:pt x="2997" y="2289"/>
                  </a:lnTo>
                  <a:lnTo>
                    <a:pt x="3597" y="2016"/>
                  </a:lnTo>
                  <a:lnTo>
                    <a:pt x="4251" y="1853"/>
                  </a:lnTo>
                  <a:lnTo>
                    <a:pt x="4905" y="1689"/>
                  </a:lnTo>
                  <a:lnTo>
                    <a:pt x="5559" y="1635"/>
                  </a:lnTo>
                  <a:lnTo>
                    <a:pt x="6212" y="1580"/>
                  </a:lnTo>
                  <a:lnTo>
                    <a:pt x="6921" y="1635"/>
                  </a:lnTo>
                  <a:lnTo>
                    <a:pt x="7139" y="1635"/>
                  </a:lnTo>
                  <a:lnTo>
                    <a:pt x="6594" y="1962"/>
                  </a:lnTo>
                  <a:lnTo>
                    <a:pt x="6103" y="2343"/>
                  </a:lnTo>
                  <a:lnTo>
                    <a:pt x="5613" y="2725"/>
                  </a:lnTo>
                  <a:lnTo>
                    <a:pt x="5123" y="3160"/>
                  </a:lnTo>
                  <a:lnTo>
                    <a:pt x="4687" y="3596"/>
                  </a:lnTo>
                  <a:lnTo>
                    <a:pt x="4305" y="4087"/>
                  </a:lnTo>
                  <a:lnTo>
                    <a:pt x="3924" y="4577"/>
                  </a:lnTo>
                  <a:lnTo>
                    <a:pt x="3542" y="5122"/>
                  </a:lnTo>
                  <a:lnTo>
                    <a:pt x="3052" y="5286"/>
                  </a:lnTo>
                  <a:lnTo>
                    <a:pt x="2616" y="5504"/>
                  </a:lnTo>
                  <a:lnTo>
                    <a:pt x="2126" y="5776"/>
                  </a:lnTo>
                  <a:lnTo>
                    <a:pt x="1690" y="6048"/>
                  </a:lnTo>
                  <a:lnTo>
                    <a:pt x="818" y="6702"/>
                  </a:lnTo>
                  <a:lnTo>
                    <a:pt x="0" y="7356"/>
                  </a:lnTo>
                  <a:lnTo>
                    <a:pt x="0" y="7411"/>
                  </a:lnTo>
                  <a:lnTo>
                    <a:pt x="55" y="7465"/>
                  </a:lnTo>
                  <a:lnTo>
                    <a:pt x="55" y="7411"/>
                  </a:lnTo>
                  <a:lnTo>
                    <a:pt x="436" y="7084"/>
                  </a:lnTo>
                  <a:lnTo>
                    <a:pt x="872" y="6757"/>
                  </a:lnTo>
                  <a:lnTo>
                    <a:pt x="1308" y="6430"/>
                  </a:lnTo>
                  <a:lnTo>
                    <a:pt x="1799" y="6157"/>
                  </a:lnTo>
                  <a:lnTo>
                    <a:pt x="2562" y="5830"/>
                  </a:lnTo>
                  <a:lnTo>
                    <a:pt x="3324" y="5504"/>
                  </a:lnTo>
                  <a:lnTo>
                    <a:pt x="3324" y="5504"/>
                  </a:lnTo>
                  <a:lnTo>
                    <a:pt x="2888" y="6157"/>
                  </a:lnTo>
                  <a:lnTo>
                    <a:pt x="2562" y="6920"/>
                  </a:lnTo>
                  <a:lnTo>
                    <a:pt x="2289" y="7629"/>
                  </a:lnTo>
                  <a:lnTo>
                    <a:pt x="2017" y="8392"/>
                  </a:lnTo>
                  <a:lnTo>
                    <a:pt x="1799" y="9154"/>
                  </a:lnTo>
                  <a:lnTo>
                    <a:pt x="1635" y="9972"/>
                  </a:lnTo>
                  <a:lnTo>
                    <a:pt x="1526" y="10735"/>
                  </a:lnTo>
                  <a:lnTo>
                    <a:pt x="1417" y="11552"/>
                  </a:lnTo>
                  <a:lnTo>
                    <a:pt x="1526" y="11552"/>
                  </a:lnTo>
                  <a:lnTo>
                    <a:pt x="1635" y="10517"/>
                  </a:lnTo>
                  <a:lnTo>
                    <a:pt x="1799" y="9536"/>
                  </a:lnTo>
                  <a:lnTo>
                    <a:pt x="2071" y="8555"/>
                  </a:lnTo>
                  <a:lnTo>
                    <a:pt x="2453" y="7574"/>
                  </a:lnTo>
                  <a:lnTo>
                    <a:pt x="2834" y="8337"/>
                  </a:lnTo>
                  <a:lnTo>
                    <a:pt x="3215" y="9100"/>
                  </a:lnTo>
                  <a:lnTo>
                    <a:pt x="4033" y="10680"/>
                  </a:lnTo>
                  <a:lnTo>
                    <a:pt x="4414" y="11498"/>
                  </a:lnTo>
                  <a:lnTo>
                    <a:pt x="4741" y="12315"/>
                  </a:lnTo>
                  <a:lnTo>
                    <a:pt x="5014" y="13187"/>
                  </a:lnTo>
                  <a:lnTo>
                    <a:pt x="5232" y="14059"/>
                  </a:lnTo>
                  <a:lnTo>
                    <a:pt x="5232" y="14113"/>
                  </a:lnTo>
                  <a:lnTo>
                    <a:pt x="5286" y="14059"/>
                  </a:lnTo>
                  <a:lnTo>
                    <a:pt x="4850" y="12315"/>
                  </a:lnTo>
                  <a:lnTo>
                    <a:pt x="4305" y="10626"/>
                  </a:lnTo>
                  <a:lnTo>
                    <a:pt x="3924" y="9754"/>
                  </a:lnTo>
                  <a:lnTo>
                    <a:pt x="3488" y="8882"/>
                  </a:lnTo>
                  <a:lnTo>
                    <a:pt x="3106" y="8119"/>
                  </a:lnTo>
                  <a:lnTo>
                    <a:pt x="2562" y="7465"/>
                  </a:lnTo>
                  <a:lnTo>
                    <a:pt x="2997" y="6539"/>
                  </a:lnTo>
                  <a:lnTo>
                    <a:pt x="3597" y="5613"/>
                  </a:lnTo>
                  <a:lnTo>
                    <a:pt x="4196" y="4795"/>
                  </a:lnTo>
                  <a:lnTo>
                    <a:pt x="4905" y="4032"/>
                  </a:lnTo>
                  <a:lnTo>
                    <a:pt x="5177" y="4359"/>
                  </a:lnTo>
                  <a:lnTo>
                    <a:pt x="5559" y="4959"/>
                  </a:lnTo>
                  <a:lnTo>
                    <a:pt x="5994" y="5558"/>
                  </a:lnTo>
                  <a:lnTo>
                    <a:pt x="6321" y="6212"/>
                  </a:lnTo>
                  <a:lnTo>
                    <a:pt x="6648" y="6866"/>
                  </a:lnTo>
                  <a:lnTo>
                    <a:pt x="6921" y="7574"/>
                  </a:lnTo>
                  <a:lnTo>
                    <a:pt x="7139" y="8283"/>
                  </a:lnTo>
                  <a:lnTo>
                    <a:pt x="7248" y="8991"/>
                  </a:lnTo>
                  <a:lnTo>
                    <a:pt x="7302" y="9045"/>
                  </a:lnTo>
                  <a:lnTo>
                    <a:pt x="7357" y="8991"/>
                  </a:lnTo>
                  <a:lnTo>
                    <a:pt x="7248" y="8228"/>
                  </a:lnTo>
                  <a:lnTo>
                    <a:pt x="7084" y="7465"/>
                  </a:lnTo>
                  <a:lnTo>
                    <a:pt x="6866" y="6757"/>
                  </a:lnTo>
                  <a:lnTo>
                    <a:pt x="6594" y="6048"/>
                  </a:lnTo>
                  <a:lnTo>
                    <a:pt x="6212" y="5340"/>
                  </a:lnTo>
                  <a:lnTo>
                    <a:pt x="5831" y="4686"/>
                  </a:lnTo>
                  <a:lnTo>
                    <a:pt x="5504" y="4196"/>
                  </a:lnTo>
                  <a:lnTo>
                    <a:pt x="5123" y="3814"/>
                  </a:lnTo>
                  <a:lnTo>
                    <a:pt x="5722" y="3269"/>
                  </a:lnTo>
                  <a:lnTo>
                    <a:pt x="6539" y="2670"/>
                  </a:lnTo>
                  <a:lnTo>
                    <a:pt x="7466" y="2125"/>
                  </a:lnTo>
                  <a:lnTo>
                    <a:pt x="8392" y="1689"/>
                  </a:lnTo>
                  <a:lnTo>
                    <a:pt x="9373" y="1308"/>
                  </a:lnTo>
                  <a:lnTo>
                    <a:pt x="9373" y="1962"/>
                  </a:lnTo>
                  <a:lnTo>
                    <a:pt x="9264" y="2834"/>
                  </a:lnTo>
                  <a:lnTo>
                    <a:pt x="9155" y="3324"/>
                  </a:lnTo>
                  <a:lnTo>
                    <a:pt x="8991" y="3760"/>
                  </a:lnTo>
                  <a:lnTo>
                    <a:pt x="8828" y="4141"/>
                  </a:lnTo>
                  <a:lnTo>
                    <a:pt x="8610" y="4577"/>
                  </a:lnTo>
                  <a:lnTo>
                    <a:pt x="8610" y="4632"/>
                  </a:lnTo>
                  <a:lnTo>
                    <a:pt x="8664" y="4577"/>
                  </a:lnTo>
                  <a:lnTo>
                    <a:pt x="8937" y="4196"/>
                  </a:lnTo>
                  <a:lnTo>
                    <a:pt x="9155" y="3760"/>
                  </a:lnTo>
                  <a:lnTo>
                    <a:pt x="9373" y="3378"/>
                  </a:lnTo>
                  <a:lnTo>
                    <a:pt x="9536" y="2942"/>
                  </a:lnTo>
                  <a:lnTo>
                    <a:pt x="9645" y="2452"/>
                  </a:lnTo>
                  <a:lnTo>
                    <a:pt x="9700" y="2016"/>
                  </a:lnTo>
                  <a:lnTo>
                    <a:pt x="9700" y="1635"/>
                  </a:lnTo>
                  <a:lnTo>
                    <a:pt x="9700" y="1253"/>
                  </a:lnTo>
                  <a:lnTo>
                    <a:pt x="10626" y="1035"/>
                  </a:lnTo>
                  <a:lnTo>
                    <a:pt x="11553" y="872"/>
                  </a:lnTo>
                  <a:lnTo>
                    <a:pt x="13405" y="872"/>
                  </a:lnTo>
                  <a:lnTo>
                    <a:pt x="14441" y="1035"/>
                  </a:lnTo>
                  <a:lnTo>
                    <a:pt x="15476" y="1308"/>
                  </a:lnTo>
                  <a:lnTo>
                    <a:pt x="16457" y="1635"/>
                  </a:lnTo>
                  <a:lnTo>
                    <a:pt x="17383" y="2125"/>
                  </a:lnTo>
                  <a:lnTo>
                    <a:pt x="17819" y="2452"/>
                  </a:lnTo>
                  <a:lnTo>
                    <a:pt x="18255" y="2725"/>
                  </a:lnTo>
                  <a:lnTo>
                    <a:pt x="18636" y="3106"/>
                  </a:lnTo>
                  <a:lnTo>
                    <a:pt x="19018" y="3487"/>
                  </a:lnTo>
                  <a:lnTo>
                    <a:pt x="19345" y="3869"/>
                  </a:lnTo>
                  <a:lnTo>
                    <a:pt x="19672" y="4305"/>
                  </a:lnTo>
                  <a:lnTo>
                    <a:pt x="19944" y="4741"/>
                  </a:lnTo>
                  <a:lnTo>
                    <a:pt x="20217" y="5231"/>
                  </a:lnTo>
                  <a:lnTo>
                    <a:pt x="20598" y="6212"/>
                  </a:lnTo>
                  <a:lnTo>
                    <a:pt x="20925" y="7193"/>
                  </a:lnTo>
                  <a:lnTo>
                    <a:pt x="21197" y="8174"/>
                  </a:lnTo>
                  <a:lnTo>
                    <a:pt x="21361" y="9209"/>
                  </a:lnTo>
                  <a:lnTo>
                    <a:pt x="21688" y="11661"/>
                  </a:lnTo>
                  <a:lnTo>
                    <a:pt x="21960" y="14059"/>
                  </a:lnTo>
                  <a:lnTo>
                    <a:pt x="22124" y="16674"/>
                  </a:lnTo>
                  <a:lnTo>
                    <a:pt x="22287" y="19344"/>
                  </a:lnTo>
                  <a:lnTo>
                    <a:pt x="22505" y="24575"/>
                  </a:lnTo>
                  <a:lnTo>
                    <a:pt x="22560" y="24739"/>
                  </a:lnTo>
                  <a:lnTo>
                    <a:pt x="22669" y="24793"/>
                  </a:lnTo>
                  <a:lnTo>
                    <a:pt x="22778" y="24739"/>
                  </a:lnTo>
                  <a:lnTo>
                    <a:pt x="22832" y="24684"/>
                  </a:lnTo>
                  <a:lnTo>
                    <a:pt x="22832" y="24630"/>
                  </a:lnTo>
                  <a:lnTo>
                    <a:pt x="22941" y="23050"/>
                  </a:lnTo>
                  <a:lnTo>
                    <a:pt x="22996" y="21524"/>
                  </a:lnTo>
                  <a:lnTo>
                    <a:pt x="22996" y="19944"/>
                  </a:lnTo>
                  <a:lnTo>
                    <a:pt x="22996" y="18418"/>
                  </a:lnTo>
                  <a:lnTo>
                    <a:pt x="22941" y="16838"/>
                  </a:lnTo>
                  <a:lnTo>
                    <a:pt x="22832" y="15312"/>
                  </a:lnTo>
                  <a:lnTo>
                    <a:pt x="22723" y="13732"/>
                  </a:lnTo>
                  <a:lnTo>
                    <a:pt x="22560" y="12206"/>
                  </a:lnTo>
                  <a:lnTo>
                    <a:pt x="22287" y="9972"/>
                  </a:lnTo>
                  <a:lnTo>
                    <a:pt x="22069" y="8827"/>
                  </a:lnTo>
                  <a:lnTo>
                    <a:pt x="21851" y="7683"/>
                  </a:lnTo>
                  <a:lnTo>
                    <a:pt x="21579" y="6593"/>
                  </a:lnTo>
                  <a:lnTo>
                    <a:pt x="21197" y="5504"/>
                  </a:lnTo>
                  <a:lnTo>
                    <a:pt x="20707" y="4523"/>
                  </a:lnTo>
                  <a:lnTo>
                    <a:pt x="20380" y="4032"/>
                  </a:lnTo>
                  <a:lnTo>
                    <a:pt x="20108" y="3542"/>
                  </a:lnTo>
                  <a:lnTo>
                    <a:pt x="19726" y="3106"/>
                  </a:lnTo>
                  <a:lnTo>
                    <a:pt x="19345" y="2670"/>
                  </a:lnTo>
                  <a:lnTo>
                    <a:pt x="18963" y="2289"/>
                  </a:lnTo>
                  <a:lnTo>
                    <a:pt x="18527" y="1962"/>
                  </a:lnTo>
                  <a:lnTo>
                    <a:pt x="18037" y="1635"/>
                  </a:lnTo>
                  <a:lnTo>
                    <a:pt x="17601" y="1362"/>
                  </a:lnTo>
                  <a:lnTo>
                    <a:pt x="17056" y="1090"/>
                  </a:lnTo>
                  <a:lnTo>
                    <a:pt x="16566" y="872"/>
                  </a:lnTo>
                  <a:lnTo>
                    <a:pt x="15530" y="490"/>
                  </a:lnTo>
                  <a:lnTo>
                    <a:pt x="14441" y="272"/>
                  </a:lnTo>
                  <a:lnTo>
                    <a:pt x="13351" y="109"/>
                  </a:lnTo>
                  <a:lnTo>
                    <a:pt x="12206" y="109"/>
                  </a:lnTo>
                  <a:lnTo>
                    <a:pt x="11444" y="163"/>
                  </a:lnTo>
                  <a:lnTo>
                    <a:pt x="10681" y="272"/>
                  </a:lnTo>
                  <a:lnTo>
                    <a:pt x="9645" y="109"/>
                  </a:lnTo>
                  <a:lnTo>
                    <a:pt x="861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7388700" y="3649802"/>
              <a:ext cx="31526" cy="120674"/>
            </a:xfrm>
            <a:custGeom>
              <a:avLst/>
              <a:gdLst/>
              <a:ahLst/>
              <a:cxnLst/>
              <a:rect l="l" t="t" r="r" b="b"/>
              <a:pathLst>
                <a:path w="1255" h="5014" extrusionOk="0">
                  <a:moveTo>
                    <a:pt x="1" y="0"/>
                  </a:moveTo>
                  <a:lnTo>
                    <a:pt x="1" y="55"/>
                  </a:lnTo>
                  <a:lnTo>
                    <a:pt x="382" y="1253"/>
                  </a:lnTo>
                  <a:lnTo>
                    <a:pt x="709" y="2507"/>
                  </a:lnTo>
                  <a:lnTo>
                    <a:pt x="982" y="3760"/>
                  </a:lnTo>
                  <a:lnTo>
                    <a:pt x="1200" y="5013"/>
                  </a:lnTo>
                  <a:lnTo>
                    <a:pt x="1254" y="5013"/>
                  </a:lnTo>
                  <a:lnTo>
                    <a:pt x="1200" y="4414"/>
                  </a:lnTo>
                  <a:lnTo>
                    <a:pt x="1145" y="3760"/>
                  </a:lnTo>
                  <a:lnTo>
                    <a:pt x="1036" y="3161"/>
                  </a:lnTo>
                  <a:lnTo>
                    <a:pt x="873" y="2507"/>
                  </a:lnTo>
                  <a:lnTo>
                    <a:pt x="491" y="1253"/>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7232654" y="3021617"/>
              <a:ext cx="380568" cy="333118"/>
            </a:xfrm>
            <a:custGeom>
              <a:avLst/>
              <a:gdLst/>
              <a:ahLst/>
              <a:cxnLst/>
              <a:rect l="l" t="t" r="r" b="b"/>
              <a:pathLst>
                <a:path w="15150" h="13841" extrusionOk="0">
                  <a:moveTo>
                    <a:pt x="4469" y="0"/>
                  </a:moveTo>
                  <a:lnTo>
                    <a:pt x="4033" y="55"/>
                  </a:lnTo>
                  <a:lnTo>
                    <a:pt x="3543" y="109"/>
                  </a:lnTo>
                  <a:lnTo>
                    <a:pt x="3161" y="218"/>
                  </a:lnTo>
                  <a:lnTo>
                    <a:pt x="2726" y="382"/>
                  </a:lnTo>
                  <a:lnTo>
                    <a:pt x="2344" y="545"/>
                  </a:lnTo>
                  <a:lnTo>
                    <a:pt x="2017" y="763"/>
                  </a:lnTo>
                  <a:lnTo>
                    <a:pt x="1690" y="1036"/>
                  </a:lnTo>
                  <a:lnTo>
                    <a:pt x="1363" y="1308"/>
                  </a:lnTo>
                  <a:lnTo>
                    <a:pt x="1091" y="1580"/>
                  </a:lnTo>
                  <a:lnTo>
                    <a:pt x="818" y="1907"/>
                  </a:lnTo>
                  <a:lnTo>
                    <a:pt x="600" y="2289"/>
                  </a:lnTo>
                  <a:lnTo>
                    <a:pt x="437" y="2670"/>
                  </a:lnTo>
                  <a:lnTo>
                    <a:pt x="273" y="3052"/>
                  </a:lnTo>
                  <a:lnTo>
                    <a:pt x="164" y="3433"/>
                  </a:lnTo>
                  <a:lnTo>
                    <a:pt x="55" y="3869"/>
                  </a:lnTo>
                  <a:lnTo>
                    <a:pt x="1" y="4305"/>
                  </a:lnTo>
                  <a:lnTo>
                    <a:pt x="1" y="4741"/>
                  </a:lnTo>
                  <a:lnTo>
                    <a:pt x="1" y="5177"/>
                  </a:lnTo>
                  <a:lnTo>
                    <a:pt x="55" y="5667"/>
                  </a:lnTo>
                  <a:lnTo>
                    <a:pt x="110" y="6103"/>
                  </a:lnTo>
                  <a:lnTo>
                    <a:pt x="273" y="6539"/>
                  </a:lnTo>
                  <a:lnTo>
                    <a:pt x="437" y="6975"/>
                  </a:lnTo>
                  <a:lnTo>
                    <a:pt x="600" y="7465"/>
                  </a:lnTo>
                  <a:lnTo>
                    <a:pt x="873" y="7901"/>
                  </a:lnTo>
                  <a:lnTo>
                    <a:pt x="1145" y="8337"/>
                  </a:lnTo>
                  <a:lnTo>
                    <a:pt x="1527" y="8719"/>
                  </a:lnTo>
                  <a:lnTo>
                    <a:pt x="1854" y="9155"/>
                  </a:lnTo>
                  <a:lnTo>
                    <a:pt x="2562" y="9754"/>
                  </a:lnTo>
                  <a:lnTo>
                    <a:pt x="3270" y="10244"/>
                  </a:lnTo>
                  <a:lnTo>
                    <a:pt x="4033" y="10626"/>
                  </a:lnTo>
                  <a:lnTo>
                    <a:pt x="4796" y="10953"/>
                  </a:lnTo>
                  <a:lnTo>
                    <a:pt x="5614" y="11225"/>
                  </a:lnTo>
                  <a:lnTo>
                    <a:pt x="6485" y="11389"/>
                  </a:lnTo>
                  <a:lnTo>
                    <a:pt x="8229" y="11716"/>
                  </a:lnTo>
                  <a:lnTo>
                    <a:pt x="9973" y="12043"/>
                  </a:lnTo>
                  <a:lnTo>
                    <a:pt x="10899" y="12206"/>
                  </a:lnTo>
                  <a:lnTo>
                    <a:pt x="11771" y="12424"/>
                  </a:lnTo>
                  <a:lnTo>
                    <a:pt x="12643" y="12642"/>
                  </a:lnTo>
                  <a:lnTo>
                    <a:pt x="13515" y="12969"/>
                  </a:lnTo>
                  <a:lnTo>
                    <a:pt x="14332" y="13350"/>
                  </a:lnTo>
                  <a:lnTo>
                    <a:pt x="15149" y="13841"/>
                  </a:lnTo>
                  <a:lnTo>
                    <a:pt x="15095" y="13405"/>
                  </a:lnTo>
                  <a:lnTo>
                    <a:pt x="14931" y="12206"/>
                  </a:lnTo>
                  <a:lnTo>
                    <a:pt x="14768" y="11443"/>
                  </a:lnTo>
                  <a:lnTo>
                    <a:pt x="14496" y="10517"/>
                  </a:lnTo>
                  <a:lnTo>
                    <a:pt x="14223" y="9536"/>
                  </a:lnTo>
                  <a:lnTo>
                    <a:pt x="13842" y="8446"/>
                  </a:lnTo>
                  <a:lnTo>
                    <a:pt x="13406" y="7356"/>
                  </a:lnTo>
                  <a:lnTo>
                    <a:pt x="12861" y="6212"/>
                  </a:lnTo>
                  <a:lnTo>
                    <a:pt x="12207" y="5122"/>
                  </a:lnTo>
                  <a:lnTo>
                    <a:pt x="11444" y="4032"/>
                  </a:lnTo>
                  <a:lnTo>
                    <a:pt x="11008" y="3542"/>
                  </a:lnTo>
                  <a:lnTo>
                    <a:pt x="10572" y="3052"/>
                  </a:lnTo>
                  <a:lnTo>
                    <a:pt x="10082" y="2561"/>
                  </a:lnTo>
                  <a:lnTo>
                    <a:pt x="9537" y="2125"/>
                  </a:lnTo>
                  <a:lnTo>
                    <a:pt x="8992" y="1689"/>
                  </a:lnTo>
                  <a:lnTo>
                    <a:pt x="8393" y="1308"/>
                  </a:lnTo>
                  <a:lnTo>
                    <a:pt x="7793" y="927"/>
                  </a:lnTo>
                  <a:lnTo>
                    <a:pt x="7139" y="654"/>
                  </a:lnTo>
                  <a:lnTo>
                    <a:pt x="6540" y="382"/>
                  </a:lnTo>
                  <a:lnTo>
                    <a:pt x="5995" y="218"/>
                  </a:lnTo>
                  <a:lnTo>
                    <a:pt x="5505" y="109"/>
                  </a:lnTo>
                  <a:lnTo>
                    <a:pt x="4960" y="55"/>
                  </a:lnTo>
                  <a:lnTo>
                    <a:pt x="4469"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7232654" y="3021617"/>
              <a:ext cx="380568" cy="333118"/>
            </a:xfrm>
            <a:custGeom>
              <a:avLst/>
              <a:gdLst/>
              <a:ahLst/>
              <a:cxnLst/>
              <a:rect l="l" t="t" r="r" b="b"/>
              <a:pathLst>
                <a:path w="15150" h="13841" fill="none" extrusionOk="0">
                  <a:moveTo>
                    <a:pt x="15149" y="13841"/>
                  </a:moveTo>
                  <a:lnTo>
                    <a:pt x="15149" y="13841"/>
                  </a:lnTo>
                  <a:lnTo>
                    <a:pt x="15095" y="13405"/>
                  </a:lnTo>
                  <a:lnTo>
                    <a:pt x="14931" y="12206"/>
                  </a:lnTo>
                  <a:lnTo>
                    <a:pt x="14768" y="11443"/>
                  </a:lnTo>
                  <a:lnTo>
                    <a:pt x="14496" y="10517"/>
                  </a:lnTo>
                  <a:lnTo>
                    <a:pt x="14223" y="9536"/>
                  </a:lnTo>
                  <a:lnTo>
                    <a:pt x="13842" y="8446"/>
                  </a:lnTo>
                  <a:lnTo>
                    <a:pt x="13406" y="7356"/>
                  </a:lnTo>
                  <a:lnTo>
                    <a:pt x="12861" y="6212"/>
                  </a:lnTo>
                  <a:lnTo>
                    <a:pt x="12207" y="5122"/>
                  </a:lnTo>
                  <a:lnTo>
                    <a:pt x="11444" y="4032"/>
                  </a:lnTo>
                  <a:lnTo>
                    <a:pt x="11008" y="3542"/>
                  </a:lnTo>
                  <a:lnTo>
                    <a:pt x="10572" y="3052"/>
                  </a:lnTo>
                  <a:lnTo>
                    <a:pt x="10082" y="2561"/>
                  </a:lnTo>
                  <a:lnTo>
                    <a:pt x="9537" y="2125"/>
                  </a:lnTo>
                  <a:lnTo>
                    <a:pt x="8992" y="1689"/>
                  </a:lnTo>
                  <a:lnTo>
                    <a:pt x="8393" y="1308"/>
                  </a:lnTo>
                  <a:lnTo>
                    <a:pt x="7793" y="927"/>
                  </a:lnTo>
                  <a:lnTo>
                    <a:pt x="7139" y="654"/>
                  </a:lnTo>
                  <a:lnTo>
                    <a:pt x="7139" y="654"/>
                  </a:lnTo>
                  <a:lnTo>
                    <a:pt x="6540" y="382"/>
                  </a:lnTo>
                  <a:lnTo>
                    <a:pt x="5995" y="218"/>
                  </a:lnTo>
                  <a:lnTo>
                    <a:pt x="5505" y="109"/>
                  </a:lnTo>
                  <a:lnTo>
                    <a:pt x="4960" y="55"/>
                  </a:lnTo>
                  <a:lnTo>
                    <a:pt x="4469" y="0"/>
                  </a:lnTo>
                  <a:lnTo>
                    <a:pt x="4033" y="55"/>
                  </a:lnTo>
                  <a:lnTo>
                    <a:pt x="3543" y="109"/>
                  </a:lnTo>
                  <a:lnTo>
                    <a:pt x="3161" y="218"/>
                  </a:lnTo>
                  <a:lnTo>
                    <a:pt x="2726" y="382"/>
                  </a:lnTo>
                  <a:lnTo>
                    <a:pt x="2344" y="545"/>
                  </a:lnTo>
                  <a:lnTo>
                    <a:pt x="2017" y="763"/>
                  </a:lnTo>
                  <a:lnTo>
                    <a:pt x="1690" y="1036"/>
                  </a:lnTo>
                  <a:lnTo>
                    <a:pt x="1363" y="1308"/>
                  </a:lnTo>
                  <a:lnTo>
                    <a:pt x="1091" y="1580"/>
                  </a:lnTo>
                  <a:lnTo>
                    <a:pt x="818" y="1907"/>
                  </a:lnTo>
                  <a:lnTo>
                    <a:pt x="600" y="2289"/>
                  </a:lnTo>
                  <a:lnTo>
                    <a:pt x="437" y="2670"/>
                  </a:lnTo>
                  <a:lnTo>
                    <a:pt x="273" y="3052"/>
                  </a:lnTo>
                  <a:lnTo>
                    <a:pt x="164" y="3433"/>
                  </a:lnTo>
                  <a:lnTo>
                    <a:pt x="55" y="3869"/>
                  </a:lnTo>
                  <a:lnTo>
                    <a:pt x="1" y="4305"/>
                  </a:lnTo>
                  <a:lnTo>
                    <a:pt x="1" y="4741"/>
                  </a:lnTo>
                  <a:lnTo>
                    <a:pt x="1" y="5177"/>
                  </a:lnTo>
                  <a:lnTo>
                    <a:pt x="55" y="5667"/>
                  </a:lnTo>
                  <a:lnTo>
                    <a:pt x="110" y="6103"/>
                  </a:lnTo>
                  <a:lnTo>
                    <a:pt x="273" y="6539"/>
                  </a:lnTo>
                  <a:lnTo>
                    <a:pt x="437" y="6975"/>
                  </a:lnTo>
                  <a:lnTo>
                    <a:pt x="600" y="7465"/>
                  </a:lnTo>
                  <a:lnTo>
                    <a:pt x="873" y="7901"/>
                  </a:lnTo>
                  <a:lnTo>
                    <a:pt x="1145" y="8337"/>
                  </a:lnTo>
                  <a:lnTo>
                    <a:pt x="1527" y="8719"/>
                  </a:lnTo>
                  <a:lnTo>
                    <a:pt x="1854" y="9155"/>
                  </a:lnTo>
                  <a:lnTo>
                    <a:pt x="1854" y="9155"/>
                  </a:lnTo>
                  <a:lnTo>
                    <a:pt x="2562" y="9754"/>
                  </a:lnTo>
                  <a:lnTo>
                    <a:pt x="3270" y="10244"/>
                  </a:lnTo>
                  <a:lnTo>
                    <a:pt x="4033" y="10626"/>
                  </a:lnTo>
                  <a:lnTo>
                    <a:pt x="4796" y="10953"/>
                  </a:lnTo>
                  <a:lnTo>
                    <a:pt x="5614" y="11225"/>
                  </a:lnTo>
                  <a:lnTo>
                    <a:pt x="6485" y="11389"/>
                  </a:lnTo>
                  <a:lnTo>
                    <a:pt x="8229" y="11716"/>
                  </a:lnTo>
                  <a:lnTo>
                    <a:pt x="9973" y="12043"/>
                  </a:lnTo>
                  <a:lnTo>
                    <a:pt x="10899" y="12206"/>
                  </a:lnTo>
                  <a:lnTo>
                    <a:pt x="11771" y="12424"/>
                  </a:lnTo>
                  <a:lnTo>
                    <a:pt x="12643" y="12642"/>
                  </a:lnTo>
                  <a:lnTo>
                    <a:pt x="13515" y="12969"/>
                  </a:lnTo>
                  <a:lnTo>
                    <a:pt x="14332" y="13350"/>
                  </a:lnTo>
                  <a:lnTo>
                    <a:pt x="15149" y="138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7232654" y="3021617"/>
              <a:ext cx="380568" cy="333118"/>
            </a:xfrm>
            <a:custGeom>
              <a:avLst/>
              <a:gdLst/>
              <a:ahLst/>
              <a:cxnLst/>
              <a:rect l="l" t="t" r="r" b="b"/>
              <a:pathLst>
                <a:path w="15150" h="13841" extrusionOk="0">
                  <a:moveTo>
                    <a:pt x="4524" y="0"/>
                  </a:moveTo>
                  <a:lnTo>
                    <a:pt x="3979" y="55"/>
                  </a:lnTo>
                  <a:lnTo>
                    <a:pt x="3543" y="109"/>
                  </a:lnTo>
                  <a:lnTo>
                    <a:pt x="3052" y="273"/>
                  </a:lnTo>
                  <a:lnTo>
                    <a:pt x="2617" y="436"/>
                  </a:lnTo>
                  <a:lnTo>
                    <a:pt x="2235" y="600"/>
                  </a:lnTo>
                  <a:lnTo>
                    <a:pt x="1854" y="872"/>
                  </a:lnTo>
                  <a:lnTo>
                    <a:pt x="1527" y="1144"/>
                  </a:lnTo>
                  <a:lnTo>
                    <a:pt x="1200" y="1471"/>
                  </a:lnTo>
                  <a:lnTo>
                    <a:pt x="927" y="1798"/>
                  </a:lnTo>
                  <a:lnTo>
                    <a:pt x="709" y="2180"/>
                  </a:lnTo>
                  <a:lnTo>
                    <a:pt x="491" y="2561"/>
                  </a:lnTo>
                  <a:lnTo>
                    <a:pt x="273" y="2997"/>
                  </a:lnTo>
                  <a:lnTo>
                    <a:pt x="164" y="3433"/>
                  </a:lnTo>
                  <a:lnTo>
                    <a:pt x="55" y="3869"/>
                  </a:lnTo>
                  <a:lnTo>
                    <a:pt x="1" y="4359"/>
                  </a:lnTo>
                  <a:lnTo>
                    <a:pt x="1" y="4795"/>
                  </a:lnTo>
                  <a:lnTo>
                    <a:pt x="1" y="5340"/>
                  </a:lnTo>
                  <a:lnTo>
                    <a:pt x="110" y="5940"/>
                  </a:lnTo>
                  <a:lnTo>
                    <a:pt x="219" y="6485"/>
                  </a:lnTo>
                  <a:lnTo>
                    <a:pt x="437" y="7029"/>
                  </a:lnTo>
                  <a:lnTo>
                    <a:pt x="709" y="7574"/>
                  </a:lnTo>
                  <a:lnTo>
                    <a:pt x="1036" y="8119"/>
                  </a:lnTo>
                  <a:lnTo>
                    <a:pt x="1418" y="8664"/>
                  </a:lnTo>
                  <a:lnTo>
                    <a:pt x="1854" y="9155"/>
                  </a:lnTo>
                  <a:lnTo>
                    <a:pt x="2562" y="9754"/>
                  </a:lnTo>
                  <a:lnTo>
                    <a:pt x="3270" y="10244"/>
                  </a:lnTo>
                  <a:lnTo>
                    <a:pt x="4033" y="10626"/>
                  </a:lnTo>
                  <a:lnTo>
                    <a:pt x="4796" y="10953"/>
                  </a:lnTo>
                  <a:lnTo>
                    <a:pt x="5614" y="11225"/>
                  </a:lnTo>
                  <a:lnTo>
                    <a:pt x="6485" y="11389"/>
                  </a:lnTo>
                  <a:lnTo>
                    <a:pt x="8229" y="11716"/>
                  </a:lnTo>
                  <a:lnTo>
                    <a:pt x="9973" y="12043"/>
                  </a:lnTo>
                  <a:lnTo>
                    <a:pt x="10899" y="12206"/>
                  </a:lnTo>
                  <a:lnTo>
                    <a:pt x="11771" y="12424"/>
                  </a:lnTo>
                  <a:lnTo>
                    <a:pt x="12643" y="12642"/>
                  </a:lnTo>
                  <a:lnTo>
                    <a:pt x="13515" y="12969"/>
                  </a:lnTo>
                  <a:lnTo>
                    <a:pt x="14332" y="13350"/>
                  </a:lnTo>
                  <a:lnTo>
                    <a:pt x="15149" y="13841"/>
                  </a:lnTo>
                  <a:lnTo>
                    <a:pt x="15095" y="13405"/>
                  </a:lnTo>
                  <a:lnTo>
                    <a:pt x="14931" y="12206"/>
                  </a:lnTo>
                  <a:lnTo>
                    <a:pt x="14768" y="11443"/>
                  </a:lnTo>
                  <a:lnTo>
                    <a:pt x="14496" y="10517"/>
                  </a:lnTo>
                  <a:lnTo>
                    <a:pt x="14223" y="9536"/>
                  </a:lnTo>
                  <a:lnTo>
                    <a:pt x="13842" y="8446"/>
                  </a:lnTo>
                  <a:lnTo>
                    <a:pt x="13406" y="7356"/>
                  </a:lnTo>
                  <a:lnTo>
                    <a:pt x="12861" y="6212"/>
                  </a:lnTo>
                  <a:lnTo>
                    <a:pt x="12207" y="5122"/>
                  </a:lnTo>
                  <a:lnTo>
                    <a:pt x="11444" y="4032"/>
                  </a:lnTo>
                  <a:lnTo>
                    <a:pt x="11008" y="3542"/>
                  </a:lnTo>
                  <a:lnTo>
                    <a:pt x="10572" y="3052"/>
                  </a:lnTo>
                  <a:lnTo>
                    <a:pt x="10082" y="2561"/>
                  </a:lnTo>
                  <a:lnTo>
                    <a:pt x="9537" y="2125"/>
                  </a:lnTo>
                  <a:lnTo>
                    <a:pt x="8992" y="1689"/>
                  </a:lnTo>
                  <a:lnTo>
                    <a:pt x="8393" y="1308"/>
                  </a:lnTo>
                  <a:lnTo>
                    <a:pt x="7793" y="927"/>
                  </a:lnTo>
                  <a:lnTo>
                    <a:pt x="7139" y="654"/>
                  </a:lnTo>
                  <a:lnTo>
                    <a:pt x="6431" y="382"/>
                  </a:lnTo>
                  <a:lnTo>
                    <a:pt x="5777" y="164"/>
                  </a:lnTo>
                  <a:lnTo>
                    <a:pt x="5123" y="55"/>
                  </a:lnTo>
                  <a:lnTo>
                    <a:pt x="4524" y="0"/>
                  </a:lnTo>
                  <a:close/>
                </a:path>
              </a:pathLst>
            </a:custGeom>
            <a:solidFill>
              <a:srgbClr val="CF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7232654" y="3021617"/>
              <a:ext cx="380568" cy="333118"/>
            </a:xfrm>
            <a:custGeom>
              <a:avLst/>
              <a:gdLst/>
              <a:ahLst/>
              <a:cxnLst/>
              <a:rect l="l" t="t" r="r" b="b"/>
              <a:pathLst>
                <a:path w="15150" h="13841" fill="none" extrusionOk="0">
                  <a:moveTo>
                    <a:pt x="4524" y="0"/>
                  </a:moveTo>
                  <a:lnTo>
                    <a:pt x="4524" y="0"/>
                  </a:lnTo>
                  <a:lnTo>
                    <a:pt x="3979" y="55"/>
                  </a:lnTo>
                  <a:lnTo>
                    <a:pt x="3543" y="109"/>
                  </a:lnTo>
                  <a:lnTo>
                    <a:pt x="3052" y="273"/>
                  </a:lnTo>
                  <a:lnTo>
                    <a:pt x="2617" y="436"/>
                  </a:lnTo>
                  <a:lnTo>
                    <a:pt x="2235" y="600"/>
                  </a:lnTo>
                  <a:lnTo>
                    <a:pt x="1854" y="872"/>
                  </a:lnTo>
                  <a:lnTo>
                    <a:pt x="1527" y="1144"/>
                  </a:lnTo>
                  <a:lnTo>
                    <a:pt x="1200" y="1471"/>
                  </a:lnTo>
                  <a:lnTo>
                    <a:pt x="927" y="1798"/>
                  </a:lnTo>
                  <a:lnTo>
                    <a:pt x="709" y="2180"/>
                  </a:lnTo>
                  <a:lnTo>
                    <a:pt x="491" y="2561"/>
                  </a:lnTo>
                  <a:lnTo>
                    <a:pt x="273" y="2997"/>
                  </a:lnTo>
                  <a:lnTo>
                    <a:pt x="164" y="3433"/>
                  </a:lnTo>
                  <a:lnTo>
                    <a:pt x="55" y="3869"/>
                  </a:lnTo>
                  <a:lnTo>
                    <a:pt x="1" y="4359"/>
                  </a:lnTo>
                  <a:lnTo>
                    <a:pt x="1" y="4795"/>
                  </a:lnTo>
                  <a:lnTo>
                    <a:pt x="1" y="4795"/>
                  </a:lnTo>
                  <a:lnTo>
                    <a:pt x="1" y="5340"/>
                  </a:lnTo>
                  <a:lnTo>
                    <a:pt x="110" y="5940"/>
                  </a:lnTo>
                  <a:lnTo>
                    <a:pt x="219" y="6485"/>
                  </a:lnTo>
                  <a:lnTo>
                    <a:pt x="437" y="7029"/>
                  </a:lnTo>
                  <a:lnTo>
                    <a:pt x="709" y="7574"/>
                  </a:lnTo>
                  <a:lnTo>
                    <a:pt x="1036" y="8119"/>
                  </a:lnTo>
                  <a:lnTo>
                    <a:pt x="1418" y="8664"/>
                  </a:lnTo>
                  <a:lnTo>
                    <a:pt x="1854" y="9155"/>
                  </a:lnTo>
                  <a:lnTo>
                    <a:pt x="1854" y="9155"/>
                  </a:lnTo>
                  <a:lnTo>
                    <a:pt x="2562" y="9754"/>
                  </a:lnTo>
                  <a:lnTo>
                    <a:pt x="3270" y="10244"/>
                  </a:lnTo>
                  <a:lnTo>
                    <a:pt x="4033" y="10626"/>
                  </a:lnTo>
                  <a:lnTo>
                    <a:pt x="4796" y="10953"/>
                  </a:lnTo>
                  <a:lnTo>
                    <a:pt x="5614" y="11225"/>
                  </a:lnTo>
                  <a:lnTo>
                    <a:pt x="6485" y="11389"/>
                  </a:lnTo>
                  <a:lnTo>
                    <a:pt x="8229" y="11716"/>
                  </a:lnTo>
                  <a:lnTo>
                    <a:pt x="9973" y="12043"/>
                  </a:lnTo>
                  <a:lnTo>
                    <a:pt x="10899" y="12206"/>
                  </a:lnTo>
                  <a:lnTo>
                    <a:pt x="11771" y="12424"/>
                  </a:lnTo>
                  <a:lnTo>
                    <a:pt x="12643" y="12642"/>
                  </a:lnTo>
                  <a:lnTo>
                    <a:pt x="13515" y="12969"/>
                  </a:lnTo>
                  <a:lnTo>
                    <a:pt x="14332" y="13350"/>
                  </a:lnTo>
                  <a:lnTo>
                    <a:pt x="15149" y="13841"/>
                  </a:lnTo>
                  <a:lnTo>
                    <a:pt x="15149" y="13841"/>
                  </a:lnTo>
                  <a:lnTo>
                    <a:pt x="15095" y="13405"/>
                  </a:lnTo>
                  <a:lnTo>
                    <a:pt x="14931" y="12206"/>
                  </a:lnTo>
                  <a:lnTo>
                    <a:pt x="14768" y="11443"/>
                  </a:lnTo>
                  <a:lnTo>
                    <a:pt x="14496" y="10517"/>
                  </a:lnTo>
                  <a:lnTo>
                    <a:pt x="14223" y="9536"/>
                  </a:lnTo>
                  <a:lnTo>
                    <a:pt x="13842" y="8446"/>
                  </a:lnTo>
                  <a:lnTo>
                    <a:pt x="13406" y="7356"/>
                  </a:lnTo>
                  <a:lnTo>
                    <a:pt x="12861" y="6212"/>
                  </a:lnTo>
                  <a:lnTo>
                    <a:pt x="12207" y="5122"/>
                  </a:lnTo>
                  <a:lnTo>
                    <a:pt x="11444" y="4032"/>
                  </a:lnTo>
                  <a:lnTo>
                    <a:pt x="11008" y="3542"/>
                  </a:lnTo>
                  <a:lnTo>
                    <a:pt x="10572" y="3052"/>
                  </a:lnTo>
                  <a:lnTo>
                    <a:pt x="10082" y="2561"/>
                  </a:lnTo>
                  <a:lnTo>
                    <a:pt x="9537" y="2125"/>
                  </a:lnTo>
                  <a:lnTo>
                    <a:pt x="8992" y="1689"/>
                  </a:lnTo>
                  <a:lnTo>
                    <a:pt x="8393" y="1308"/>
                  </a:lnTo>
                  <a:lnTo>
                    <a:pt x="7793" y="927"/>
                  </a:lnTo>
                  <a:lnTo>
                    <a:pt x="7139" y="654"/>
                  </a:lnTo>
                  <a:lnTo>
                    <a:pt x="7139" y="654"/>
                  </a:lnTo>
                  <a:lnTo>
                    <a:pt x="6431" y="382"/>
                  </a:lnTo>
                  <a:lnTo>
                    <a:pt x="5777" y="164"/>
                  </a:lnTo>
                  <a:lnTo>
                    <a:pt x="5123" y="55"/>
                  </a:lnTo>
                  <a:lnTo>
                    <a:pt x="45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7312058" y="3064890"/>
              <a:ext cx="407924" cy="845900"/>
            </a:xfrm>
            <a:custGeom>
              <a:avLst/>
              <a:gdLst/>
              <a:ahLst/>
              <a:cxnLst/>
              <a:rect l="l" t="t" r="r" b="b"/>
              <a:pathLst>
                <a:path w="16239" h="35147" extrusionOk="0">
                  <a:moveTo>
                    <a:pt x="3215" y="0"/>
                  </a:moveTo>
                  <a:lnTo>
                    <a:pt x="3215" y="55"/>
                  </a:lnTo>
                  <a:lnTo>
                    <a:pt x="3651" y="545"/>
                  </a:lnTo>
                  <a:lnTo>
                    <a:pt x="4087" y="1036"/>
                  </a:lnTo>
                  <a:lnTo>
                    <a:pt x="4469" y="1581"/>
                  </a:lnTo>
                  <a:lnTo>
                    <a:pt x="4796" y="2126"/>
                  </a:lnTo>
                  <a:lnTo>
                    <a:pt x="5123" y="2670"/>
                  </a:lnTo>
                  <a:lnTo>
                    <a:pt x="5450" y="3270"/>
                  </a:lnTo>
                  <a:lnTo>
                    <a:pt x="5776" y="4033"/>
                  </a:lnTo>
                  <a:lnTo>
                    <a:pt x="4578" y="3161"/>
                  </a:lnTo>
                  <a:lnTo>
                    <a:pt x="3270" y="2343"/>
                  </a:lnTo>
                  <a:lnTo>
                    <a:pt x="1690" y="1526"/>
                  </a:lnTo>
                  <a:lnTo>
                    <a:pt x="55" y="763"/>
                  </a:lnTo>
                  <a:lnTo>
                    <a:pt x="0" y="818"/>
                  </a:lnTo>
                  <a:lnTo>
                    <a:pt x="55" y="872"/>
                  </a:lnTo>
                  <a:lnTo>
                    <a:pt x="981" y="1199"/>
                  </a:lnTo>
                  <a:lnTo>
                    <a:pt x="1853" y="1635"/>
                  </a:lnTo>
                  <a:lnTo>
                    <a:pt x="2725" y="2180"/>
                  </a:lnTo>
                  <a:lnTo>
                    <a:pt x="3597" y="2725"/>
                  </a:lnTo>
                  <a:lnTo>
                    <a:pt x="4414" y="3324"/>
                  </a:lnTo>
                  <a:lnTo>
                    <a:pt x="5232" y="3924"/>
                  </a:lnTo>
                  <a:lnTo>
                    <a:pt x="5994" y="4632"/>
                  </a:lnTo>
                  <a:lnTo>
                    <a:pt x="6703" y="5286"/>
                  </a:lnTo>
                  <a:lnTo>
                    <a:pt x="7520" y="6158"/>
                  </a:lnTo>
                  <a:lnTo>
                    <a:pt x="8338" y="7030"/>
                  </a:lnTo>
                  <a:lnTo>
                    <a:pt x="7357" y="7030"/>
                  </a:lnTo>
                  <a:lnTo>
                    <a:pt x="6376" y="6975"/>
                  </a:lnTo>
                  <a:lnTo>
                    <a:pt x="5395" y="6866"/>
                  </a:lnTo>
                  <a:lnTo>
                    <a:pt x="4414" y="6703"/>
                  </a:lnTo>
                  <a:lnTo>
                    <a:pt x="3324" y="6485"/>
                  </a:lnTo>
                  <a:lnTo>
                    <a:pt x="2235" y="6212"/>
                  </a:lnTo>
                  <a:lnTo>
                    <a:pt x="1199" y="5831"/>
                  </a:lnTo>
                  <a:lnTo>
                    <a:pt x="218" y="5286"/>
                  </a:lnTo>
                  <a:lnTo>
                    <a:pt x="164" y="5340"/>
                  </a:lnTo>
                  <a:lnTo>
                    <a:pt x="218" y="5395"/>
                  </a:lnTo>
                  <a:lnTo>
                    <a:pt x="1254" y="5885"/>
                  </a:lnTo>
                  <a:lnTo>
                    <a:pt x="2344" y="6321"/>
                  </a:lnTo>
                  <a:lnTo>
                    <a:pt x="3379" y="6703"/>
                  </a:lnTo>
                  <a:lnTo>
                    <a:pt x="4414" y="7030"/>
                  </a:lnTo>
                  <a:lnTo>
                    <a:pt x="5450" y="7248"/>
                  </a:lnTo>
                  <a:lnTo>
                    <a:pt x="6485" y="7357"/>
                  </a:lnTo>
                  <a:lnTo>
                    <a:pt x="8556" y="7357"/>
                  </a:lnTo>
                  <a:lnTo>
                    <a:pt x="9427" y="8446"/>
                  </a:lnTo>
                  <a:lnTo>
                    <a:pt x="10245" y="9591"/>
                  </a:lnTo>
                  <a:lnTo>
                    <a:pt x="10245" y="9591"/>
                  </a:lnTo>
                  <a:lnTo>
                    <a:pt x="9373" y="9427"/>
                  </a:lnTo>
                  <a:lnTo>
                    <a:pt x="8556" y="9264"/>
                  </a:lnTo>
                  <a:lnTo>
                    <a:pt x="8011" y="9155"/>
                  </a:lnTo>
                  <a:lnTo>
                    <a:pt x="7466" y="8991"/>
                  </a:lnTo>
                  <a:lnTo>
                    <a:pt x="6975" y="8773"/>
                  </a:lnTo>
                  <a:lnTo>
                    <a:pt x="6485" y="8555"/>
                  </a:lnTo>
                  <a:lnTo>
                    <a:pt x="6430" y="8555"/>
                  </a:lnTo>
                  <a:lnTo>
                    <a:pt x="6430" y="8610"/>
                  </a:lnTo>
                  <a:lnTo>
                    <a:pt x="7411" y="9046"/>
                  </a:lnTo>
                  <a:lnTo>
                    <a:pt x="8447" y="9373"/>
                  </a:lnTo>
                  <a:lnTo>
                    <a:pt x="9536" y="9700"/>
                  </a:lnTo>
                  <a:lnTo>
                    <a:pt x="10463" y="9918"/>
                  </a:lnTo>
                  <a:lnTo>
                    <a:pt x="11008" y="10844"/>
                  </a:lnTo>
                  <a:lnTo>
                    <a:pt x="11553" y="11770"/>
                  </a:lnTo>
                  <a:lnTo>
                    <a:pt x="12097" y="12751"/>
                  </a:lnTo>
                  <a:lnTo>
                    <a:pt x="12588" y="13732"/>
                  </a:lnTo>
                  <a:lnTo>
                    <a:pt x="13024" y="14767"/>
                  </a:lnTo>
                  <a:lnTo>
                    <a:pt x="13405" y="15803"/>
                  </a:lnTo>
                  <a:lnTo>
                    <a:pt x="13787" y="16838"/>
                  </a:lnTo>
                  <a:lnTo>
                    <a:pt x="14114" y="17873"/>
                  </a:lnTo>
                  <a:lnTo>
                    <a:pt x="14713" y="19944"/>
                  </a:lnTo>
                  <a:lnTo>
                    <a:pt x="15149" y="22069"/>
                  </a:lnTo>
                  <a:lnTo>
                    <a:pt x="15476" y="24194"/>
                  </a:lnTo>
                  <a:lnTo>
                    <a:pt x="15694" y="26374"/>
                  </a:lnTo>
                  <a:lnTo>
                    <a:pt x="15857" y="28553"/>
                  </a:lnTo>
                  <a:lnTo>
                    <a:pt x="15857" y="30733"/>
                  </a:lnTo>
                  <a:lnTo>
                    <a:pt x="15748" y="32858"/>
                  </a:lnTo>
                  <a:lnTo>
                    <a:pt x="15639" y="35038"/>
                  </a:lnTo>
                  <a:lnTo>
                    <a:pt x="15639" y="35092"/>
                  </a:lnTo>
                  <a:lnTo>
                    <a:pt x="15694" y="35147"/>
                  </a:lnTo>
                  <a:lnTo>
                    <a:pt x="15803" y="35147"/>
                  </a:lnTo>
                  <a:lnTo>
                    <a:pt x="15803" y="35092"/>
                  </a:lnTo>
                  <a:lnTo>
                    <a:pt x="16021" y="33839"/>
                  </a:lnTo>
                  <a:lnTo>
                    <a:pt x="16130" y="32640"/>
                  </a:lnTo>
                  <a:lnTo>
                    <a:pt x="16184" y="31387"/>
                  </a:lnTo>
                  <a:lnTo>
                    <a:pt x="16239" y="30134"/>
                  </a:lnTo>
                  <a:lnTo>
                    <a:pt x="16239" y="27682"/>
                  </a:lnTo>
                  <a:lnTo>
                    <a:pt x="16184" y="25230"/>
                  </a:lnTo>
                  <a:lnTo>
                    <a:pt x="15966" y="23159"/>
                  </a:lnTo>
                  <a:lnTo>
                    <a:pt x="15639" y="21088"/>
                  </a:lnTo>
                  <a:lnTo>
                    <a:pt x="15203" y="19072"/>
                  </a:lnTo>
                  <a:lnTo>
                    <a:pt x="14931" y="18091"/>
                  </a:lnTo>
                  <a:lnTo>
                    <a:pt x="14658" y="17110"/>
                  </a:lnTo>
                  <a:lnTo>
                    <a:pt x="14332" y="16130"/>
                  </a:lnTo>
                  <a:lnTo>
                    <a:pt x="14005" y="15149"/>
                  </a:lnTo>
                  <a:lnTo>
                    <a:pt x="13569" y="14222"/>
                  </a:lnTo>
                  <a:lnTo>
                    <a:pt x="13187" y="13296"/>
                  </a:lnTo>
                  <a:lnTo>
                    <a:pt x="12697" y="12370"/>
                  </a:lnTo>
                  <a:lnTo>
                    <a:pt x="12206" y="11443"/>
                  </a:lnTo>
                  <a:lnTo>
                    <a:pt x="11661" y="10572"/>
                  </a:lnTo>
                  <a:lnTo>
                    <a:pt x="11117" y="9700"/>
                  </a:lnTo>
                  <a:lnTo>
                    <a:pt x="10190" y="8446"/>
                  </a:lnTo>
                  <a:lnTo>
                    <a:pt x="10081" y="7956"/>
                  </a:lnTo>
                  <a:lnTo>
                    <a:pt x="9972" y="7466"/>
                  </a:lnTo>
                  <a:lnTo>
                    <a:pt x="9754" y="6703"/>
                  </a:lnTo>
                  <a:lnTo>
                    <a:pt x="9482" y="5994"/>
                  </a:lnTo>
                  <a:lnTo>
                    <a:pt x="8773" y="4523"/>
                  </a:lnTo>
                  <a:lnTo>
                    <a:pt x="7956" y="3161"/>
                  </a:lnTo>
                  <a:lnTo>
                    <a:pt x="7902" y="3161"/>
                  </a:lnTo>
                  <a:lnTo>
                    <a:pt x="7902" y="3215"/>
                  </a:lnTo>
                  <a:lnTo>
                    <a:pt x="8283" y="3869"/>
                  </a:lnTo>
                  <a:lnTo>
                    <a:pt x="8610" y="4578"/>
                  </a:lnTo>
                  <a:lnTo>
                    <a:pt x="8937" y="5340"/>
                  </a:lnTo>
                  <a:lnTo>
                    <a:pt x="9209" y="6103"/>
                  </a:lnTo>
                  <a:lnTo>
                    <a:pt x="9591" y="7520"/>
                  </a:lnTo>
                  <a:lnTo>
                    <a:pt x="9700" y="7847"/>
                  </a:lnTo>
                  <a:lnTo>
                    <a:pt x="8882" y="6921"/>
                  </a:lnTo>
                  <a:lnTo>
                    <a:pt x="8011" y="5994"/>
                  </a:lnTo>
                  <a:lnTo>
                    <a:pt x="7139" y="5177"/>
                  </a:lnTo>
                  <a:lnTo>
                    <a:pt x="6212" y="4360"/>
                  </a:lnTo>
                  <a:lnTo>
                    <a:pt x="6158" y="4305"/>
                  </a:lnTo>
                  <a:lnTo>
                    <a:pt x="5940" y="3706"/>
                  </a:lnTo>
                  <a:lnTo>
                    <a:pt x="5667" y="3161"/>
                  </a:lnTo>
                  <a:lnTo>
                    <a:pt x="5341" y="2561"/>
                  </a:lnTo>
                  <a:lnTo>
                    <a:pt x="4959" y="2017"/>
                  </a:lnTo>
                  <a:lnTo>
                    <a:pt x="4142" y="981"/>
                  </a:lnTo>
                  <a:lnTo>
                    <a:pt x="327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7459890" y="3084553"/>
              <a:ext cx="39715" cy="68231"/>
            </a:xfrm>
            <a:custGeom>
              <a:avLst/>
              <a:gdLst/>
              <a:ahLst/>
              <a:cxnLst/>
              <a:rect l="l" t="t" r="r" b="b"/>
              <a:pathLst>
                <a:path w="1581" h="2835" extrusionOk="0">
                  <a:moveTo>
                    <a:pt x="0" y="1"/>
                  </a:moveTo>
                  <a:lnTo>
                    <a:pt x="491" y="655"/>
                  </a:lnTo>
                  <a:lnTo>
                    <a:pt x="872" y="1363"/>
                  </a:lnTo>
                  <a:lnTo>
                    <a:pt x="1581" y="2834"/>
                  </a:lnTo>
                  <a:lnTo>
                    <a:pt x="1308" y="2071"/>
                  </a:lnTo>
                  <a:lnTo>
                    <a:pt x="981" y="1309"/>
                  </a:lnTo>
                  <a:lnTo>
                    <a:pt x="545" y="600"/>
                  </a:lnTo>
                  <a:lnTo>
                    <a:pt x="5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1"/>
            <p:cNvSpPr/>
            <p:nvPr/>
          </p:nvSpPr>
          <p:spPr>
            <a:xfrm>
              <a:off x="7748719" y="2700291"/>
              <a:ext cx="407924" cy="612494"/>
            </a:xfrm>
            <a:custGeom>
              <a:avLst/>
              <a:gdLst/>
              <a:ahLst/>
              <a:cxnLst/>
              <a:rect l="l" t="t" r="r" b="b"/>
              <a:pathLst>
                <a:path w="16239" h="25449" extrusionOk="0">
                  <a:moveTo>
                    <a:pt x="11116" y="1"/>
                  </a:moveTo>
                  <a:lnTo>
                    <a:pt x="10517" y="110"/>
                  </a:lnTo>
                  <a:lnTo>
                    <a:pt x="9863" y="328"/>
                  </a:lnTo>
                  <a:lnTo>
                    <a:pt x="9263" y="546"/>
                  </a:lnTo>
                  <a:lnTo>
                    <a:pt x="8610" y="873"/>
                  </a:lnTo>
                  <a:lnTo>
                    <a:pt x="7956" y="1309"/>
                  </a:lnTo>
                  <a:lnTo>
                    <a:pt x="7302" y="1745"/>
                  </a:lnTo>
                  <a:lnTo>
                    <a:pt x="6648" y="2290"/>
                  </a:lnTo>
                  <a:lnTo>
                    <a:pt x="6049" y="2943"/>
                  </a:lnTo>
                  <a:lnTo>
                    <a:pt x="5395" y="3597"/>
                  </a:lnTo>
                  <a:lnTo>
                    <a:pt x="4795" y="4360"/>
                  </a:lnTo>
                  <a:lnTo>
                    <a:pt x="4196" y="5178"/>
                  </a:lnTo>
                  <a:lnTo>
                    <a:pt x="3651" y="6104"/>
                  </a:lnTo>
                  <a:lnTo>
                    <a:pt x="3106" y="7030"/>
                  </a:lnTo>
                  <a:lnTo>
                    <a:pt x="2616" y="8066"/>
                  </a:lnTo>
                  <a:lnTo>
                    <a:pt x="2125" y="9155"/>
                  </a:lnTo>
                  <a:lnTo>
                    <a:pt x="1689" y="10354"/>
                  </a:lnTo>
                  <a:lnTo>
                    <a:pt x="1308" y="11553"/>
                  </a:lnTo>
                  <a:lnTo>
                    <a:pt x="926" y="12861"/>
                  </a:lnTo>
                  <a:lnTo>
                    <a:pt x="654" y="14223"/>
                  </a:lnTo>
                  <a:lnTo>
                    <a:pt x="381" y="15640"/>
                  </a:lnTo>
                  <a:lnTo>
                    <a:pt x="218" y="17111"/>
                  </a:lnTo>
                  <a:lnTo>
                    <a:pt x="55" y="18637"/>
                  </a:lnTo>
                  <a:lnTo>
                    <a:pt x="0" y="20271"/>
                  </a:lnTo>
                  <a:lnTo>
                    <a:pt x="0" y="21906"/>
                  </a:lnTo>
                  <a:lnTo>
                    <a:pt x="109" y="23595"/>
                  </a:lnTo>
                  <a:lnTo>
                    <a:pt x="218" y="25394"/>
                  </a:lnTo>
                  <a:lnTo>
                    <a:pt x="272" y="25448"/>
                  </a:lnTo>
                  <a:lnTo>
                    <a:pt x="327" y="25339"/>
                  </a:lnTo>
                  <a:lnTo>
                    <a:pt x="545" y="24958"/>
                  </a:lnTo>
                  <a:lnTo>
                    <a:pt x="926" y="24249"/>
                  </a:lnTo>
                  <a:lnTo>
                    <a:pt x="1580" y="23323"/>
                  </a:lnTo>
                  <a:lnTo>
                    <a:pt x="2016" y="22724"/>
                  </a:lnTo>
                  <a:lnTo>
                    <a:pt x="2507" y="22179"/>
                  </a:lnTo>
                  <a:lnTo>
                    <a:pt x="3106" y="21525"/>
                  </a:lnTo>
                  <a:lnTo>
                    <a:pt x="3760" y="20871"/>
                  </a:lnTo>
                  <a:lnTo>
                    <a:pt x="4523" y="20217"/>
                  </a:lnTo>
                  <a:lnTo>
                    <a:pt x="5395" y="19509"/>
                  </a:lnTo>
                  <a:lnTo>
                    <a:pt x="6375" y="18855"/>
                  </a:lnTo>
                  <a:lnTo>
                    <a:pt x="7465" y="18146"/>
                  </a:lnTo>
                  <a:lnTo>
                    <a:pt x="8501" y="17492"/>
                  </a:lnTo>
                  <a:lnTo>
                    <a:pt x="9590" y="16730"/>
                  </a:lnTo>
                  <a:lnTo>
                    <a:pt x="10626" y="15858"/>
                  </a:lnTo>
                  <a:lnTo>
                    <a:pt x="11607" y="14877"/>
                  </a:lnTo>
                  <a:lnTo>
                    <a:pt x="12587" y="13842"/>
                  </a:lnTo>
                  <a:lnTo>
                    <a:pt x="13459" y="12752"/>
                  </a:lnTo>
                  <a:lnTo>
                    <a:pt x="14277" y="11553"/>
                  </a:lnTo>
                  <a:lnTo>
                    <a:pt x="14985" y="10409"/>
                  </a:lnTo>
                  <a:lnTo>
                    <a:pt x="15257" y="9809"/>
                  </a:lnTo>
                  <a:lnTo>
                    <a:pt x="15530" y="9155"/>
                  </a:lnTo>
                  <a:lnTo>
                    <a:pt x="15748" y="8556"/>
                  </a:lnTo>
                  <a:lnTo>
                    <a:pt x="15911" y="7957"/>
                  </a:lnTo>
                  <a:lnTo>
                    <a:pt x="16075" y="7357"/>
                  </a:lnTo>
                  <a:lnTo>
                    <a:pt x="16184" y="6703"/>
                  </a:lnTo>
                  <a:lnTo>
                    <a:pt x="16238" y="6104"/>
                  </a:lnTo>
                  <a:lnTo>
                    <a:pt x="16238" y="5505"/>
                  </a:lnTo>
                  <a:lnTo>
                    <a:pt x="16184" y="4905"/>
                  </a:lnTo>
                  <a:lnTo>
                    <a:pt x="16075" y="4306"/>
                  </a:lnTo>
                  <a:lnTo>
                    <a:pt x="15911" y="3761"/>
                  </a:lnTo>
                  <a:lnTo>
                    <a:pt x="15693" y="3161"/>
                  </a:lnTo>
                  <a:lnTo>
                    <a:pt x="15421" y="2617"/>
                  </a:lnTo>
                  <a:lnTo>
                    <a:pt x="15094" y="2072"/>
                  </a:lnTo>
                  <a:lnTo>
                    <a:pt x="14658" y="1527"/>
                  </a:lnTo>
                  <a:lnTo>
                    <a:pt x="14222" y="1036"/>
                  </a:lnTo>
                  <a:lnTo>
                    <a:pt x="13786" y="655"/>
                  </a:lnTo>
                  <a:lnTo>
                    <a:pt x="13296" y="382"/>
                  </a:lnTo>
                  <a:lnTo>
                    <a:pt x="12805" y="164"/>
                  </a:lnTo>
                  <a:lnTo>
                    <a:pt x="12260" y="55"/>
                  </a:lnTo>
                  <a:lnTo>
                    <a:pt x="11716"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1"/>
            <p:cNvSpPr/>
            <p:nvPr/>
          </p:nvSpPr>
          <p:spPr>
            <a:xfrm>
              <a:off x="7647410" y="2778992"/>
              <a:ext cx="390139" cy="1399333"/>
            </a:xfrm>
            <a:custGeom>
              <a:avLst/>
              <a:gdLst/>
              <a:ahLst/>
              <a:cxnLst/>
              <a:rect l="l" t="t" r="r" b="b"/>
              <a:pathLst>
                <a:path w="15531" h="58142" extrusionOk="0">
                  <a:moveTo>
                    <a:pt x="12806" y="0"/>
                  </a:moveTo>
                  <a:lnTo>
                    <a:pt x="12752" y="55"/>
                  </a:lnTo>
                  <a:lnTo>
                    <a:pt x="12316" y="1036"/>
                  </a:lnTo>
                  <a:lnTo>
                    <a:pt x="11880" y="1962"/>
                  </a:lnTo>
                  <a:lnTo>
                    <a:pt x="11498" y="2943"/>
                  </a:lnTo>
                  <a:lnTo>
                    <a:pt x="11226" y="3924"/>
                  </a:lnTo>
                  <a:lnTo>
                    <a:pt x="10953" y="4959"/>
                  </a:lnTo>
                  <a:lnTo>
                    <a:pt x="10735" y="5994"/>
                  </a:lnTo>
                  <a:lnTo>
                    <a:pt x="10681" y="6430"/>
                  </a:lnTo>
                  <a:lnTo>
                    <a:pt x="10681" y="6866"/>
                  </a:lnTo>
                  <a:lnTo>
                    <a:pt x="10681" y="7357"/>
                  </a:lnTo>
                  <a:lnTo>
                    <a:pt x="10681" y="7847"/>
                  </a:lnTo>
                  <a:lnTo>
                    <a:pt x="9373" y="9754"/>
                  </a:lnTo>
                  <a:lnTo>
                    <a:pt x="8174" y="11716"/>
                  </a:lnTo>
                  <a:lnTo>
                    <a:pt x="7738" y="12479"/>
                  </a:lnTo>
                  <a:lnTo>
                    <a:pt x="7684" y="10899"/>
                  </a:lnTo>
                  <a:lnTo>
                    <a:pt x="7684" y="9264"/>
                  </a:lnTo>
                  <a:lnTo>
                    <a:pt x="7738" y="8283"/>
                  </a:lnTo>
                  <a:lnTo>
                    <a:pt x="7793" y="7248"/>
                  </a:lnTo>
                  <a:lnTo>
                    <a:pt x="7956" y="6267"/>
                  </a:lnTo>
                  <a:lnTo>
                    <a:pt x="8120" y="5232"/>
                  </a:lnTo>
                  <a:lnTo>
                    <a:pt x="8065" y="5177"/>
                  </a:lnTo>
                  <a:lnTo>
                    <a:pt x="8011" y="5232"/>
                  </a:lnTo>
                  <a:lnTo>
                    <a:pt x="7629" y="7139"/>
                  </a:lnTo>
                  <a:lnTo>
                    <a:pt x="7466" y="8120"/>
                  </a:lnTo>
                  <a:lnTo>
                    <a:pt x="7357" y="9155"/>
                  </a:lnTo>
                  <a:lnTo>
                    <a:pt x="7248" y="10136"/>
                  </a:lnTo>
                  <a:lnTo>
                    <a:pt x="7248" y="11117"/>
                  </a:lnTo>
                  <a:lnTo>
                    <a:pt x="7248" y="12097"/>
                  </a:lnTo>
                  <a:lnTo>
                    <a:pt x="7357" y="13078"/>
                  </a:lnTo>
                  <a:lnTo>
                    <a:pt x="6431" y="14876"/>
                  </a:lnTo>
                  <a:lnTo>
                    <a:pt x="5504" y="16729"/>
                  </a:lnTo>
                  <a:lnTo>
                    <a:pt x="5504" y="16075"/>
                  </a:lnTo>
                  <a:lnTo>
                    <a:pt x="5504" y="14222"/>
                  </a:lnTo>
                  <a:lnTo>
                    <a:pt x="5613" y="12370"/>
                  </a:lnTo>
                  <a:lnTo>
                    <a:pt x="5668" y="11334"/>
                  </a:lnTo>
                  <a:lnTo>
                    <a:pt x="5831" y="10354"/>
                  </a:lnTo>
                  <a:lnTo>
                    <a:pt x="5777" y="10299"/>
                  </a:lnTo>
                  <a:lnTo>
                    <a:pt x="5722" y="10354"/>
                  </a:lnTo>
                  <a:lnTo>
                    <a:pt x="5668" y="11280"/>
                  </a:lnTo>
                  <a:lnTo>
                    <a:pt x="5504" y="12261"/>
                  </a:lnTo>
                  <a:lnTo>
                    <a:pt x="5341" y="14168"/>
                  </a:lnTo>
                  <a:lnTo>
                    <a:pt x="5177" y="16075"/>
                  </a:lnTo>
                  <a:lnTo>
                    <a:pt x="5123" y="16784"/>
                  </a:lnTo>
                  <a:lnTo>
                    <a:pt x="5123" y="17546"/>
                  </a:lnTo>
                  <a:lnTo>
                    <a:pt x="4305" y="19508"/>
                  </a:lnTo>
                  <a:lnTo>
                    <a:pt x="3597" y="21470"/>
                  </a:lnTo>
                  <a:lnTo>
                    <a:pt x="3161" y="22832"/>
                  </a:lnTo>
                  <a:lnTo>
                    <a:pt x="2725" y="24249"/>
                  </a:lnTo>
                  <a:lnTo>
                    <a:pt x="2398" y="25665"/>
                  </a:lnTo>
                  <a:lnTo>
                    <a:pt x="2017" y="27028"/>
                  </a:lnTo>
                  <a:lnTo>
                    <a:pt x="1744" y="28445"/>
                  </a:lnTo>
                  <a:lnTo>
                    <a:pt x="1472" y="29916"/>
                  </a:lnTo>
                  <a:lnTo>
                    <a:pt x="1254" y="31333"/>
                  </a:lnTo>
                  <a:lnTo>
                    <a:pt x="1036" y="32749"/>
                  </a:lnTo>
                  <a:lnTo>
                    <a:pt x="655" y="35910"/>
                  </a:lnTo>
                  <a:lnTo>
                    <a:pt x="382" y="39070"/>
                  </a:lnTo>
                  <a:lnTo>
                    <a:pt x="164" y="42231"/>
                  </a:lnTo>
                  <a:lnTo>
                    <a:pt x="55" y="45391"/>
                  </a:lnTo>
                  <a:lnTo>
                    <a:pt x="1" y="48606"/>
                  </a:lnTo>
                  <a:lnTo>
                    <a:pt x="55" y="50186"/>
                  </a:lnTo>
                  <a:lnTo>
                    <a:pt x="110" y="51766"/>
                  </a:lnTo>
                  <a:lnTo>
                    <a:pt x="219" y="54927"/>
                  </a:lnTo>
                  <a:lnTo>
                    <a:pt x="328" y="56507"/>
                  </a:lnTo>
                  <a:lnTo>
                    <a:pt x="491" y="58087"/>
                  </a:lnTo>
                  <a:lnTo>
                    <a:pt x="546" y="58142"/>
                  </a:lnTo>
                  <a:lnTo>
                    <a:pt x="600" y="58142"/>
                  </a:lnTo>
                  <a:lnTo>
                    <a:pt x="655" y="58087"/>
                  </a:lnTo>
                  <a:lnTo>
                    <a:pt x="600" y="54546"/>
                  </a:lnTo>
                  <a:lnTo>
                    <a:pt x="546" y="52802"/>
                  </a:lnTo>
                  <a:lnTo>
                    <a:pt x="546" y="51058"/>
                  </a:lnTo>
                  <a:lnTo>
                    <a:pt x="600" y="47516"/>
                  </a:lnTo>
                  <a:lnTo>
                    <a:pt x="764" y="43974"/>
                  </a:lnTo>
                  <a:lnTo>
                    <a:pt x="982" y="41032"/>
                  </a:lnTo>
                  <a:lnTo>
                    <a:pt x="1199" y="38089"/>
                  </a:lnTo>
                  <a:lnTo>
                    <a:pt x="1581" y="35147"/>
                  </a:lnTo>
                  <a:lnTo>
                    <a:pt x="1962" y="32204"/>
                  </a:lnTo>
                  <a:lnTo>
                    <a:pt x="2507" y="29262"/>
                  </a:lnTo>
                  <a:lnTo>
                    <a:pt x="3107" y="26374"/>
                  </a:lnTo>
                  <a:lnTo>
                    <a:pt x="3488" y="24957"/>
                  </a:lnTo>
                  <a:lnTo>
                    <a:pt x="3870" y="23540"/>
                  </a:lnTo>
                  <a:lnTo>
                    <a:pt x="4305" y="22124"/>
                  </a:lnTo>
                  <a:lnTo>
                    <a:pt x="4741" y="20707"/>
                  </a:lnTo>
                  <a:lnTo>
                    <a:pt x="5613" y="18418"/>
                  </a:lnTo>
                  <a:lnTo>
                    <a:pt x="6540" y="16184"/>
                  </a:lnTo>
                  <a:lnTo>
                    <a:pt x="7738" y="15530"/>
                  </a:lnTo>
                  <a:lnTo>
                    <a:pt x="8937" y="14876"/>
                  </a:lnTo>
                  <a:lnTo>
                    <a:pt x="9537" y="14495"/>
                  </a:lnTo>
                  <a:lnTo>
                    <a:pt x="10136" y="14113"/>
                  </a:lnTo>
                  <a:lnTo>
                    <a:pt x="10735" y="13678"/>
                  </a:lnTo>
                  <a:lnTo>
                    <a:pt x="11280" y="13187"/>
                  </a:lnTo>
                  <a:lnTo>
                    <a:pt x="11280" y="13133"/>
                  </a:lnTo>
                  <a:lnTo>
                    <a:pt x="11226" y="13133"/>
                  </a:lnTo>
                  <a:lnTo>
                    <a:pt x="10626" y="13569"/>
                  </a:lnTo>
                  <a:lnTo>
                    <a:pt x="9973" y="13896"/>
                  </a:lnTo>
                  <a:lnTo>
                    <a:pt x="8665" y="14604"/>
                  </a:lnTo>
                  <a:lnTo>
                    <a:pt x="7684" y="15203"/>
                  </a:lnTo>
                  <a:lnTo>
                    <a:pt x="6703" y="15857"/>
                  </a:lnTo>
                  <a:lnTo>
                    <a:pt x="6703" y="15857"/>
                  </a:lnTo>
                  <a:lnTo>
                    <a:pt x="7684" y="13787"/>
                  </a:lnTo>
                  <a:lnTo>
                    <a:pt x="8774" y="11770"/>
                  </a:lnTo>
                  <a:lnTo>
                    <a:pt x="9591" y="11280"/>
                  </a:lnTo>
                  <a:lnTo>
                    <a:pt x="10408" y="10899"/>
                  </a:lnTo>
                  <a:lnTo>
                    <a:pt x="11280" y="10463"/>
                  </a:lnTo>
                  <a:lnTo>
                    <a:pt x="12098" y="10027"/>
                  </a:lnTo>
                  <a:lnTo>
                    <a:pt x="12970" y="9482"/>
                  </a:lnTo>
                  <a:lnTo>
                    <a:pt x="13841" y="8937"/>
                  </a:lnTo>
                  <a:lnTo>
                    <a:pt x="14277" y="8610"/>
                  </a:lnTo>
                  <a:lnTo>
                    <a:pt x="14659" y="8283"/>
                  </a:lnTo>
                  <a:lnTo>
                    <a:pt x="15095" y="8011"/>
                  </a:lnTo>
                  <a:lnTo>
                    <a:pt x="15531" y="7738"/>
                  </a:lnTo>
                  <a:lnTo>
                    <a:pt x="15531" y="7684"/>
                  </a:lnTo>
                  <a:lnTo>
                    <a:pt x="15476" y="7684"/>
                  </a:lnTo>
                  <a:lnTo>
                    <a:pt x="14986" y="7956"/>
                  </a:lnTo>
                  <a:lnTo>
                    <a:pt x="14441" y="8229"/>
                  </a:lnTo>
                  <a:lnTo>
                    <a:pt x="13569" y="8773"/>
                  </a:lnTo>
                  <a:lnTo>
                    <a:pt x="11825" y="9700"/>
                  </a:lnTo>
                  <a:lnTo>
                    <a:pt x="10027" y="10735"/>
                  </a:lnTo>
                  <a:lnTo>
                    <a:pt x="9482" y="11008"/>
                  </a:lnTo>
                  <a:lnTo>
                    <a:pt x="8992" y="11280"/>
                  </a:lnTo>
                  <a:lnTo>
                    <a:pt x="9155" y="10953"/>
                  </a:lnTo>
                  <a:lnTo>
                    <a:pt x="10572" y="8664"/>
                  </a:lnTo>
                  <a:lnTo>
                    <a:pt x="12098" y="6485"/>
                  </a:lnTo>
                  <a:lnTo>
                    <a:pt x="13678" y="4305"/>
                  </a:lnTo>
                  <a:lnTo>
                    <a:pt x="15422" y="2289"/>
                  </a:lnTo>
                  <a:lnTo>
                    <a:pt x="15422" y="2235"/>
                  </a:lnTo>
                  <a:lnTo>
                    <a:pt x="15367" y="2235"/>
                  </a:lnTo>
                  <a:lnTo>
                    <a:pt x="14223" y="3433"/>
                  </a:lnTo>
                  <a:lnTo>
                    <a:pt x="13133" y="4687"/>
                  </a:lnTo>
                  <a:lnTo>
                    <a:pt x="12043" y="5994"/>
                  </a:lnTo>
                  <a:lnTo>
                    <a:pt x="11062" y="7302"/>
                  </a:lnTo>
                  <a:lnTo>
                    <a:pt x="11226" y="5994"/>
                  </a:lnTo>
                  <a:lnTo>
                    <a:pt x="11389" y="4959"/>
                  </a:lnTo>
                  <a:lnTo>
                    <a:pt x="11553" y="3978"/>
                  </a:lnTo>
                  <a:lnTo>
                    <a:pt x="11771" y="2997"/>
                  </a:lnTo>
                  <a:lnTo>
                    <a:pt x="12043" y="2017"/>
                  </a:lnTo>
                  <a:lnTo>
                    <a:pt x="12370" y="1036"/>
                  </a:lnTo>
                  <a:lnTo>
                    <a:pt x="12806" y="55"/>
                  </a:lnTo>
                  <a:lnTo>
                    <a:pt x="1280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7928026" y="2966526"/>
              <a:ext cx="160165" cy="90518"/>
            </a:xfrm>
            <a:custGeom>
              <a:avLst/>
              <a:gdLst/>
              <a:ahLst/>
              <a:cxnLst/>
              <a:rect l="l" t="t" r="r" b="b"/>
              <a:pathLst>
                <a:path w="6376" h="3761" extrusionOk="0">
                  <a:moveTo>
                    <a:pt x="6376" y="1"/>
                  </a:moveTo>
                  <a:lnTo>
                    <a:pt x="4850" y="1036"/>
                  </a:lnTo>
                  <a:lnTo>
                    <a:pt x="3270" y="2017"/>
                  </a:lnTo>
                  <a:lnTo>
                    <a:pt x="1690" y="2889"/>
                  </a:lnTo>
                  <a:lnTo>
                    <a:pt x="0" y="3706"/>
                  </a:lnTo>
                  <a:lnTo>
                    <a:pt x="0" y="3760"/>
                  </a:lnTo>
                  <a:lnTo>
                    <a:pt x="55" y="3760"/>
                  </a:lnTo>
                  <a:lnTo>
                    <a:pt x="1744" y="2998"/>
                  </a:lnTo>
                  <a:lnTo>
                    <a:pt x="3433" y="2126"/>
                  </a:lnTo>
                  <a:lnTo>
                    <a:pt x="4904" y="1145"/>
                  </a:lnTo>
                  <a:lnTo>
                    <a:pt x="637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7873264" y="2806525"/>
              <a:ext cx="26024" cy="111505"/>
            </a:xfrm>
            <a:custGeom>
              <a:avLst/>
              <a:gdLst/>
              <a:ahLst/>
              <a:cxnLst/>
              <a:rect l="l" t="t" r="r" b="b"/>
              <a:pathLst>
                <a:path w="1036" h="4633" extrusionOk="0">
                  <a:moveTo>
                    <a:pt x="1036" y="1"/>
                  </a:moveTo>
                  <a:lnTo>
                    <a:pt x="982" y="219"/>
                  </a:lnTo>
                  <a:lnTo>
                    <a:pt x="1036" y="110"/>
                  </a:lnTo>
                  <a:lnTo>
                    <a:pt x="1036" y="1"/>
                  </a:lnTo>
                  <a:close/>
                  <a:moveTo>
                    <a:pt x="982" y="219"/>
                  </a:moveTo>
                  <a:lnTo>
                    <a:pt x="764" y="818"/>
                  </a:lnTo>
                  <a:lnTo>
                    <a:pt x="764" y="873"/>
                  </a:lnTo>
                  <a:lnTo>
                    <a:pt x="437" y="1908"/>
                  </a:lnTo>
                  <a:lnTo>
                    <a:pt x="164" y="3270"/>
                  </a:lnTo>
                  <a:lnTo>
                    <a:pt x="1" y="4578"/>
                  </a:lnTo>
                  <a:lnTo>
                    <a:pt x="1" y="4632"/>
                  </a:lnTo>
                  <a:lnTo>
                    <a:pt x="55" y="4578"/>
                  </a:lnTo>
                  <a:lnTo>
                    <a:pt x="219" y="3543"/>
                  </a:lnTo>
                  <a:lnTo>
                    <a:pt x="437" y="2453"/>
                  </a:lnTo>
                  <a:lnTo>
                    <a:pt x="709" y="1417"/>
                  </a:lnTo>
                  <a:lnTo>
                    <a:pt x="982" y="328"/>
                  </a:lnTo>
                  <a:lnTo>
                    <a:pt x="982" y="219"/>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7485889" y="3908143"/>
              <a:ext cx="448995" cy="516753"/>
            </a:xfrm>
            <a:custGeom>
              <a:avLst/>
              <a:gdLst/>
              <a:ahLst/>
              <a:cxnLst/>
              <a:rect l="l" t="t" r="r" b="b"/>
              <a:pathLst>
                <a:path w="17874" h="21471" extrusionOk="0">
                  <a:moveTo>
                    <a:pt x="1" y="1"/>
                  </a:moveTo>
                  <a:lnTo>
                    <a:pt x="437" y="5286"/>
                  </a:lnTo>
                  <a:lnTo>
                    <a:pt x="1799" y="21470"/>
                  </a:lnTo>
                  <a:lnTo>
                    <a:pt x="16130" y="21470"/>
                  </a:lnTo>
                  <a:lnTo>
                    <a:pt x="17438" y="5286"/>
                  </a:lnTo>
                  <a:lnTo>
                    <a:pt x="17874"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1"/>
            <p:cNvSpPr/>
            <p:nvPr/>
          </p:nvSpPr>
          <p:spPr>
            <a:xfrm>
              <a:off x="7485889" y="3908143"/>
              <a:ext cx="448995" cy="127245"/>
            </a:xfrm>
            <a:custGeom>
              <a:avLst/>
              <a:gdLst/>
              <a:ahLst/>
              <a:cxnLst/>
              <a:rect l="l" t="t" r="r" b="b"/>
              <a:pathLst>
                <a:path w="17874" h="5287" extrusionOk="0">
                  <a:moveTo>
                    <a:pt x="1" y="1"/>
                  </a:moveTo>
                  <a:lnTo>
                    <a:pt x="437" y="5286"/>
                  </a:lnTo>
                  <a:lnTo>
                    <a:pt x="17438" y="5286"/>
                  </a:lnTo>
                  <a:lnTo>
                    <a:pt x="1787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1"/>
            <p:cNvSpPr/>
            <p:nvPr/>
          </p:nvSpPr>
          <p:spPr>
            <a:xfrm>
              <a:off x="7451675" y="3855700"/>
              <a:ext cx="518803" cy="123298"/>
            </a:xfrm>
            <a:custGeom>
              <a:avLst/>
              <a:gdLst/>
              <a:ahLst/>
              <a:cxnLst/>
              <a:rect l="l" t="t" r="r" b="b"/>
              <a:pathLst>
                <a:path w="20653" h="5123" extrusionOk="0">
                  <a:moveTo>
                    <a:pt x="1" y="0"/>
                  </a:moveTo>
                  <a:lnTo>
                    <a:pt x="1" y="5122"/>
                  </a:lnTo>
                  <a:lnTo>
                    <a:pt x="20653" y="5122"/>
                  </a:lnTo>
                  <a:lnTo>
                    <a:pt x="20653"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51"/>
          <p:cNvSpPr/>
          <p:nvPr/>
        </p:nvSpPr>
        <p:spPr>
          <a:xfrm>
            <a:off x="3305166" y="1736396"/>
            <a:ext cx="362758" cy="276728"/>
          </a:xfrm>
          <a:custGeom>
            <a:avLst/>
            <a:gdLst/>
            <a:ahLst/>
            <a:cxnLst/>
            <a:rect l="l" t="t" r="r" b="b"/>
            <a:pathLst>
              <a:path w="14441" h="11498" extrusionOk="0">
                <a:moveTo>
                  <a:pt x="14441" y="0"/>
                </a:moveTo>
                <a:lnTo>
                  <a:pt x="12806" y="1090"/>
                </a:lnTo>
                <a:lnTo>
                  <a:pt x="11280" y="2289"/>
                </a:lnTo>
                <a:lnTo>
                  <a:pt x="9809" y="3487"/>
                </a:lnTo>
                <a:lnTo>
                  <a:pt x="8447" y="4741"/>
                </a:lnTo>
                <a:lnTo>
                  <a:pt x="7139" y="6048"/>
                </a:lnTo>
                <a:lnTo>
                  <a:pt x="5886" y="7356"/>
                </a:lnTo>
                <a:lnTo>
                  <a:pt x="4741" y="8664"/>
                </a:lnTo>
                <a:lnTo>
                  <a:pt x="4301" y="9189"/>
                </a:lnTo>
                <a:lnTo>
                  <a:pt x="3979" y="8936"/>
                </a:lnTo>
                <a:lnTo>
                  <a:pt x="2725" y="7956"/>
                </a:lnTo>
                <a:lnTo>
                  <a:pt x="1363" y="7029"/>
                </a:lnTo>
                <a:lnTo>
                  <a:pt x="1" y="6103"/>
                </a:lnTo>
                <a:lnTo>
                  <a:pt x="873" y="7302"/>
                </a:lnTo>
                <a:lnTo>
                  <a:pt x="1308" y="7901"/>
                </a:lnTo>
                <a:lnTo>
                  <a:pt x="1744" y="8501"/>
                </a:lnTo>
                <a:lnTo>
                  <a:pt x="2671" y="9645"/>
                </a:lnTo>
                <a:lnTo>
                  <a:pt x="3597" y="10789"/>
                </a:lnTo>
                <a:lnTo>
                  <a:pt x="4251" y="11498"/>
                </a:lnTo>
                <a:lnTo>
                  <a:pt x="5177" y="10735"/>
                </a:lnTo>
                <a:lnTo>
                  <a:pt x="6594" y="9481"/>
                </a:lnTo>
                <a:lnTo>
                  <a:pt x="7902" y="8228"/>
                </a:lnTo>
                <a:lnTo>
                  <a:pt x="9210" y="6920"/>
                </a:lnTo>
                <a:lnTo>
                  <a:pt x="10408" y="5613"/>
                </a:lnTo>
                <a:lnTo>
                  <a:pt x="11553" y="4250"/>
                </a:lnTo>
                <a:lnTo>
                  <a:pt x="12643" y="2888"/>
                </a:lnTo>
                <a:lnTo>
                  <a:pt x="13133" y="2180"/>
                </a:lnTo>
                <a:lnTo>
                  <a:pt x="13623" y="1471"/>
                </a:lnTo>
                <a:lnTo>
                  <a:pt x="14059" y="708"/>
                </a:lnTo>
                <a:lnTo>
                  <a:pt x="1444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4" name="Google Shape;1734;p51"/>
          <p:cNvGrpSpPr/>
          <p:nvPr/>
        </p:nvGrpSpPr>
        <p:grpSpPr>
          <a:xfrm>
            <a:off x="1497266" y="1576907"/>
            <a:ext cx="2288189" cy="3023896"/>
            <a:chOff x="1823526" y="1366960"/>
            <a:chExt cx="2448571" cy="3235151"/>
          </a:xfrm>
        </p:grpSpPr>
        <p:sp>
          <p:nvSpPr>
            <p:cNvPr id="1735" name="Google Shape;1735;p51"/>
            <p:cNvSpPr/>
            <p:nvPr/>
          </p:nvSpPr>
          <p:spPr>
            <a:xfrm>
              <a:off x="1823526" y="4228909"/>
              <a:ext cx="2448571" cy="373203"/>
            </a:xfrm>
            <a:custGeom>
              <a:avLst/>
              <a:gdLst/>
              <a:ahLst/>
              <a:cxnLst/>
              <a:rect l="l" t="t" r="r" b="b"/>
              <a:pathLst>
                <a:path w="106530" h="16947" extrusionOk="0">
                  <a:moveTo>
                    <a:pt x="53238" y="0"/>
                  </a:moveTo>
                  <a:lnTo>
                    <a:pt x="47788" y="55"/>
                  </a:lnTo>
                  <a:lnTo>
                    <a:pt x="42503" y="164"/>
                  </a:lnTo>
                  <a:lnTo>
                    <a:pt x="37435" y="382"/>
                  </a:lnTo>
                  <a:lnTo>
                    <a:pt x="32531" y="654"/>
                  </a:lnTo>
                  <a:lnTo>
                    <a:pt x="27845" y="1036"/>
                  </a:lnTo>
                  <a:lnTo>
                    <a:pt x="23486" y="1472"/>
                  </a:lnTo>
                  <a:lnTo>
                    <a:pt x="19344" y="1962"/>
                  </a:lnTo>
                  <a:lnTo>
                    <a:pt x="15584" y="2507"/>
                  </a:lnTo>
                  <a:lnTo>
                    <a:pt x="12151" y="3106"/>
                  </a:lnTo>
                  <a:lnTo>
                    <a:pt x="9100" y="3760"/>
                  </a:lnTo>
                  <a:lnTo>
                    <a:pt x="7683" y="4087"/>
                  </a:lnTo>
                  <a:lnTo>
                    <a:pt x="6430" y="4414"/>
                  </a:lnTo>
                  <a:lnTo>
                    <a:pt x="5231" y="4796"/>
                  </a:lnTo>
                  <a:lnTo>
                    <a:pt x="4196" y="5177"/>
                  </a:lnTo>
                  <a:lnTo>
                    <a:pt x="3215" y="5558"/>
                  </a:lnTo>
                  <a:lnTo>
                    <a:pt x="2398" y="5940"/>
                  </a:lnTo>
                  <a:lnTo>
                    <a:pt x="1635" y="6376"/>
                  </a:lnTo>
                  <a:lnTo>
                    <a:pt x="1090" y="6757"/>
                  </a:lnTo>
                  <a:lnTo>
                    <a:pt x="599" y="7193"/>
                  </a:lnTo>
                  <a:lnTo>
                    <a:pt x="272" y="7629"/>
                  </a:lnTo>
                  <a:lnTo>
                    <a:pt x="54" y="8065"/>
                  </a:lnTo>
                  <a:lnTo>
                    <a:pt x="0" y="8283"/>
                  </a:lnTo>
                  <a:lnTo>
                    <a:pt x="0" y="8501"/>
                  </a:lnTo>
                  <a:lnTo>
                    <a:pt x="0" y="8719"/>
                  </a:lnTo>
                  <a:lnTo>
                    <a:pt x="54" y="8937"/>
                  </a:lnTo>
                  <a:lnTo>
                    <a:pt x="272" y="9318"/>
                  </a:lnTo>
                  <a:lnTo>
                    <a:pt x="599" y="9754"/>
                  </a:lnTo>
                  <a:lnTo>
                    <a:pt x="1090" y="10190"/>
                  </a:lnTo>
                  <a:lnTo>
                    <a:pt x="1635" y="10572"/>
                  </a:lnTo>
                  <a:lnTo>
                    <a:pt x="2398" y="11008"/>
                  </a:lnTo>
                  <a:lnTo>
                    <a:pt x="3215" y="11389"/>
                  </a:lnTo>
                  <a:lnTo>
                    <a:pt x="4196" y="11770"/>
                  </a:lnTo>
                  <a:lnTo>
                    <a:pt x="5231" y="12152"/>
                  </a:lnTo>
                  <a:lnTo>
                    <a:pt x="6430" y="12533"/>
                  </a:lnTo>
                  <a:lnTo>
                    <a:pt x="7683" y="12860"/>
                  </a:lnTo>
                  <a:lnTo>
                    <a:pt x="9100" y="13242"/>
                  </a:lnTo>
                  <a:lnTo>
                    <a:pt x="12151" y="13896"/>
                  </a:lnTo>
                  <a:lnTo>
                    <a:pt x="15584" y="14495"/>
                  </a:lnTo>
                  <a:lnTo>
                    <a:pt x="19344" y="15040"/>
                  </a:lnTo>
                  <a:lnTo>
                    <a:pt x="23486" y="15530"/>
                  </a:lnTo>
                  <a:lnTo>
                    <a:pt x="27845" y="15912"/>
                  </a:lnTo>
                  <a:lnTo>
                    <a:pt x="32531" y="16293"/>
                  </a:lnTo>
                  <a:lnTo>
                    <a:pt x="37435" y="16566"/>
                  </a:lnTo>
                  <a:lnTo>
                    <a:pt x="42503" y="16784"/>
                  </a:lnTo>
                  <a:lnTo>
                    <a:pt x="47788" y="16893"/>
                  </a:lnTo>
                  <a:lnTo>
                    <a:pt x="53238" y="16947"/>
                  </a:lnTo>
                  <a:lnTo>
                    <a:pt x="58687" y="16893"/>
                  </a:lnTo>
                  <a:lnTo>
                    <a:pt x="63972" y="16784"/>
                  </a:lnTo>
                  <a:lnTo>
                    <a:pt x="69094" y="16566"/>
                  </a:lnTo>
                  <a:lnTo>
                    <a:pt x="73999" y="16293"/>
                  </a:lnTo>
                  <a:lnTo>
                    <a:pt x="78630" y="15912"/>
                  </a:lnTo>
                  <a:lnTo>
                    <a:pt x="83044" y="15530"/>
                  </a:lnTo>
                  <a:lnTo>
                    <a:pt x="87131" y="15040"/>
                  </a:lnTo>
                  <a:lnTo>
                    <a:pt x="90945" y="14495"/>
                  </a:lnTo>
                  <a:lnTo>
                    <a:pt x="94378" y="13896"/>
                  </a:lnTo>
                  <a:lnTo>
                    <a:pt x="97430" y="13242"/>
                  </a:lnTo>
                  <a:lnTo>
                    <a:pt x="98792" y="12860"/>
                  </a:lnTo>
                  <a:lnTo>
                    <a:pt x="100100" y="12533"/>
                  </a:lnTo>
                  <a:lnTo>
                    <a:pt x="101244" y="12152"/>
                  </a:lnTo>
                  <a:lnTo>
                    <a:pt x="102334" y="11770"/>
                  </a:lnTo>
                  <a:lnTo>
                    <a:pt x="103315" y="11389"/>
                  </a:lnTo>
                  <a:lnTo>
                    <a:pt x="104132" y="11008"/>
                  </a:lnTo>
                  <a:lnTo>
                    <a:pt x="104840" y="10572"/>
                  </a:lnTo>
                  <a:lnTo>
                    <a:pt x="105440" y="10190"/>
                  </a:lnTo>
                  <a:lnTo>
                    <a:pt x="105930" y="9754"/>
                  </a:lnTo>
                  <a:lnTo>
                    <a:pt x="106257" y="9318"/>
                  </a:lnTo>
                  <a:lnTo>
                    <a:pt x="106475" y="8937"/>
                  </a:lnTo>
                  <a:lnTo>
                    <a:pt x="106530" y="8719"/>
                  </a:lnTo>
                  <a:lnTo>
                    <a:pt x="106530" y="8501"/>
                  </a:lnTo>
                  <a:lnTo>
                    <a:pt x="106530" y="8283"/>
                  </a:lnTo>
                  <a:lnTo>
                    <a:pt x="106475" y="8065"/>
                  </a:lnTo>
                  <a:lnTo>
                    <a:pt x="106257" y="7629"/>
                  </a:lnTo>
                  <a:lnTo>
                    <a:pt x="105930" y="7193"/>
                  </a:lnTo>
                  <a:lnTo>
                    <a:pt x="105440" y="6757"/>
                  </a:lnTo>
                  <a:lnTo>
                    <a:pt x="104840" y="6376"/>
                  </a:lnTo>
                  <a:lnTo>
                    <a:pt x="104132" y="5940"/>
                  </a:lnTo>
                  <a:lnTo>
                    <a:pt x="103315" y="5558"/>
                  </a:lnTo>
                  <a:lnTo>
                    <a:pt x="102334" y="5177"/>
                  </a:lnTo>
                  <a:lnTo>
                    <a:pt x="101244" y="4796"/>
                  </a:lnTo>
                  <a:lnTo>
                    <a:pt x="100100" y="4414"/>
                  </a:lnTo>
                  <a:lnTo>
                    <a:pt x="98792" y="4087"/>
                  </a:lnTo>
                  <a:lnTo>
                    <a:pt x="97430" y="3760"/>
                  </a:lnTo>
                  <a:lnTo>
                    <a:pt x="94378" y="3106"/>
                  </a:lnTo>
                  <a:lnTo>
                    <a:pt x="90945" y="2507"/>
                  </a:lnTo>
                  <a:lnTo>
                    <a:pt x="87131" y="1962"/>
                  </a:lnTo>
                  <a:lnTo>
                    <a:pt x="83044" y="1472"/>
                  </a:lnTo>
                  <a:lnTo>
                    <a:pt x="78630" y="1036"/>
                  </a:lnTo>
                  <a:lnTo>
                    <a:pt x="73999" y="654"/>
                  </a:lnTo>
                  <a:lnTo>
                    <a:pt x="69094" y="382"/>
                  </a:lnTo>
                  <a:lnTo>
                    <a:pt x="63972" y="164"/>
                  </a:lnTo>
                  <a:lnTo>
                    <a:pt x="58687" y="55"/>
                  </a:lnTo>
                  <a:lnTo>
                    <a:pt x="53238"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2682697" y="1839746"/>
              <a:ext cx="549865" cy="423611"/>
            </a:xfrm>
            <a:custGeom>
              <a:avLst/>
              <a:gdLst/>
              <a:ahLst/>
              <a:cxnLst/>
              <a:rect l="l" t="t" r="r" b="b"/>
              <a:pathLst>
                <a:path w="23923" h="19236" extrusionOk="0">
                  <a:moveTo>
                    <a:pt x="709" y="1"/>
                  </a:moveTo>
                  <a:lnTo>
                    <a:pt x="491" y="55"/>
                  </a:lnTo>
                  <a:lnTo>
                    <a:pt x="328" y="219"/>
                  </a:lnTo>
                  <a:lnTo>
                    <a:pt x="164" y="437"/>
                  </a:lnTo>
                  <a:lnTo>
                    <a:pt x="110" y="709"/>
                  </a:lnTo>
                  <a:lnTo>
                    <a:pt x="55" y="1036"/>
                  </a:lnTo>
                  <a:lnTo>
                    <a:pt x="1" y="1417"/>
                  </a:lnTo>
                  <a:lnTo>
                    <a:pt x="55" y="2235"/>
                  </a:lnTo>
                  <a:lnTo>
                    <a:pt x="219" y="3216"/>
                  </a:lnTo>
                  <a:lnTo>
                    <a:pt x="437" y="4305"/>
                  </a:lnTo>
                  <a:lnTo>
                    <a:pt x="1036" y="6812"/>
                  </a:lnTo>
                  <a:lnTo>
                    <a:pt x="1799" y="9482"/>
                  </a:lnTo>
                  <a:lnTo>
                    <a:pt x="2235" y="10899"/>
                  </a:lnTo>
                  <a:lnTo>
                    <a:pt x="2671" y="12207"/>
                  </a:lnTo>
                  <a:lnTo>
                    <a:pt x="3161" y="13514"/>
                  </a:lnTo>
                  <a:lnTo>
                    <a:pt x="3706" y="14768"/>
                  </a:lnTo>
                  <a:lnTo>
                    <a:pt x="4197" y="15857"/>
                  </a:lnTo>
                  <a:lnTo>
                    <a:pt x="4741" y="16893"/>
                  </a:lnTo>
                  <a:lnTo>
                    <a:pt x="5286" y="17765"/>
                  </a:lnTo>
                  <a:lnTo>
                    <a:pt x="5777" y="18418"/>
                  </a:lnTo>
                  <a:lnTo>
                    <a:pt x="6049" y="18691"/>
                  </a:lnTo>
                  <a:lnTo>
                    <a:pt x="6322" y="18909"/>
                  </a:lnTo>
                  <a:lnTo>
                    <a:pt x="6540" y="19072"/>
                  </a:lnTo>
                  <a:lnTo>
                    <a:pt x="6812" y="19181"/>
                  </a:lnTo>
                  <a:lnTo>
                    <a:pt x="7357" y="19236"/>
                  </a:lnTo>
                  <a:lnTo>
                    <a:pt x="8065" y="19236"/>
                  </a:lnTo>
                  <a:lnTo>
                    <a:pt x="8937" y="19181"/>
                  </a:lnTo>
                  <a:lnTo>
                    <a:pt x="9864" y="19018"/>
                  </a:lnTo>
                  <a:lnTo>
                    <a:pt x="10953" y="18800"/>
                  </a:lnTo>
                  <a:lnTo>
                    <a:pt x="12098" y="18527"/>
                  </a:lnTo>
                  <a:lnTo>
                    <a:pt x="13242" y="18201"/>
                  </a:lnTo>
                  <a:lnTo>
                    <a:pt x="14441" y="17874"/>
                  </a:lnTo>
                  <a:lnTo>
                    <a:pt x="15585" y="17492"/>
                  </a:lnTo>
                  <a:lnTo>
                    <a:pt x="16729" y="17056"/>
                  </a:lnTo>
                  <a:lnTo>
                    <a:pt x="17819" y="16620"/>
                  </a:lnTo>
                  <a:lnTo>
                    <a:pt x="18800" y="16184"/>
                  </a:lnTo>
                  <a:lnTo>
                    <a:pt x="19617" y="15694"/>
                  </a:lnTo>
                  <a:lnTo>
                    <a:pt x="20380" y="15258"/>
                  </a:lnTo>
                  <a:lnTo>
                    <a:pt x="20925" y="14822"/>
                  </a:lnTo>
                  <a:lnTo>
                    <a:pt x="21143" y="14604"/>
                  </a:lnTo>
                  <a:lnTo>
                    <a:pt x="21252" y="14386"/>
                  </a:lnTo>
                  <a:lnTo>
                    <a:pt x="21416" y="14114"/>
                  </a:lnTo>
                  <a:lnTo>
                    <a:pt x="21634" y="13569"/>
                  </a:lnTo>
                  <a:lnTo>
                    <a:pt x="22124" y="12098"/>
                  </a:lnTo>
                  <a:lnTo>
                    <a:pt x="22669" y="10190"/>
                  </a:lnTo>
                  <a:lnTo>
                    <a:pt x="23214" y="8120"/>
                  </a:lnTo>
                  <a:lnTo>
                    <a:pt x="23650" y="6158"/>
                  </a:lnTo>
                  <a:lnTo>
                    <a:pt x="23813" y="5286"/>
                  </a:lnTo>
                  <a:lnTo>
                    <a:pt x="23922" y="4523"/>
                  </a:lnTo>
                  <a:lnTo>
                    <a:pt x="23922" y="3924"/>
                  </a:lnTo>
                  <a:lnTo>
                    <a:pt x="23922" y="3488"/>
                  </a:lnTo>
                  <a:lnTo>
                    <a:pt x="23868" y="3325"/>
                  </a:lnTo>
                  <a:lnTo>
                    <a:pt x="23813" y="3216"/>
                  </a:lnTo>
                  <a:lnTo>
                    <a:pt x="23595" y="3216"/>
                  </a:lnTo>
                  <a:lnTo>
                    <a:pt x="16076" y="7030"/>
                  </a:lnTo>
                  <a:lnTo>
                    <a:pt x="11607" y="9264"/>
                  </a:lnTo>
                  <a:lnTo>
                    <a:pt x="10082" y="9918"/>
                  </a:lnTo>
                  <a:lnTo>
                    <a:pt x="9591" y="10136"/>
                  </a:lnTo>
                  <a:lnTo>
                    <a:pt x="9373" y="10136"/>
                  </a:lnTo>
                  <a:lnTo>
                    <a:pt x="9155" y="10081"/>
                  </a:lnTo>
                  <a:lnTo>
                    <a:pt x="8937" y="9863"/>
                  </a:lnTo>
                  <a:lnTo>
                    <a:pt x="8719" y="9645"/>
                  </a:lnTo>
                  <a:lnTo>
                    <a:pt x="8447" y="9319"/>
                  </a:lnTo>
                  <a:lnTo>
                    <a:pt x="7847" y="8501"/>
                  </a:lnTo>
                  <a:lnTo>
                    <a:pt x="7248" y="7520"/>
                  </a:lnTo>
                  <a:lnTo>
                    <a:pt x="5886" y="5341"/>
                  </a:lnTo>
                  <a:lnTo>
                    <a:pt x="5177" y="4251"/>
                  </a:lnTo>
                  <a:lnTo>
                    <a:pt x="4523" y="3270"/>
                  </a:lnTo>
                  <a:lnTo>
                    <a:pt x="3815" y="2398"/>
                  </a:lnTo>
                  <a:lnTo>
                    <a:pt x="3216" y="1690"/>
                  </a:lnTo>
                  <a:lnTo>
                    <a:pt x="2671" y="1090"/>
                  </a:lnTo>
                  <a:lnTo>
                    <a:pt x="2180" y="600"/>
                  </a:lnTo>
                  <a:lnTo>
                    <a:pt x="1744" y="328"/>
                  </a:lnTo>
                  <a:lnTo>
                    <a:pt x="1363" y="110"/>
                  </a:lnTo>
                  <a:lnTo>
                    <a:pt x="1036"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2682697" y="1839746"/>
              <a:ext cx="549865" cy="423611"/>
            </a:xfrm>
            <a:custGeom>
              <a:avLst/>
              <a:gdLst/>
              <a:ahLst/>
              <a:cxnLst/>
              <a:rect l="l" t="t" r="r" b="b"/>
              <a:pathLst>
                <a:path w="23923" h="19236" fill="none" extrusionOk="0">
                  <a:moveTo>
                    <a:pt x="55" y="2235"/>
                  </a:moveTo>
                  <a:lnTo>
                    <a:pt x="55" y="2235"/>
                  </a:lnTo>
                  <a:lnTo>
                    <a:pt x="219" y="3216"/>
                  </a:lnTo>
                  <a:lnTo>
                    <a:pt x="437" y="4305"/>
                  </a:lnTo>
                  <a:lnTo>
                    <a:pt x="1036" y="6812"/>
                  </a:lnTo>
                  <a:lnTo>
                    <a:pt x="1799" y="9482"/>
                  </a:lnTo>
                  <a:lnTo>
                    <a:pt x="2235" y="10899"/>
                  </a:lnTo>
                  <a:lnTo>
                    <a:pt x="2671" y="12207"/>
                  </a:lnTo>
                  <a:lnTo>
                    <a:pt x="3161" y="13514"/>
                  </a:lnTo>
                  <a:lnTo>
                    <a:pt x="3706" y="14768"/>
                  </a:lnTo>
                  <a:lnTo>
                    <a:pt x="4197" y="15857"/>
                  </a:lnTo>
                  <a:lnTo>
                    <a:pt x="4741" y="16893"/>
                  </a:lnTo>
                  <a:lnTo>
                    <a:pt x="5286" y="17765"/>
                  </a:lnTo>
                  <a:lnTo>
                    <a:pt x="5777" y="18418"/>
                  </a:lnTo>
                  <a:lnTo>
                    <a:pt x="6049" y="18691"/>
                  </a:lnTo>
                  <a:lnTo>
                    <a:pt x="6322" y="18909"/>
                  </a:lnTo>
                  <a:lnTo>
                    <a:pt x="6540" y="19072"/>
                  </a:lnTo>
                  <a:lnTo>
                    <a:pt x="6812" y="19181"/>
                  </a:lnTo>
                  <a:lnTo>
                    <a:pt x="6812" y="19181"/>
                  </a:lnTo>
                  <a:lnTo>
                    <a:pt x="7357" y="19236"/>
                  </a:lnTo>
                  <a:lnTo>
                    <a:pt x="8065" y="19236"/>
                  </a:lnTo>
                  <a:lnTo>
                    <a:pt x="8937" y="19181"/>
                  </a:lnTo>
                  <a:lnTo>
                    <a:pt x="9864" y="19018"/>
                  </a:lnTo>
                  <a:lnTo>
                    <a:pt x="10953" y="18800"/>
                  </a:lnTo>
                  <a:lnTo>
                    <a:pt x="12098" y="18527"/>
                  </a:lnTo>
                  <a:lnTo>
                    <a:pt x="13242" y="18201"/>
                  </a:lnTo>
                  <a:lnTo>
                    <a:pt x="14441" y="17874"/>
                  </a:lnTo>
                  <a:lnTo>
                    <a:pt x="15585" y="17492"/>
                  </a:lnTo>
                  <a:lnTo>
                    <a:pt x="16729" y="17056"/>
                  </a:lnTo>
                  <a:lnTo>
                    <a:pt x="17819" y="16620"/>
                  </a:lnTo>
                  <a:lnTo>
                    <a:pt x="18800" y="16184"/>
                  </a:lnTo>
                  <a:lnTo>
                    <a:pt x="19617" y="15694"/>
                  </a:lnTo>
                  <a:lnTo>
                    <a:pt x="20380" y="15258"/>
                  </a:lnTo>
                  <a:lnTo>
                    <a:pt x="20925" y="14822"/>
                  </a:lnTo>
                  <a:lnTo>
                    <a:pt x="21143" y="14604"/>
                  </a:lnTo>
                  <a:lnTo>
                    <a:pt x="21252" y="14386"/>
                  </a:lnTo>
                  <a:lnTo>
                    <a:pt x="21252" y="14386"/>
                  </a:lnTo>
                  <a:lnTo>
                    <a:pt x="21416" y="14114"/>
                  </a:lnTo>
                  <a:lnTo>
                    <a:pt x="21634" y="13569"/>
                  </a:lnTo>
                  <a:lnTo>
                    <a:pt x="22124" y="12098"/>
                  </a:lnTo>
                  <a:lnTo>
                    <a:pt x="22669" y="10190"/>
                  </a:lnTo>
                  <a:lnTo>
                    <a:pt x="23214" y="8120"/>
                  </a:lnTo>
                  <a:lnTo>
                    <a:pt x="23650" y="6158"/>
                  </a:lnTo>
                  <a:lnTo>
                    <a:pt x="23813" y="5286"/>
                  </a:lnTo>
                  <a:lnTo>
                    <a:pt x="23922" y="4523"/>
                  </a:lnTo>
                  <a:lnTo>
                    <a:pt x="23922" y="3924"/>
                  </a:lnTo>
                  <a:lnTo>
                    <a:pt x="23922" y="3488"/>
                  </a:lnTo>
                  <a:lnTo>
                    <a:pt x="23868" y="3325"/>
                  </a:lnTo>
                  <a:lnTo>
                    <a:pt x="23813" y="3216"/>
                  </a:lnTo>
                  <a:lnTo>
                    <a:pt x="23704" y="3216"/>
                  </a:lnTo>
                  <a:lnTo>
                    <a:pt x="23595" y="3216"/>
                  </a:lnTo>
                  <a:lnTo>
                    <a:pt x="23595" y="3216"/>
                  </a:lnTo>
                  <a:lnTo>
                    <a:pt x="16076" y="7030"/>
                  </a:lnTo>
                  <a:lnTo>
                    <a:pt x="11607" y="9264"/>
                  </a:lnTo>
                  <a:lnTo>
                    <a:pt x="10082" y="9918"/>
                  </a:lnTo>
                  <a:lnTo>
                    <a:pt x="9591" y="10136"/>
                  </a:lnTo>
                  <a:lnTo>
                    <a:pt x="9373" y="10136"/>
                  </a:lnTo>
                  <a:lnTo>
                    <a:pt x="9373" y="10136"/>
                  </a:lnTo>
                  <a:lnTo>
                    <a:pt x="9155" y="10081"/>
                  </a:lnTo>
                  <a:lnTo>
                    <a:pt x="8937" y="9863"/>
                  </a:lnTo>
                  <a:lnTo>
                    <a:pt x="8719" y="9645"/>
                  </a:lnTo>
                  <a:lnTo>
                    <a:pt x="8447" y="9319"/>
                  </a:lnTo>
                  <a:lnTo>
                    <a:pt x="7847" y="8501"/>
                  </a:lnTo>
                  <a:lnTo>
                    <a:pt x="7248" y="7520"/>
                  </a:lnTo>
                  <a:lnTo>
                    <a:pt x="5886" y="5341"/>
                  </a:lnTo>
                  <a:lnTo>
                    <a:pt x="5177" y="4251"/>
                  </a:lnTo>
                  <a:lnTo>
                    <a:pt x="4523" y="3270"/>
                  </a:lnTo>
                  <a:lnTo>
                    <a:pt x="4523" y="3270"/>
                  </a:lnTo>
                  <a:lnTo>
                    <a:pt x="3815" y="2398"/>
                  </a:lnTo>
                  <a:lnTo>
                    <a:pt x="3216" y="1690"/>
                  </a:lnTo>
                  <a:lnTo>
                    <a:pt x="2671" y="1090"/>
                  </a:lnTo>
                  <a:lnTo>
                    <a:pt x="2180" y="600"/>
                  </a:lnTo>
                  <a:lnTo>
                    <a:pt x="1744" y="328"/>
                  </a:lnTo>
                  <a:lnTo>
                    <a:pt x="1363" y="110"/>
                  </a:lnTo>
                  <a:lnTo>
                    <a:pt x="1036" y="1"/>
                  </a:lnTo>
                  <a:lnTo>
                    <a:pt x="709" y="1"/>
                  </a:lnTo>
                  <a:lnTo>
                    <a:pt x="491" y="55"/>
                  </a:lnTo>
                  <a:lnTo>
                    <a:pt x="328" y="219"/>
                  </a:lnTo>
                  <a:lnTo>
                    <a:pt x="164" y="437"/>
                  </a:lnTo>
                  <a:lnTo>
                    <a:pt x="110" y="709"/>
                  </a:lnTo>
                  <a:lnTo>
                    <a:pt x="55" y="1036"/>
                  </a:lnTo>
                  <a:lnTo>
                    <a:pt x="1" y="1417"/>
                  </a:lnTo>
                  <a:lnTo>
                    <a:pt x="55"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2676446" y="1826555"/>
              <a:ext cx="175351" cy="280822"/>
            </a:xfrm>
            <a:custGeom>
              <a:avLst/>
              <a:gdLst/>
              <a:ahLst/>
              <a:cxnLst/>
              <a:rect l="l" t="t" r="r" b="b"/>
              <a:pathLst>
                <a:path w="7629" h="12752" extrusionOk="0">
                  <a:moveTo>
                    <a:pt x="763" y="0"/>
                  </a:moveTo>
                  <a:lnTo>
                    <a:pt x="654" y="55"/>
                  </a:lnTo>
                  <a:lnTo>
                    <a:pt x="491" y="109"/>
                  </a:lnTo>
                  <a:lnTo>
                    <a:pt x="382" y="218"/>
                  </a:lnTo>
                  <a:lnTo>
                    <a:pt x="164" y="545"/>
                  </a:lnTo>
                  <a:lnTo>
                    <a:pt x="55" y="927"/>
                  </a:lnTo>
                  <a:lnTo>
                    <a:pt x="0" y="1417"/>
                  </a:lnTo>
                  <a:lnTo>
                    <a:pt x="0" y="2016"/>
                  </a:lnTo>
                  <a:lnTo>
                    <a:pt x="164" y="3433"/>
                  </a:lnTo>
                  <a:lnTo>
                    <a:pt x="436" y="5122"/>
                  </a:lnTo>
                  <a:lnTo>
                    <a:pt x="763" y="6866"/>
                  </a:lnTo>
                  <a:lnTo>
                    <a:pt x="1145" y="8664"/>
                  </a:lnTo>
                  <a:lnTo>
                    <a:pt x="1853" y="11552"/>
                  </a:lnTo>
                  <a:lnTo>
                    <a:pt x="2180" y="12751"/>
                  </a:lnTo>
                  <a:lnTo>
                    <a:pt x="7629" y="7574"/>
                  </a:lnTo>
                  <a:lnTo>
                    <a:pt x="6703" y="6103"/>
                  </a:lnTo>
                  <a:lnTo>
                    <a:pt x="5831" y="4741"/>
                  </a:lnTo>
                  <a:lnTo>
                    <a:pt x="5013" y="3597"/>
                  </a:lnTo>
                  <a:lnTo>
                    <a:pt x="4251" y="2616"/>
                  </a:lnTo>
                  <a:lnTo>
                    <a:pt x="3542" y="1798"/>
                  </a:lnTo>
                  <a:lnTo>
                    <a:pt x="2888" y="1145"/>
                  </a:lnTo>
                  <a:lnTo>
                    <a:pt x="2343" y="654"/>
                  </a:lnTo>
                  <a:lnTo>
                    <a:pt x="1798" y="273"/>
                  </a:lnTo>
                  <a:lnTo>
                    <a:pt x="1363" y="109"/>
                  </a:lnTo>
                  <a:lnTo>
                    <a:pt x="98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2676446" y="1826555"/>
              <a:ext cx="175351" cy="280822"/>
            </a:xfrm>
            <a:custGeom>
              <a:avLst/>
              <a:gdLst/>
              <a:ahLst/>
              <a:cxnLst/>
              <a:rect l="l" t="t" r="r" b="b"/>
              <a:pathLst>
                <a:path w="7629" h="12752" fill="none" extrusionOk="0">
                  <a:moveTo>
                    <a:pt x="7629" y="7574"/>
                  </a:moveTo>
                  <a:lnTo>
                    <a:pt x="2180" y="12751"/>
                  </a:lnTo>
                  <a:lnTo>
                    <a:pt x="2180" y="12751"/>
                  </a:lnTo>
                  <a:lnTo>
                    <a:pt x="1853" y="11552"/>
                  </a:lnTo>
                  <a:lnTo>
                    <a:pt x="1145" y="8664"/>
                  </a:lnTo>
                  <a:lnTo>
                    <a:pt x="763" y="6866"/>
                  </a:lnTo>
                  <a:lnTo>
                    <a:pt x="436" y="5122"/>
                  </a:lnTo>
                  <a:lnTo>
                    <a:pt x="164" y="3433"/>
                  </a:lnTo>
                  <a:lnTo>
                    <a:pt x="0" y="2016"/>
                  </a:lnTo>
                  <a:lnTo>
                    <a:pt x="0" y="2016"/>
                  </a:lnTo>
                  <a:lnTo>
                    <a:pt x="0" y="1417"/>
                  </a:lnTo>
                  <a:lnTo>
                    <a:pt x="55" y="927"/>
                  </a:lnTo>
                  <a:lnTo>
                    <a:pt x="164" y="545"/>
                  </a:lnTo>
                  <a:lnTo>
                    <a:pt x="382" y="218"/>
                  </a:lnTo>
                  <a:lnTo>
                    <a:pt x="491" y="109"/>
                  </a:lnTo>
                  <a:lnTo>
                    <a:pt x="654" y="55"/>
                  </a:lnTo>
                  <a:lnTo>
                    <a:pt x="763" y="0"/>
                  </a:lnTo>
                  <a:lnTo>
                    <a:pt x="981" y="0"/>
                  </a:lnTo>
                  <a:lnTo>
                    <a:pt x="1363" y="109"/>
                  </a:lnTo>
                  <a:lnTo>
                    <a:pt x="1798" y="273"/>
                  </a:lnTo>
                  <a:lnTo>
                    <a:pt x="2343" y="654"/>
                  </a:lnTo>
                  <a:lnTo>
                    <a:pt x="2888" y="1145"/>
                  </a:lnTo>
                  <a:lnTo>
                    <a:pt x="3542" y="1798"/>
                  </a:lnTo>
                  <a:lnTo>
                    <a:pt x="4251" y="2616"/>
                  </a:lnTo>
                  <a:lnTo>
                    <a:pt x="5013" y="3597"/>
                  </a:lnTo>
                  <a:lnTo>
                    <a:pt x="5831" y="4741"/>
                  </a:lnTo>
                  <a:lnTo>
                    <a:pt x="6703" y="6103"/>
                  </a:lnTo>
                  <a:lnTo>
                    <a:pt x="7629" y="75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2013886" y="2888532"/>
              <a:ext cx="323166" cy="310815"/>
            </a:xfrm>
            <a:custGeom>
              <a:avLst/>
              <a:gdLst/>
              <a:ahLst/>
              <a:cxnLst/>
              <a:rect l="l" t="t" r="r" b="b"/>
              <a:pathLst>
                <a:path w="14060" h="14114" extrusionOk="0">
                  <a:moveTo>
                    <a:pt x="3597" y="0"/>
                  </a:moveTo>
                  <a:lnTo>
                    <a:pt x="3325" y="382"/>
                  </a:lnTo>
                  <a:lnTo>
                    <a:pt x="2562" y="1417"/>
                  </a:lnTo>
                  <a:lnTo>
                    <a:pt x="2126" y="2071"/>
                  </a:lnTo>
                  <a:lnTo>
                    <a:pt x="1635" y="2888"/>
                  </a:lnTo>
                  <a:lnTo>
                    <a:pt x="1145" y="3760"/>
                  </a:lnTo>
                  <a:lnTo>
                    <a:pt x="763" y="4741"/>
                  </a:lnTo>
                  <a:lnTo>
                    <a:pt x="382" y="5776"/>
                  </a:lnTo>
                  <a:lnTo>
                    <a:pt x="110" y="6812"/>
                  </a:lnTo>
                  <a:lnTo>
                    <a:pt x="55" y="7357"/>
                  </a:lnTo>
                  <a:lnTo>
                    <a:pt x="1" y="7902"/>
                  </a:lnTo>
                  <a:lnTo>
                    <a:pt x="1" y="8392"/>
                  </a:lnTo>
                  <a:lnTo>
                    <a:pt x="1" y="8937"/>
                  </a:lnTo>
                  <a:lnTo>
                    <a:pt x="110" y="9482"/>
                  </a:lnTo>
                  <a:lnTo>
                    <a:pt x="219" y="10027"/>
                  </a:lnTo>
                  <a:lnTo>
                    <a:pt x="437" y="10517"/>
                  </a:lnTo>
                  <a:lnTo>
                    <a:pt x="654" y="11008"/>
                  </a:lnTo>
                  <a:lnTo>
                    <a:pt x="981" y="11498"/>
                  </a:lnTo>
                  <a:lnTo>
                    <a:pt x="1363" y="11988"/>
                  </a:lnTo>
                  <a:lnTo>
                    <a:pt x="1799" y="12424"/>
                  </a:lnTo>
                  <a:lnTo>
                    <a:pt x="2344" y="12860"/>
                  </a:lnTo>
                  <a:lnTo>
                    <a:pt x="2889" y="13296"/>
                  </a:lnTo>
                  <a:lnTo>
                    <a:pt x="3434" y="13569"/>
                  </a:lnTo>
                  <a:lnTo>
                    <a:pt x="3978" y="13841"/>
                  </a:lnTo>
                  <a:lnTo>
                    <a:pt x="4523" y="14005"/>
                  </a:lnTo>
                  <a:lnTo>
                    <a:pt x="5068" y="14114"/>
                  </a:lnTo>
                  <a:lnTo>
                    <a:pt x="6158" y="14114"/>
                  </a:lnTo>
                  <a:lnTo>
                    <a:pt x="6648" y="14059"/>
                  </a:lnTo>
                  <a:lnTo>
                    <a:pt x="7139" y="13950"/>
                  </a:lnTo>
                  <a:lnTo>
                    <a:pt x="7684" y="13787"/>
                  </a:lnTo>
                  <a:lnTo>
                    <a:pt x="8174" y="13569"/>
                  </a:lnTo>
                  <a:lnTo>
                    <a:pt x="8610" y="13351"/>
                  </a:lnTo>
                  <a:lnTo>
                    <a:pt x="9537" y="12806"/>
                  </a:lnTo>
                  <a:lnTo>
                    <a:pt x="10408" y="12206"/>
                  </a:lnTo>
                  <a:lnTo>
                    <a:pt x="11171" y="11498"/>
                  </a:lnTo>
                  <a:lnTo>
                    <a:pt x="11880" y="10790"/>
                  </a:lnTo>
                  <a:lnTo>
                    <a:pt x="12534" y="10081"/>
                  </a:lnTo>
                  <a:lnTo>
                    <a:pt x="13024" y="9482"/>
                  </a:lnTo>
                  <a:lnTo>
                    <a:pt x="13787" y="8446"/>
                  </a:lnTo>
                  <a:lnTo>
                    <a:pt x="14059" y="8065"/>
                  </a:lnTo>
                  <a:lnTo>
                    <a:pt x="3597"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2013886" y="2888532"/>
              <a:ext cx="323166" cy="310815"/>
            </a:xfrm>
            <a:custGeom>
              <a:avLst/>
              <a:gdLst/>
              <a:ahLst/>
              <a:cxnLst/>
              <a:rect l="l" t="t" r="r" b="b"/>
              <a:pathLst>
                <a:path w="14060" h="14114" fill="none" extrusionOk="0">
                  <a:moveTo>
                    <a:pt x="14059" y="8065"/>
                  </a:moveTo>
                  <a:lnTo>
                    <a:pt x="14059" y="8065"/>
                  </a:lnTo>
                  <a:lnTo>
                    <a:pt x="13787" y="8446"/>
                  </a:lnTo>
                  <a:lnTo>
                    <a:pt x="13024" y="9482"/>
                  </a:lnTo>
                  <a:lnTo>
                    <a:pt x="12534" y="10081"/>
                  </a:lnTo>
                  <a:lnTo>
                    <a:pt x="11880" y="10790"/>
                  </a:lnTo>
                  <a:lnTo>
                    <a:pt x="11171" y="11498"/>
                  </a:lnTo>
                  <a:lnTo>
                    <a:pt x="10408" y="12206"/>
                  </a:lnTo>
                  <a:lnTo>
                    <a:pt x="9537" y="12806"/>
                  </a:lnTo>
                  <a:lnTo>
                    <a:pt x="8610" y="13351"/>
                  </a:lnTo>
                  <a:lnTo>
                    <a:pt x="8174" y="13569"/>
                  </a:lnTo>
                  <a:lnTo>
                    <a:pt x="7684" y="13787"/>
                  </a:lnTo>
                  <a:lnTo>
                    <a:pt x="7139" y="13950"/>
                  </a:lnTo>
                  <a:lnTo>
                    <a:pt x="6648" y="14059"/>
                  </a:lnTo>
                  <a:lnTo>
                    <a:pt x="6158" y="14114"/>
                  </a:lnTo>
                  <a:lnTo>
                    <a:pt x="5613" y="14114"/>
                  </a:lnTo>
                  <a:lnTo>
                    <a:pt x="5068" y="14114"/>
                  </a:lnTo>
                  <a:lnTo>
                    <a:pt x="4523" y="14005"/>
                  </a:lnTo>
                  <a:lnTo>
                    <a:pt x="3978" y="13841"/>
                  </a:lnTo>
                  <a:lnTo>
                    <a:pt x="3434" y="13569"/>
                  </a:lnTo>
                  <a:lnTo>
                    <a:pt x="2889" y="13296"/>
                  </a:lnTo>
                  <a:lnTo>
                    <a:pt x="2344" y="12860"/>
                  </a:lnTo>
                  <a:lnTo>
                    <a:pt x="2344" y="12860"/>
                  </a:lnTo>
                  <a:lnTo>
                    <a:pt x="1799" y="12424"/>
                  </a:lnTo>
                  <a:lnTo>
                    <a:pt x="1363" y="11988"/>
                  </a:lnTo>
                  <a:lnTo>
                    <a:pt x="981" y="11498"/>
                  </a:lnTo>
                  <a:lnTo>
                    <a:pt x="654" y="11008"/>
                  </a:lnTo>
                  <a:lnTo>
                    <a:pt x="437" y="10517"/>
                  </a:lnTo>
                  <a:lnTo>
                    <a:pt x="219" y="10027"/>
                  </a:lnTo>
                  <a:lnTo>
                    <a:pt x="110" y="9482"/>
                  </a:lnTo>
                  <a:lnTo>
                    <a:pt x="1" y="8937"/>
                  </a:lnTo>
                  <a:lnTo>
                    <a:pt x="1" y="8392"/>
                  </a:lnTo>
                  <a:lnTo>
                    <a:pt x="1" y="7902"/>
                  </a:lnTo>
                  <a:lnTo>
                    <a:pt x="55" y="7357"/>
                  </a:lnTo>
                  <a:lnTo>
                    <a:pt x="110" y="6812"/>
                  </a:lnTo>
                  <a:lnTo>
                    <a:pt x="382" y="5776"/>
                  </a:lnTo>
                  <a:lnTo>
                    <a:pt x="763" y="4741"/>
                  </a:lnTo>
                  <a:lnTo>
                    <a:pt x="1145" y="3760"/>
                  </a:lnTo>
                  <a:lnTo>
                    <a:pt x="1635" y="2888"/>
                  </a:lnTo>
                  <a:lnTo>
                    <a:pt x="2126" y="2071"/>
                  </a:lnTo>
                  <a:lnTo>
                    <a:pt x="2562" y="1417"/>
                  </a:lnTo>
                  <a:lnTo>
                    <a:pt x="3325" y="382"/>
                  </a:lnTo>
                  <a:lnTo>
                    <a:pt x="3597" y="0"/>
                  </a:lnTo>
                  <a:lnTo>
                    <a:pt x="14059" y="80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2090287" y="1522963"/>
              <a:ext cx="1292573" cy="1550376"/>
            </a:xfrm>
            <a:custGeom>
              <a:avLst/>
              <a:gdLst/>
              <a:ahLst/>
              <a:cxnLst/>
              <a:rect l="l" t="t" r="r" b="b"/>
              <a:pathLst>
                <a:path w="56236" h="70402" extrusionOk="0">
                  <a:moveTo>
                    <a:pt x="45773" y="0"/>
                  </a:moveTo>
                  <a:lnTo>
                    <a:pt x="1" y="62392"/>
                  </a:lnTo>
                  <a:lnTo>
                    <a:pt x="10463" y="70402"/>
                  </a:lnTo>
                  <a:lnTo>
                    <a:pt x="56235" y="8010"/>
                  </a:lnTo>
                  <a:lnTo>
                    <a:pt x="45773"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2090287" y="1522963"/>
              <a:ext cx="1292573" cy="1550376"/>
            </a:xfrm>
            <a:custGeom>
              <a:avLst/>
              <a:gdLst/>
              <a:ahLst/>
              <a:cxnLst/>
              <a:rect l="l" t="t" r="r" b="b"/>
              <a:pathLst>
                <a:path w="56236" h="70402" fill="none" extrusionOk="0">
                  <a:moveTo>
                    <a:pt x="10463" y="70402"/>
                  </a:moveTo>
                  <a:lnTo>
                    <a:pt x="1" y="62392"/>
                  </a:lnTo>
                  <a:lnTo>
                    <a:pt x="45773" y="0"/>
                  </a:lnTo>
                  <a:lnTo>
                    <a:pt x="56235" y="8010"/>
                  </a:lnTo>
                  <a:lnTo>
                    <a:pt x="10463" y="704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2090287" y="1522963"/>
              <a:ext cx="1292573" cy="1550376"/>
            </a:xfrm>
            <a:custGeom>
              <a:avLst/>
              <a:gdLst/>
              <a:ahLst/>
              <a:cxnLst/>
              <a:rect l="l" t="t" r="r" b="b"/>
              <a:pathLst>
                <a:path w="56236" h="70402" extrusionOk="0">
                  <a:moveTo>
                    <a:pt x="44029" y="7683"/>
                  </a:moveTo>
                  <a:lnTo>
                    <a:pt x="39724" y="13677"/>
                  </a:lnTo>
                  <a:lnTo>
                    <a:pt x="35420" y="19671"/>
                  </a:lnTo>
                  <a:lnTo>
                    <a:pt x="26756" y="31550"/>
                  </a:lnTo>
                  <a:lnTo>
                    <a:pt x="17983" y="43429"/>
                  </a:lnTo>
                  <a:lnTo>
                    <a:pt x="13623" y="49314"/>
                  </a:lnTo>
                  <a:lnTo>
                    <a:pt x="9155" y="55199"/>
                  </a:lnTo>
                  <a:lnTo>
                    <a:pt x="13460" y="49205"/>
                  </a:lnTo>
                  <a:lnTo>
                    <a:pt x="17765" y="43211"/>
                  </a:lnTo>
                  <a:lnTo>
                    <a:pt x="26429" y="31332"/>
                  </a:lnTo>
                  <a:lnTo>
                    <a:pt x="35147" y="19453"/>
                  </a:lnTo>
                  <a:lnTo>
                    <a:pt x="39561" y="13568"/>
                  </a:lnTo>
                  <a:lnTo>
                    <a:pt x="44029" y="7683"/>
                  </a:lnTo>
                  <a:close/>
                  <a:moveTo>
                    <a:pt x="46917" y="9590"/>
                  </a:moveTo>
                  <a:lnTo>
                    <a:pt x="42612" y="15584"/>
                  </a:lnTo>
                  <a:lnTo>
                    <a:pt x="38308" y="21578"/>
                  </a:lnTo>
                  <a:lnTo>
                    <a:pt x="29644" y="33512"/>
                  </a:lnTo>
                  <a:lnTo>
                    <a:pt x="20925" y="45336"/>
                  </a:lnTo>
                  <a:lnTo>
                    <a:pt x="16511" y="51221"/>
                  </a:lnTo>
                  <a:lnTo>
                    <a:pt x="12043" y="57106"/>
                  </a:lnTo>
                  <a:lnTo>
                    <a:pt x="12043" y="57106"/>
                  </a:lnTo>
                  <a:lnTo>
                    <a:pt x="16348" y="51058"/>
                  </a:lnTo>
                  <a:lnTo>
                    <a:pt x="20653" y="45118"/>
                  </a:lnTo>
                  <a:lnTo>
                    <a:pt x="29317" y="33185"/>
                  </a:lnTo>
                  <a:lnTo>
                    <a:pt x="38090" y="21360"/>
                  </a:lnTo>
                  <a:lnTo>
                    <a:pt x="42449" y="15475"/>
                  </a:lnTo>
                  <a:lnTo>
                    <a:pt x="46917" y="9590"/>
                  </a:lnTo>
                  <a:close/>
                  <a:moveTo>
                    <a:pt x="49805" y="11498"/>
                  </a:moveTo>
                  <a:lnTo>
                    <a:pt x="45555" y="17492"/>
                  </a:lnTo>
                  <a:lnTo>
                    <a:pt x="41250" y="23431"/>
                  </a:lnTo>
                  <a:lnTo>
                    <a:pt x="32532" y="35365"/>
                  </a:lnTo>
                  <a:lnTo>
                    <a:pt x="23813" y="47189"/>
                  </a:lnTo>
                  <a:lnTo>
                    <a:pt x="14986" y="58959"/>
                  </a:lnTo>
                  <a:lnTo>
                    <a:pt x="14986" y="58959"/>
                  </a:lnTo>
                  <a:lnTo>
                    <a:pt x="19236" y="52965"/>
                  </a:lnTo>
                  <a:lnTo>
                    <a:pt x="23541" y="46971"/>
                  </a:lnTo>
                  <a:lnTo>
                    <a:pt x="32259" y="35092"/>
                  </a:lnTo>
                  <a:lnTo>
                    <a:pt x="40978" y="23213"/>
                  </a:lnTo>
                  <a:lnTo>
                    <a:pt x="45391" y="17328"/>
                  </a:lnTo>
                  <a:lnTo>
                    <a:pt x="49805" y="11498"/>
                  </a:lnTo>
                  <a:close/>
                  <a:moveTo>
                    <a:pt x="45773" y="0"/>
                  </a:moveTo>
                  <a:lnTo>
                    <a:pt x="31714" y="19126"/>
                  </a:lnTo>
                  <a:lnTo>
                    <a:pt x="27300" y="25175"/>
                  </a:lnTo>
                  <a:lnTo>
                    <a:pt x="1" y="62392"/>
                  </a:lnTo>
                  <a:lnTo>
                    <a:pt x="10463" y="70402"/>
                  </a:lnTo>
                  <a:lnTo>
                    <a:pt x="56235" y="8010"/>
                  </a:lnTo>
                  <a:lnTo>
                    <a:pt x="45773" y="0"/>
                  </a:lnTo>
                  <a:close/>
                </a:path>
              </a:pathLst>
            </a:custGeom>
            <a:solidFill>
              <a:srgbClr val="CF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1"/>
            <p:cNvSpPr/>
            <p:nvPr/>
          </p:nvSpPr>
          <p:spPr>
            <a:xfrm>
              <a:off x="2434714" y="1776147"/>
              <a:ext cx="800354" cy="1045197"/>
            </a:xfrm>
            <a:custGeom>
              <a:avLst/>
              <a:gdLst/>
              <a:ahLst/>
              <a:cxnLst/>
              <a:rect l="l" t="t" r="r" b="b"/>
              <a:pathLst>
                <a:path w="34821" h="47462" fill="none" extrusionOk="0">
                  <a:moveTo>
                    <a:pt x="1" y="47462"/>
                  </a:moveTo>
                  <a:lnTo>
                    <a:pt x="1" y="47462"/>
                  </a:lnTo>
                  <a:lnTo>
                    <a:pt x="4251" y="41468"/>
                  </a:lnTo>
                  <a:lnTo>
                    <a:pt x="8556" y="35474"/>
                  </a:lnTo>
                  <a:lnTo>
                    <a:pt x="17274" y="23595"/>
                  </a:lnTo>
                  <a:lnTo>
                    <a:pt x="25993" y="11716"/>
                  </a:lnTo>
                  <a:lnTo>
                    <a:pt x="30406" y="5831"/>
                  </a:lnTo>
                  <a:lnTo>
                    <a:pt x="34820" y="1"/>
                  </a:lnTo>
                  <a:lnTo>
                    <a:pt x="30570" y="5995"/>
                  </a:lnTo>
                  <a:lnTo>
                    <a:pt x="26265" y="11934"/>
                  </a:lnTo>
                  <a:lnTo>
                    <a:pt x="17547" y="23868"/>
                  </a:lnTo>
                  <a:lnTo>
                    <a:pt x="8828" y="35692"/>
                  </a:lnTo>
                  <a:lnTo>
                    <a:pt x="8828" y="35692"/>
                  </a:lnTo>
                  <a:lnTo>
                    <a:pt x="1" y="474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2367093" y="1734151"/>
              <a:ext cx="801595" cy="1046408"/>
            </a:xfrm>
            <a:custGeom>
              <a:avLst/>
              <a:gdLst/>
              <a:ahLst/>
              <a:cxnLst/>
              <a:rect l="l" t="t" r="r" b="b"/>
              <a:pathLst>
                <a:path w="34875" h="47517" fill="none" extrusionOk="0">
                  <a:moveTo>
                    <a:pt x="0" y="47516"/>
                  </a:moveTo>
                  <a:lnTo>
                    <a:pt x="0" y="47516"/>
                  </a:lnTo>
                  <a:lnTo>
                    <a:pt x="4305" y="41468"/>
                  </a:lnTo>
                  <a:lnTo>
                    <a:pt x="8610" y="35528"/>
                  </a:lnTo>
                  <a:lnTo>
                    <a:pt x="17274" y="23595"/>
                  </a:lnTo>
                  <a:lnTo>
                    <a:pt x="26047" y="11770"/>
                  </a:lnTo>
                  <a:lnTo>
                    <a:pt x="30406" y="5885"/>
                  </a:lnTo>
                  <a:lnTo>
                    <a:pt x="34874" y="0"/>
                  </a:lnTo>
                  <a:lnTo>
                    <a:pt x="30569" y="5994"/>
                  </a:lnTo>
                  <a:lnTo>
                    <a:pt x="26265" y="11988"/>
                  </a:lnTo>
                  <a:lnTo>
                    <a:pt x="17601" y="23922"/>
                  </a:lnTo>
                  <a:lnTo>
                    <a:pt x="8882" y="35746"/>
                  </a:lnTo>
                  <a:lnTo>
                    <a:pt x="8882" y="35746"/>
                  </a:lnTo>
                  <a:lnTo>
                    <a:pt x="4468" y="41631"/>
                  </a:lnTo>
                  <a:lnTo>
                    <a:pt x="0" y="475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2300713" y="1692156"/>
              <a:ext cx="801595" cy="1046408"/>
            </a:xfrm>
            <a:custGeom>
              <a:avLst/>
              <a:gdLst/>
              <a:ahLst/>
              <a:cxnLst/>
              <a:rect l="l" t="t" r="r" b="b"/>
              <a:pathLst>
                <a:path w="34875" h="47517" fill="none" extrusionOk="0">
                  <a:moveTo>
                    <a:pt x="0" y="47516"/>
                  </a:moveTo>
                  <a:lnTo>
                    <a:pt x="0" y="47516"/>
                  </a:lnTo>
                  <a:lnTo>
                    <a:pt x="4305" y="41522"/>
                  </a:lnTo>
                  <a:lnTo>
                    <a:pt x="8610" y="35528"/>
                  </a:lnTo>
                  <a:lnTo>
                    <a:pt x="17274" y="23649"/>
                  </a:lnTo>
                  <a:lnTo>
                    <a:pt x="25992" y="11770"/>
                  </a:lnTo>
                  <a:lnTo>
                    <a:pt x="30406" y="5885"/>
                  </a:lnTo>
                  <a:lnTo>
                    <a:pt x="34874" y="0"/>
                  </a:lnTo>
                  <a:lnTo>
                    <a:pt x="30569" y="5994"/>
                  </a:lnTo>
                  <a:lnTo>
                    <a:pt x="26265" y="11988"/>
                  </a:lnTo>
                  <a:lnTo>
                    <a:pt x="17601" y="23867"/>
                  </a:lnTo>
                  <a:lnTo>
                    <a:pt x="8828" y="35746"/>
                  </a:lnTo>
                  <a:lnTo>
                    <a:pt x="8828" y="35746"/>
                  </a:lnTo>
                  <a:lnTo>
                    <a:pt x="4468" y="41631"/>
                  </a:lnTo>
                  <a:lnTo>
                    <a:pt x="0" y="475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2090287" y="1522963"/>
              <a:ext cx="1292573" cy="1550376"/>
            </a:xfrm>
            <a:custGeom>
              <a:avLst/>
              <a:gdLst/>
              <a:ahLst/>
              <a:cxnLst/>
              <a:rect l="l" t="t" r="r" b="b"/>
              <a:pathLst>
                <a:path w="56236" h="70402" fill="none" extrusionOk="0">
                  <a:moveTo>
                    <a:pt x="45773" y="0"/>
                  </a:moveTo>
                  <a:lnTo>
                    <a:pt x="31714" y="19126"/>
                  </a:lnTo>
                  <a:lnTo>
                    <a:pt x="27300" y="25175"/>
                  </a:lnTo>
                  <a:lnTo>
                    <a:pt x="1" y="62392"/>
                  </a:lnTo>
                  <a:lnTo>
                    <a:pt x="10463" y="70402"/>
                  </a:lnTo>
                  <a:lnTo>
                    <a:pt x="56235" y="8010"/>
                  </a:lnTo>
                  <a:lnTo>
                    <a:pt x="4577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2063993" y="2834535"/>
              <a:ext cx="323143" cy="261619"/>
            </a:xfrm>
            <a:custGeom>
              <a:avLst/>
              <a:gdLst/>
              <a:ahLst/>
              <a:cxnLst/>
              <a:rect l="l" t="t" r="r" b="b"/>
              <a:pathLst>
                <a:path w="14059" h="11880" extrusionOk="0">
                  <a:moveTo>
                    <a:pt x="1853" y="0"/>
                  </a:moveTo>
                  <a:lnTo>
                    <a:pt x="0" y="2507"/>
                  </a:lnTo>
                  <a:lnTo>
                    <a:pt x="12206" y="11879"/>
                  </a:lnTo>
                  <a:lnTo>
                    <a:pt x="14059" y="9373"/>
                  </a:lnTo>
                  <a:lnTo>
                    <a:pt x="1853"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2110330" y="2774525"/>
              <a:ext cx="323166" cy="261619"/>
            </a:xfrm>
            <a:custGeom>
              <a:avLst/>
              <a:gdLst/>
              <a:ahLst/>
              <a:cxnLst/>
              <a:rect l="l" t="t" r="r" b="b"/>
              <a:pathLst>
                <a:path w="14060" h="11880" extrusionOk="0">
                  <a:moveTo>
                    <a:pt x="1853" y="1"/>
                  </a:moveTo>
                  <a:lnTo>
                    <a:pt x="0" y="2453"/>
                  </a:lnTo>
                  <a:lnTo>
                    <a:pt x="12206" y="11880"/>
                  </a:lnTo>
                  <a:lnTo>
                    <a:pt x="14059" y="9373"/>
                  </a:lnTo>
                  <a:lnTo>
                    <a:pt x="1853" y="1"/>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3141106" y="1386163"/>
              <a:ext cx="293102" cy="330018"/>
            </a:xfrm>
            <a:custGeom>
              <a:avLst/>
              <a:gdLst/>
              <a:ahLst/>
              <a:cxnLst/>
              <a:rect l="l" t="t" r="r" b="b"/>
              <a:pathLst>
                <a:path w="12752" h="14986" extrusionOk="0">
                  <a:moveTo>
                    <a:pt x="12751" y="0"/>
                  </a:moveTo>
                  <a:lnTo>
                    <a:pt x="9645" y="1526"/>
                  </a:lnTo>
                  <a:lnTo>
                    <a:pt x="55" y="6212"/>
                  </a:lnTo>
                  <a:lnTo>
                    <a:pt x="0" y="8555"/>
                  </a:lnTo>
                  <a:lnTo>
                    <a:pt x="0" y="8555"/>
                  </a:lnTo>
                  <a:lnTo>
                    <a:pt x="2180" y="7792"/>
                  </a:lnTo>
                  <a:lnTo>
                    <a:pt x="2071" y="10190"/>
                  </a:lnTo>
                  <a:lnTo>
                    <a:pt x="4251" y="9427"/>
                  </a:lnTo>
                  <a:lnTo>
                    <a:pt x="4142" y="11770"/>
                  </a:lnTo>
                  <a:lnTo>
                    <a:pt x="6321" y="11007"/>
                  </a:lnTo>
                  <a:lnTo>
                    <a:pt x="6321" y="11007"/>
                  </a:lnTo>
                  <a:lnTo>
                    <a:pt x="6212" y="13405"/>
                  </a:lnTo>
                  <a:lnTo>
                    <a:pt x="8446" y="12642"/>
                  </a:lnTo>
                  <a:lnTo>
                    <a:pt x="8337" y="14985"/>
                  </a:lnTo>
                  <a:lnTo>
                    <a:pt x="10517" y="14277"/>
                  </a:lnTo>
                  <a:lnTo>
                    <a:pt x="12206" y="3542"/>
                  </a:lnTo>
                  <a:lnTo>
                    <a:pt x="12751" y="0"/>
                  </a:lnTo>
                  <a:close/>
                </a:path>
              </a:pathLst>
            </a:custGeom>
            <a:solidFill>
              <a:srgbClr val="F9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3362795" y="1386163"/>
              <a:ext cx="71414" cy="78023"/>
            </a:xfrm>
            <a:custGeom>
              <a:avLst/>
              <a:gdLst/>
              <a:ahLst/>
              <a:cxnLst/>
              <a:rect l="l" t="t" r="r" b="b"/>
              <a:pathLst>
                <a:path w="3107" h="3543" extrusionOk="0">
                  <a:moveTo>
                    <a:pt x="3106" y="0"/>
                  </a:moveTo>
                  <a:lnTo>
                    <a:pt x="0" y="1526"/>
                  </a:lnTo>
                  <a:lnTo>
                    <a:pt x="2561" y="3542"/>
                  </a:lnTo>
                  <a:lnTo>
                    <a:pt x="3106" y="0"/>
                  </a:lnTo>
                  <a:close/>
                </a:path>
              </a:pathLst>
            </a:custGeom>
            <a:solidFill>
              <a:srgbClr val="193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2434714" y="1776147"/>
              <a:ext cx="800354" cy="1045197"/>
            </a:xfrm>
            <a:custGeom>
              <a:avLst/>
              <a:gdLst/>
              <a:ahLst/>
              <a:cxnLst/>
              <a:rect l="l" t="t" r="r" b="b"/>
              <a:pathLst>
                <a:path w="34821" h="47462" extrusionOk="0">
                  <a:moveTo>
                    <a:pt x="34820" y="1"/>
                  </a:moveTo>
                  <a:lnTo>
                    <a:pt x="30406" y="5831"/>
                  </a:lnTo>
                  <a:lnTo>
                    <a:pt x="25993" y="11716"/>
                  </a:lnTo>
                  <a:lnTo>
                    <a:pt x="17274" y="23595"/>
                  </a:lnTo>
                  <a:lnTo>
                    <a:pt x="8556" y="35474"/>
                  </a:lnTo>
                  <a:lnTo>
                    <a:pt x="4251" y="41468"/>
                  </a:lnTo>
                  <a:lnTo>
                    <a:pt x="1" y="47462"/>
                  </a:lnTo>
                  <a:lnTo>
                    <a:pt x="1" y="47462"/>
                  </a:lnTo>
                  <a:lnTo>
                    <a:pt x="8828" y="35692"/>
                  </a:lnTo>
                  <a:lnTo>
                    <a:pt x="17547" y="23868"/>
                  </a:lnTo>
                  <a:lnTo>
                    <a:pt x="26265" y="11934"/>
                  </a:lnTo>
                  <a:lnTo>
                    <a:pt x="30570" y="5995"/>
                  </a:lnTo>
                  <a:lnTo>
                    <a:pt x="34820" y="1"/>
                  </a:lnTo>
                  <a:close/>
                </a:path>
              </a:pathLst>
            </a:custGeom>
            <a:solidFill>
              <a:srgbClr val="BA8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2434714" y="1776147"/>
              <a:ext cx="800354" cy="1045197"/>
            </a:xfrm>
            <a:custGeom>
              <a:avLst/>
              <a:gdLst/>
              <a:ahLst/>
              <a:cxnLst/>
              <a:rect l="l" t="t" r="r" b="b"/>
              <a:pathLst>
                <a:path w="34821" h="47462" fill="none" extrusionOk="0">
                  <a:moveTo>
                    <a:pt x="34820" y="1"/>
                  </a:moveTo>
                  <a:lnTo>
                    <a:pt x="30406" y="5831"/>
                  </a:lnTo>
                  <a:lnTo>
                    <a:pt x="25993" y="11716"/>
                  </a:lnTo>
                  <a:lnTo>
                    <a:pt x="17274" y="23595"/>
                  </a:lnTo>
                  <a:lnTo>
                    <a:pt x="8556" y="35474"/>
                  </a:lnTo>
                  <a:lnTo>
                    <a:pt x="8556" y="35474"/>
                  </a:lnTo>
                  <a:lnTo>
                    <a:pt x="4251" y="41468"/>
                  </a:lnTo>
                  <a:lnTo>
                    <a:pt x="1" y="47462"/>
                  </a:lnTo>
                  <a:lnTo>
                    <a:pt x="1" y="47462"/>
                  </a:lnTo>
                  <a:lnTo>
                    <a:pt x="8828" y="35692"/>
                  </a:lnTo>
                  <a:lnTo>
                    <a:pt x="17547" y="23868"/>
                  </a:lnTo>
                  <a:lnTo>
                    <a:pt x="26265" y="11934"/>
                  </a:lnTo>
                  <a:lnTo>
                    <a:pt x="30570" y="5995"/>
                  </a:lnTo>
                  <a:lnTo>
                    <a:pt x="348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2367093" y="1734151"/>
              <a:ext cx="801595" cy="1046408"/>
            </a:xfrm>
            <a:custGeom>
              <a:avLst/>
              <a:gdLst/>
              <a:ahLst/>
              <a:cxnLst/>
              <a:rect l="l" t="t" r="r" b="b"/>
              <a:pathLst>
                <a:path w="34875" h="47517" extrusionOk="0">
                  <a:moveTo>
                    <a:pt x="34874" y="0"/>
                  </a:moveTo>
                  <a:lnTo>
                    <a:pt x="30406" y="5885"/>
                  </a:lnTo>
                  <a:lnTo>
                    <a:pt x="26047" y="11770"/>
                  </a:lnTo>
                  <a:lnTo>
                    <a:pt x="17274" y="23595"/>
                  </a:lnTo>
                  <a:lnTo>
                    <a:pt x="8610" y="35528"/>
                  </a:lnTo>
                  <a:lnTo>
                    <a:pt x="4305" y="41468"/>
                  </a:lnTo>
                  <a:lnTo>
                    <a:pt x="0" y="47516"/>
                  </a:lnTo>
                  <a:lnTo>
                    <a:pt x="0" y="47516"/>
                  </a:lnTo>
                  <a:lnTo>
                    <a:pt x="4468" y="41631"/>
                  </a:lnTo>
                  <a:lnTo>
                    <a:pt x="8882" y="35746"/>
                  </a:lnTo>
                  <a:lnTo>
                    <a:pt x="17601" y="23922"/>
                  </a:lnTo>
                  <a:lnTo>
                    <a:pt x="26265" y="11988"/>
                  </a:lnTo>
                  <a:lnTo>
                    <a:pt x="30569" y="5994"/>
                  </a:lnTo>
                  <a:lnTo>
                    <a:pt x="34874" y="0"/>
                  </a:lnTo>
                  <a:close/>
                </a:path>
              </a:pathLst>
            </a:custGeom>
            <a:solidFill>
              <a:srgbClr val="BA8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2367093" y="1734151"/>
              <a:ext cx="801595" cy="1046408"/>
            </a:xfrm>
            <a:custGeom>
              <a:avLst/>
              <a:gdLst/>
              <a:ahLst/>
              <a:cxnLst/>
              <a:rect l="l" t="t" r="r" b="b"/>
              <a:pathLst>
                <a:path w="34875" h="47517" fill="none" extrusionOk="0">
                  <a:moveTo>
                    <a:pt x="34874" y="0"/>
                  </a:moveTo>
                  <a:lnTo>
                    <a:pt x="30406" y="5885"/>
                  </a:lnTo>
                  <a:lnTo>
                    <a:pt x="26047" y="11770"/>
                  </a:lnTo>
                  <a:lnTo>
                    <a:pt x="17274" y="23595"/>
                  </a:lnTo>
                  <a:lnTo>
                    <a:pt x="8610" y="35528"/>
                  </a:lnTo>
                  <a:lnTo>
                    <a:pt x="8610" y="35528"/>
                  </a:lnTo>
                  <a:lnTo>
                    <a:pt x="4305" y="41468"/>
                  </a:lnTo>
                  <a:lnTo>
                    <a:pt x="0" y="47516"/>
                  </a:lnTo>
                  <a:lnTo>
                    <a:pt x="0" y="47516"/>
                  </a:lnTo>
                  <a:lnTo>
                    <a:pt x="4468" y="41631"/>
                  </a:lnTo>
                  <a:lnTo>
                    <a:pt x="8882" y="35746"/>
                  </a:lnTo>
                  <a:lnTo>
                    <a:pt x="17601" y="23922"/>
                  </a:lnTo>
                  <a:lnTo>
                    <a:pt x="26265" y="11988"/>
                  </a:lnTo>
                  <a:lnTo>
                    <a:pt x="30569" y="5994"/>
                  </a:lnTo>
                  <a:lnTo>
                    <a:pt x="348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2300713" y="1692156"/>
              <a:ext cx="801595" cy="1046408"/>
            </a:xfrm>
            <a:custGeom>
              <a:avLst/>
              <a:gdLst/>
              <a:ahLst/>
              <a:cxnLst/>
              <a:rect l="l" t="t" r="r" b="b"/>
              <a:pathLst>
                <a:path w="34875" h="47517" extrusionOk="0">
                  <a:moveTo>
                    <a:pt x="34874" y="0"/>
                  </a:moveTo>
                  <a:lnTo>
                    <a:pt x="30406" y="5885"/>
                  </a:lnTo>
                  <a:lnTo>
                    <a:pt x="25992" y="11770"/>
                  </a:lnTo>
                  <a:lnTo>
                    <a:pt x="17274" y="23649"/>
                  </a:lnTo>
                  <a:lnTo>
                    <a:pt x="8610" y="35528"/>
                  </a:lnTo>
                  <a:lnTo>
                    <a:pt x="4305" y="41522"/>
                  </a:lnTo>
                  <a:lnTo>
                    <a:pt x="0" y="47516"/>
                  </a:lnTo>
                  <a:lnTo>
                    <a:pt x="4468" y="41631"/>
                  </a:lnTo>
                  <a:lnTo>
                    <a:pt x="8828" y="35746"/>
                  </a:lnTo>
                  <a:lnTo>
                    <a:pt x="17601" y="23867"/>
                  </a:lnTo>
                  <a:lnTo>
                    <a:pt x="26265" y="11988"/>
                  </a:lnTo>
                  <a:lnTo>
                    <a:pt x="30569" y="5994"/>
                  </a:lnTo>
                  <a:lnTo>
                    <a:pt x="34874" y="0"/>
                  </a:lnTo>
                  <a:close/>
                </a:path>
              </a:pathLst>
            </a:custGeom>
            <a:solidFill>
              <a:srgbClr val="BA8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2300713" y="1692156"/>
              <a:ext cx="801595" cy="1046408"/>
            </a:xfrm>
            <a:custGeom>
              <a:avLst/>
              <a:gdLst/>
              <a:ahLst/>
              <a:cxnLst/>
              <a:rect l="l" t="t" r="r" b="b"/>
              <a:pathLst>
                <a:path w="34875" h="47517" fill="none" extrusionOk="0">
                  <a:moveTo>
                    <a:pt x="34874" y="0"/>
                  </a:moveTo>
                  <a:lnTo>
                    <a:pt x="30406" y="5885"/>
                  </a:lnTo>
                  <a:lnTo>
                    <a:pt x="25992" y="11770"/>
                  </a:lnTo>
                  <a:lnTo>
                    <a:pt x="17274" y="23649"/>
                  </a:lnTo>
                  <a:lnTo>
                    <a:pt x="8610" y="35528"/>
                  </a:lnTo>
                  <a:lnTo>
                    <a:pt x="8610" y="35528"/>
                  </a:lnTo>
                  <a:lnTo>
                    <a:pt x="4305" y="41522"/>
                  </a:lnTo>
                  <a:lnTo>
                    <a:pt x="0" y="47516"/>
                  </a:lnTo>
                  <a:lnTo>
                    <a:pt x="0" y="47516"/>
                  </a:lnTo>
                  <a:lnTo>
                    <a:pt x="4468" y="41631"/>
                  </a:lnTo>
                  <a:lnTo>
                    <a:pt x="8828" y="35746"/>
                  </a:lnTo>
                  <a:lnTo>
                    <a:pt x="17601" y="23867"/>
                  </a:lnTo>
                  <a:lnTo>
                    <a:pt x="26265" y="11988"/>
                  </a:lnTo>
                  <a:lnTo>
                    <a:pt x="30569" y="5994"/>
                  </a:lnTo>
                  <a:lnTo>
                    <a:pt x="348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3013357" y="1897355"/>
              <a:ext cx="258027" cy="306014"/>
            </a:xfrm>
            <a:custGeom>
              <a:avLst/>
              <a:gdLst/>
              <a:ahLst/>
              <a:cxnLst/>
              <a:rect l="l" t="t" r="r" b="b"/>
              <a:pathLst>
                <a:path w="11226" h="13896" extrusionOk="0">
                  <a:moveTo>
                    <a:pt x="3869" y="0"/>
                  </a:moveTo>
                  <a:lnTo>
                    <a:pt x="3651" y="55"/>
                  </a:lnTo>
                  <a:lnTo>
                    <a:pt x="3379" y="164"/>
                  </a:lnTo>
                  <a:lnTo>
                    <a:pt x="3161" y="436"/>
                  </a:lnTo>
                  <a:lnTo>
                    <a:pt x="3052" y="600"/>
                  </a:lnTo>
                  <a:lnTo>
                    <a:pt x="2997" y="818"/>
                  </a:lnTo>
                  <a:lnTo>
                    <a:pt x="2943" y="1199"/>
                  </a:lnTo>
                  <a:lnTo>
                    <a:pt x="2997" y="1635"/>
                  </a:lnTo>
                  <a:lnTo>
                    <a:pt x="3106" y="2016"/>
                  </a:lnTo>
                  <a:lnTo>
                    <a:pt x="3270" y="2343"/>
                  </a:lnTo>
                  <a:lnTo>
                    <a:pt x="3379" y="2616"/>
                  </a:lnTo>
                  <a:lnTo>
                    <a:pt x="3542" y="2888"/>
                  </a:lnTo>
                  <a:lnTo>
                    <a:pt x="3542" y="2888"/>
                  </a:lnTo>
                  <a:lnTo>
                    <a:pt x="3270" y="2670"/>
                  </a:lnTo>
                  <a:lnTo>
                    <a:pt x="2943" y="2561"/>
                  </a:lnTo>
                  <a:lnTo>
                    <a:pt x="2561" y="2398"/>
                  </a:lnTo>
                  <a:lnTo>
                    <a:pt x="2180" y="2343"/>
                  </a:lnTo>
                  <a:lnTo>
                    <a:pt x="1962" y="2343"/>
                  </a:lnTo>
                  <a:lnTo>
                    <a:pt x="1799" y="2398"/>
                  </a:lnTo>
                  <a:lnTo>
                    <a:pt x="1581" y="2452"/>
                  </a:lnTo>
                  <a:lnTo>
                    <a:pt x="1417" y="2561"/>
                  </a:lnTo>
                  <a:lnTo>
                    <a:pt x="1308" y="2725"/>
                  </a:lnTo>
                  <a:lnTo>
                    <a:pt x="1145" y="2943"/>
                  </a:lnTo>
                  <a:lnTo>
                    <a:pt x="1090" y="3215"/>
                  </a:lnTo>
                  <a:lnTo>
                    <a:pt x="1036" y="3488"/>
                  </a:lnTo>
                  <a:lnTo>
                    <a:pt x="1036" y="3706"/>
                  </a:lnTo>
                  <a:lnTo>
                    <a:pt x="1090" y="3978"/>
                  </a:lnTo>
                  <a:lnTo>
                    <a:pt x="1308" y="4468"/>
                  </a:lnTo>
                  <a:lnTo>
                    <a:pt x="1581" y="4904"/>
                  </a:lnTo>
                  <a:lnTo>
                    <a:pt x="1907" y="5231"/>
                  </a:lnTo>
                  <a:lnTo>
                    <a:pt x="2180" y="5558"/>
                  </a:lnTo>
                  <a:lnTo>
                    <a:pt x="2452" y="5776"/>
                  </a:lnTo>
                  <a:lnTo>
                    <a:pt x="2125" y="5667"/>
                  </a:lnTo>
                  <a:lnTo>
                    <a:pt x="1799" y="5558"/>
                  </a:lnTo>
                  <a:lnTo>
                    <a:pt x="1417" y="5449"/>
                  </a:lnTo>
                  <a:lnTo>
                    <a:pt x="818" y="5449"/>
                  </a:lnTo>
                  <a:lnTo>
                    <a:pt x="654" y="5558"/>
                  </a:lnTo>
                  <a:lnTo>
                    <a:pt x="436" y="5613"/>
                  </a:lnTo>
                  <a:lnTo>
                    <a:pt x="327" y="5776"/>
                  </a:lnTo>
                  <a:lnTo>
                    <a:pt x="164" y="5940"/>
                  </a:lnTo>
                  <a:lnTo>
                    <a:pt x="55" y="6158"/>
                  </a:lnTo>
                  <a:lnTo>
                    <a:pt x="0" y="6430"/>
                  </a:lnTo>
                  <a:lnTo>
                    <a:pt x="0" y="6703"/>
                  </a:lnTo>
                  <a:lnTo>
                    <a:pt x="55" y="6921"/>
                  </a:lnTo>
                  <a:lnTo>
                    <a:pt x="109" y="7193"/>
                  </a:lnTo>
                  <a:lnTo>
                    <a:pt x="382" y="7683"/>
                  </a:lnTo>
                  <a:lnTo>
                    <a:pt x="654" y="8119"/>
                  </a:lnTo>
                  <a:lnTo>
                    <a:pt x="981" y="8501"/>
                  </a:lnTo>
                  <a:lnTo>
                    <a:pt x="1308" y="8773"/>
                  </a:lnTo>
                  <a:lnTo>
                    <a:pt x="1581" y="9046"/>
                  </a:lnTo>
                  <a:lnTo>
                    <a:pt x="1581" y="9046"/>
                  </a:lnTo>
                  <a:lnTo>
                    <a:pt x="1363" y="8937"/>
                  </a:lnTo>
                  <a:lnTo>
                    <a:pt x="1145" y="8882"/>
                  </a:lnTo>
                  <a:lnTo>
                    <a:pt x="872" y="8828"/>
                  </a:lnTo>
                  <a:lnTo>
                    <a:pt x="600" y="8882"/>
                  </a:lnTo>
                  <a:lnTo>
                    <a:pt x="327" y="8991"/>
                  </a:lnTo>
                  <a:lnTo>
                    <a:pt x="273" y="9100"/>
                  </a:lnTo>
                  <a:lnTo>
                    <a:pt x="164" y="9264"/>
                  </a:lnTo>
                  <a:lnTo>
                    <a:pt x="164" y="9427"/>
                  </a:lnTo>
                  <a:lnTo>
                    <a:pt x="164" y="9645"/>
                  </a:lnTo>
                  <a:lnTo>
                    <a:pt x="164" y="9917"/>
                  </a:lnTo>
                  <a:lnTo>
                    <a:pt x="218" y="10190"/>
                  </a:lnTo>
                  <a:lnTo>
                    <a:pt x="436" y="10680"/>
                  </a:lnTo>
                  <a:lnTo>
                    <a:pt x="818" y="11171"/>
                  </a:lnTo>
                  <a:lnTo>
                    <a:pt x="1254" y="11607"/>
                  </a:lnTo>
                  <a:lnTo>
                    <a:pt x="1744" y="12043"/>
                  </a:lnTo>
                  <a:lnTo>
                    <a:pt x="2343" y="12424"/>
                  </a:lnTo>
                  <a:lnTo>
                    <a:pt x="2943" y="12805"/>
                  </a:lnTo>
                  <a:lnTo>
                    <a:pt x="3597" y="13132"/>
                  </a:lnTo>
                  <a:lnTo>
                    <a:pt x="4251" y="13350"/>
                  </a:lnTo>
                  <a:lnTo>
                    <a:pt x="4904" y="13568"/>
                  </a:lnTo>
                  <a:lnTo>
                    <a:pt x="5558" y="13732"/>
                  </a:lnTo>
                  <a:lnTo>
                    <a:pt x="6158" y="13841"/>
                  </a:lnTo>
                  <a:lnTo>
                    <a:pt x="6703" y="13895"/>
                  </a:lnTo>
                  <a:lnTo>
                    <a:pt x="7193" y="13841"/>
                  </a:lnTo>
                  <a:lnTo>
                    <a:pt x="7575" y="13732"/>
                  </a:lnTo>
                  <a:lnTo>
                    <a:pt x="7684" y="13623"/>
                  </a:lnTo>
                  <a:lnTo>
                    <a:pt x="7847" y="13514"/>
                  </a:lnTo>
                  <a:lnTo>
                    <a:pt x="8010" y="13296"/>
                  </a:lnTo>
                  <a:lnTo>
                    <a:pt x="8119" y="13023"/>
                  </a:lnTo>
                  <a:lnTo>
                    <a:pt x="8174" y="12697"/>
                  </a:lnTo>
                  <a:lnTo>
                    <a:pt x="8174" y="12424"/>
                  </a:lnTo>
                  <a:lnTo>
                    <a:pt x="8174" y="11988"/>
                  </a:lnTo>
                  <a:lnTo>
                    <a:pt x="8119" y="11770"/>
                  </a:lnTo>
                  <a:lnTo>
                    <a:pt x="8283" y="11770"/>
                  </a:lnTo>
                  <a:lnTo>
                    <a:pt x="8664" y="11716"/>
                  </a:lnTo>
                  <a:lnTo>
                    <a:pt x="8882" y="11607"/>
                  </a:lnTo>
                  <a:lnTo>
                    <a:pt x="9100" y="11498"/>
                  </a:lnTo>
                  <a:lnTo>
                    <a:pt x="9264" y="11280"/>
                  </a:lnTo>
                  <a:lnTo>
                    <a:pt x="9427" y="11062"/>
                  </a:lnTo>
                  <a:lnTo>
                    <a:pt x="9536" y="10626"/>
                  </a:lnTo>
                  <a:lnTo>
                    <a:pt x="9536" y="10135"/>
                  </a:lnTo>
                  <a:lnTo>
                    <a:pt x="9427" y="9700"/>
                  </a:lnTo>
                  <a:lnTo>
                    <a:pt x="9155" y="9318"/>
                  </a:lnTo>
                  <a:lnTo>
                    <a:pt x="9318" y="9264"/>
                  </a:lnTo>
                  <a:lnTo>
                    <a:pt x="9700" y="9209"/>
                  </a:lnTo>
                  <a:lnTo>
                    <a:pt x="9972" y="9100"/>
                  </a:lnTo>
                  <a:lnTo>
                    <a:pt x="10136" y="8991"/>
                  </a:lnTo>
                  <a:lnTo>
                    <a:pt x="10354" y="8828"/>
                  </a:lnTo>
                  <a:lnTo>
                    <a:pt x="10463" y="8664"/>
                  </a:lnTo>
                  <a:lnTo>
                    <a:pt x="10572" y="8283"/>
                  </a:lnTo>
                  <a:lnTo>
                    <a:pt x="10572" y="7901"/>
                  </a:lnTo>
                  <a:lnTo>
                    <a:pt x="10463" y="7520"/>
                  </a:lnTo>
                  <a:lnTo>
                    <a:pt x="10354" y="7247"/>
                  </a:lnTo>
                  <a:lnTo>
                    <a:pt x="10081" y="6757"/>
                  </a:lnTo>
                  <a:lnTo>
                    <a:pt x="9972" y="6594"/>
                  </a:lnTo>
                  <a:lnTo>
                    <a:pt x="10190" y="6539"/>
                  </a:lnTo>
                  <a:lnTo>
                    <a:pt x="10408" y="6485"/>
                  </a:lnTo>
                  <a:lnTo>
                    <a:pt x="10572" y="6376"/>
                  </a:lnTo>
                  <a:lnTo>
                    <a:pt x="10735" y="6267"/>
                  </a:lnTo>
                  <a:lnTo>
                    <a:pt x="10898" y="6103"/>
                  </a:lnTo>
                  <a:lnTo>
                    <a:pt x="11007" y="5885"/>
                  </a:lnTo>
                  <a:lnTo>
                    <a:pt x="11116" y="5667"/>
                  </a:lnTo>
                  <a:lnTo>
                    <a:pt x="11171" y="5449"/>
                  </a:lnTo>
                  <a:lnTo>
                    <a:pt x="11225" y="4959"/>
                  </a:lnTo>
                  <a:lnTo>
                    <a:pt x="11171" y="4359"/>
                  </a:lnTo>
                  <a:lnTo>
                    <a:pt x="11062" y="3706"/>
                  </a:lnTo>
                  <a:lnTo>
                    <a:pt x="10898" y="2997"/>
                  </a:lnTo>
                  <a:lnTo>
                    <a:pt x="10517" y="1580"/>
                  </a:lnTo>
                  <a:lnTo>
                    <a:pt x="10354" y="872"/>
                  </a:lnTo>
                  <a:lnTo>
                    <a:pt x="10245" y="218"/>
                  </a:lnTo>
                  <a:lnTo>
                    <a:pt x="9373" y="164"/>
                  </a:lnTo>
                  <a:lnTo>
                    <a:pt x="7738" y="2234"/>
                  </a:lnTo>
                  <a:lnTo>
                    <a:pt x="7466" y="2180"/>
                  </a:lnTo>
                  <a:lnTo>
                    <a:pt x="7139" y="2071"/>
                  </a:lnTo>
                  <a:lnTo>
                    <a:pt x="6539" y="1689"/>
                  </a:lnTo>
                  <a:lnTo>
                    <a:pt x="5340" y="709"/>
                  </a:lnTo>
                  <a:lnTo>
                    <a:pt x="4741" y="273"/>
                  </a:lnTo>
                  <a:lnTo>
                    <a:pt x="4414" y="109"/>
                  </a:lnTo>
                  <a:lnTo>
                    <a:pt x="4142" y="55"/>
                  </a:lnTo>
                  <a:lnTo>
                    <a:pt x="3869"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3211233" y="1842146"/>
              <a:ext cx="107753" cy="116429"/>
            </a:xfrm>
            <a:custGeom>
              <a:avLst/>
              <a:gdLst/>
              <a:ahLst/>
              <a:cxnLst/>
              <a:rect l="l" t="t" r="r" b="b"/>
              <a:pathLst>
                <a:path w="4688" h="5287" extrusionOk="0">
                  <a:moveTo>
                    <a:pt x="3979" y="1"/>
                  </a:moveTo>
                  <a:lnTo>
                    <a:pt x="3706" y="55"/>
                  </a:lnTo>
                  <a:lnTo>
                    <a:pt x="3379" y="110"/>
                  </a:lnTo>
                  <a:lnTo>
                    <a:pt x="3052" y="273"/>
                  </a:lnTo>
                  <a:lnTo>
                    <a:pt x="2725" y="491"/>
                  </a:lnTo>
                  <a:lnTo>
                    <a:pt x="2398" y="764"/>
                  </a:lnTo>
                  <a:lnTo>
                    <a:pt x="2017" y="1036"/>
                  </a:lnTo>
                  <a:lnTo>
                    <a:pt x="1690" y="1417"/>
                  </a:lnTo>
                  <a:lnTo>
                    <a:pt x="1363" y="1799"/>
                  </a:lnTo>
                  <a:lnTo>
                    <a:pt x="1036" y="2235"/>
                  </a:lnTo>
                  <a:lnTo>
                    <a:pt x="764" y="2671"/>
                  </a:lnTo>
                  <a:lnTo>
                    <a:pt x="1" y="4905"/>
                  </a:lnTo>
                  <a:lnTo>
                    <a:pt x="2180" y="5286"/>
                  </a:lnTo>
                  <a:lnTo>
                    <a:pt x="2235" y="4959"/>
                  </a:lnTo>
                  <a:lnTo>
                    <a:pt x="2289" y="4687"/>
                  </a:lnTo>
                  <a:lnTo>
                    <a:pt x="2398" y="4414"/>
                  </a:lnTo>
                  <a:lnTo>
                    <a:pt x="2562" y="4142"/>
                  </a:lnTo>
                  <a:lnTo>
                    <a:pt x="2943" y="3652"/>
                  </a:lnTo>
                  <a:lnTo>
                    <a:pt x="3379" y="3161"/>
                  </a:lnTo>
                  <a:lnTo>
                    <a:pt x="3815" y="2616"/>
                  </a:lnTo>
                  <a:lnTo>
                    <a:pt x="4197" y="2126"/>
                  </a:lnTo>
                  <a:lnTo>
                    <a:pt x="4524" y="1635"/>
                  </a:lnTo>
                  <a:lnTo>
                    <a:pt x="4633" y="1363"/>
                  </a:lnTo>
                  <a:lnTo>
                    <a:pt x="4687" y="1036"/>
                  </a:lnTo>
                  <a:lnTo>
                    <a:pt x="4687" y="709"/>
                  </a:lnTo>
                  <a:lnTo>
                    <a:pt x="4687" y="437"/>
                  </a:lnTo>
                  <a:lnTo>
                    <a:pt x="4578" y="219"/>
                  </a:lnTo>
                  <a:lnTo>
                    <a:pt x="4415" y="110"/>
                  </a:lnTo>
                  <a:lnTo>
                    <a:pt x="4197"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3048432" y="2092952"/>
              <a:ext cx="147792" cy="66021"/>
            </a:xfrm>
            <a:custGeom>
              <a:avLst/>
              <a:gdLst/>
              <a:ahLst/>
              <a:cxnLst/>
              <a:rect l="l" t="t" r="r" b="b"/>
              <a:pathLst>
                <a:path w="6430" h="2998" extrusionOk="0">
                  <a:moveTo>
                    <a:pt x="55" y="0"/>
                  </a:moveTo>
                  <a:lnTo>
                    <a:pt x="0" y="55"/>
                  </a:lnTo>
                  <a:lnTo>
                    <a:pt x="0" y="109"/>
                  </a:lnTo>
                  <a:lnTo>
                    <a:pt x="708" y="709"/>
                  </a:lnTo>
                  <a:lnTo>
                    <a:pt x="1471" y="1199"/>
                  </a:lnTo>
                  <a:lnTo>
                    <a:pt x="2234" y="1689"/>
                  </a:lnTo>
                  <a:lnTo>
                    <a:pt x="2997" y="2071"/>
                  </a:lnTo>
                  <a:lnTo>
                    <a:pt x="3814" y="2398"/>
                  </a:lnTo>
                  <a:lnTo>
                    <a:pt x="4686" y="2670"/>
                  </a:lnTo>
                  <a:lnTo>
                    <a:pt x="5558" y="2834"/>
                  </a:lnTo>
                  <a:lnTo>
                    <a:pt x="6430" y="2997"/>
                  </a:lnTo>
                  <a:lnTo>
                    <a:pt x="6430" y="2943"/>
                  </a:lnTo>
                  <a:lnTo>
                    <a:pt x="4795" y="2398"/>
                  </a:lnTo>
                  <a:lnTo>
                    <a:pt x="3161" y="1689"/>
                  </a:lnTo>
                  <a:lnTo>
                    <a:pt x="1580" y="927"/>
                  </a:lnTo>
                  <a:lnTo>
                    <a:pt x="10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3067210" y="2022152"/>
              <a:ext cx="157837" cy="81613"/>
            </a:xfrm>
            <a:custGeom>
              <a:avLst/>
              <a:gdLst/>
              <a:ahLst/>
              <a:cxnLst/>
              <a:rect l="l" t="t" r="r" b="b"/>
              <a:pathLst>
                <a:path w="6867" h="3706" extrusionOk="0">
                  <a:moveTo>
                    <a:pt x="55" y="0"/>
                  </a:moveTo>
                  <a:lnTo>
                    <a:pt x="0" y="55"/>
                  </a:lnTo>
                  <a:lnTo>
                    <a:pt x="55" y="164"/>
                  </a:lnTo>
                  <a:lnTo>
                    <a:pt x="763" y="872"/>
                  </a:lnTo>
                  <a:lnTo>
                    <a:pt x="1472" y="1526"/>
                  </a:lnTo>
                  <a:lnTo>
                    <a:pt x="2289" y="2071"/>
                  </a:lnTo>
                  <a:lnTo>
                    <a:pt x="3161" y="2561"/>
                  </a:lnTo>
                  <a:lnTo>
                    <a:pt x="4033" y="2997"/>
                  </a:lnTo>
                  <a:lnTo>
                    <a:pt x="4959" y="3324"/>
                  </a:lnTo>
                  <a:lnTo>
                    <a:pt x="5885" y="3542"/>
                  </a:lnTo>
                  <a:lnTo>
                    <a:pt x="6866" y="3706"/>
                  </a:lnTo>
                  <a:lnTo>
                    <a:pt x="6866" y="3651"/>
                  </a:lnTo>
                  <a:lnTo>
                    <a:pt x="6049" y="3379"/>
                  </a:lnTo>
                  <a:lnTo>
                    <a:pt x="5068" y="3052"/>
                  </a:lnTo>
                  <a:lnTo>
                    <a:pt x="4142" y="2616"/>
                  </a:lnTo>
                  <a:lnTo>
                    <a:pt x="3161" y="2125"/>
                  </a:lnTo>
                  <a:lnTo>
                    <a:pt x="2235" y="1635"/>
                  </a:lnTo>
                  <a:lnTo>
                    <a:pt x="1363" y="1090"/>
                  </a:lnTo>
                  <a:lnTo>
                    <a:pt x="654" y="545"/>
                  </a:lnTo>
                  <a:lnTo>
                    <a:pt x="55" y="55"/>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3092264" y="1956153"/>
              <a:ext cx="147815" cy="87625"/>
            </a:xfrm>
            <a:custGeom>
              <a:avLst/>
              <a:gdLst/>
              <a:ahLst/>
              <a:cxnLst/>
              <a:rect l="l" t="t" r="r" b="b"/>
              <a:pathLst>
                <a:path w="6431" h="3979" extrusionOk="0">
                  <a:moveTo>
                    <a:pt x="0" y="0"/>
                  </a:moveTo>
                  <a:lnTo>
                    <a:pt x="0" y="109"/>
                  </a:lnTo>
                  <a:lnTo>
                    <a:pt x="491" y="818"/>
                  </a:lnTo>
                  <a:lnTo>
                    <a:pt x="1090" y="1471"/>
                  </a:lnTo>
                  <a:lnTo>
                    <a:pt x="1798" y="2071"/>
                  </a:lnTo>
                  <a:lnTo>
                    <a:pt x="2561" y="2561"/>
                  </a:lnTo>
                  <a:lnTo>
                    <a:pt x="3433" y="3052"/>
                  </a:lnTo>
                  <a:lnTo>
                    <a:pt x="4414" y="3488"/>
                  </a:lnTo>
                  <a:lnTo>
                    <a:pt x="4904" y="3651"/>
                  </a:lnTo>
                  <a:lnTo>
                    <a:pt x="5449" y="3815"/>
                  </a:lnTo>
                  <a:lnTo>
                    <a:pt x="5940" y="3924"/>
                  </a:lnTo>
                  <a:lnTo>
                    <a:pt x="6430" y="3978"/>
                  </a:lnTo>
                  <a:lnTo>
                    <a:pt x="6430" y="3924"/>
                  </a:lnTo>
                  <a:lnTo>
                    <a:pt x="5504" y="3597"/>
                  </a:lnTo>
                  <a:lnTo>
                    <a:pt x="4632" y="3215"/>
                  </a:lnTo>
                  <a:lnTo>
                    <a:pt x="3815" y="2834"/>
                  </a:lnTo>
                  <a:lnTo>
                    <a:pt x="2997" y="2398"/>
                  </a:lnTo>
                  <a:lnTo>
                    <a:pt x="2180" y="1853"/>
                  </a:lnTo>
                  <a:lnTo>
                    <a:pt x="1471" y="1308"/>
                  </a:lnTo>
                  <a:lnTo>
                    <a:pt x="709" y="709"/>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2647623" y="3876120"/>
              <a:ext cx="598708" cy="528016"/>
            </a:xfrm>
            <a:custGeom>
              <a:avLst/>
              <a:gdLst/>
              <a:ahLst/>
              <a:cxnLst/>
              <a:rect l="l" t="t" r="r" b="b"/>
              <a:pathLst>
                <a:path w="26048" h="23977" extrusionOk="0">
                  <a:moveTo>
                    <a:pt x="1" y="0"/>
                  </a:moveTo>
                  <a:lnTo>
                    <a:pt x="1" y="2834"/>
                  </a:lnTo>
                  <a:lnTo>
                    <a:pt x="1" y="9373"/>
                  </a:lnTo>
                  <a:lnTo>
                    <a:pt x="1" y="12751"/>
                  </a:lnTo>
                  <a:lnTo>
                    <a:pt x="55" y="15585"/>
                  </a:lnTo>
                  <a:lnTo>
                    <a:pt x="164" y="18527"/>
                  </a:lnTo>
                  <a:lnTo>
                    <a:pt x="328" y="21034"/>
                  </a:lnTo>
                  <a:lnTo>
                    <a:pt x="382" y="21960"/>
                  </a:lnTo>
                  <a:lnTo>
                    <a:pt x="491" y="22723"/>
                  </a:lnTo>
                  <a:lnTo>
                    <a:pt x="600" y="23213"/>
                  </a:lnTo>
                  <a:lnTo>
                    <a:pt x="655" y="23377"/>
                  </a:lnTo>
                  <a:lnTo>
                    <a:pt x="709" y="23486"/>
                  </a:lnTo>
                  <a:lnTo>
                    <a:pt x="873" y="23540"/>
                  </a:lnTo>
                  <a:lnTo>
                    <a:pt x="1145" y="23595"/>
                  </a:lnTo>
                  <a:lnTo>
                    <a:pt x="2017" y="23649"/>
                  </a:lnTo>
                  <a:lnTo>
                    <a:pt x="4851" y="23813"/>
                  </a:lnTo>
                  <a:lnTo>
                    <a:pt x="8774" y="23922"/>
                  </a:lnTo>
                  <a:lnTo>
                    <a:pt x="13242" y="23976"/>
                  </a:lnTo>
                  <a:lnTo>
                    <a:pt x="21579" y="23976"/>
                  </a:lnTo>
                  <a:lnTo>
                    <a:pt x="24413" y="23922"/>
                  </a:lnTo>
                  <a:lnTo>
                    <a:pt x="25285" y="23867"/>
                  </a:lnTo>
                  <a:lnTo>
                    <a:pt x="25721" y="23813"/>
                  </a:lnTo>
                  <a:lnTo>
                    <a:pt x="25830" y="23758"/>
                  </a:lnTo>
                  <a:lnTo>
                    <a:pt x="25939" y="23649"/>
                  </a:lnTo>
                  <a:lnTo>
                    <a:pt x="25993" y="23486"/>
                  </a:lnTo>
                  <a:lnTo>
                    <a:pt x="26048" y="23322"/>
                  </a:lnTo>
                  <a:lnTo>
                    <a:pt x="26048" y="22832"/>
                  </a:lnTo>
                  <a:lnTo>
                    <a:pt x="25939" y="22287"/>
                  </a:lnTo>
                  <a:lnTo>
                    <a:pt x="25775" y="21742"/>
                  </a:lnTo>
                  <a:lnTo>
                    <a:pt x="25503" y="21252"/>
                  </a:lnTo>
                  <a:lnTo>
                    <a:pt x="25230" y="20761"/>
                  </a:lnTo>
                  <a:lnTo>
                    <a:pt x="24903" y="20434"/>
                  </a:lnTo>
                  <a:lnTo>
                    <a:pt x="24249" y="19998"/>
                  </a:lnTo>
                  <a:lnTo>
                    <a:pt x="22996" y="19344"/>
                  </a:lnTo>
                  <a:lnTo>
                    <a:pt x="19672" y="17710"/>
                  </a:lnTo>
                  <a:lnTo>
                    <a:pt x="15095" y="15585"/>
                  </a:lnTo>
                  <a:lnTo>
                    <a:pt x="15149" y="12751"/>
                  </a:lnTo>
                  <a:lnTo>
                    <a:pt x="15149" y="9373"/>
                  </a:lnTo>
                  <a:lnTo>
                    <a:pt x="15149"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2647623" y="4082508"/>
              <a:ext cx="598708" cy="321628"/>
            </a:xfrm>
            <a:custGeom>
              <a:avLst/>
              <a:gdLst/>
              <a:ahLst/>
              <a:cxnLst/>
              <a:rect l="l" t="t" r="r" b="b"/>
              <a:pathLst>
                <a:path w="26048" h="14605" extrusionOk="0">
                  <a:moveTo>
                    <a:pt x="1" y="1"/>
                  </a:moveTo>
                  <a:lnTo>
                    <a:pt x="1" y="3379"/>
                  </a:lnTo>
                  <a:lnTo>
                    <a:pt x="55" y="6213"/>
                  </a:lnTo>
                  <a:lnTo>
                    <a:pt x="164" y="9155"/>
                  </a:lnTo>
                  <a:lnTo>
                    <a:pt x="328" y="11662"/>
                  </a:lnTo>
                  <a:lnTo>
                    <a:pt x="382" y="12588"/>
                  </a:lnTo>
                  <a:lnTo>
                    <a:pt x="491" y="13351"/>
                  </a:lnTo>
                  <a:lnTo>
                    <a:pt x="600" y="13841"/>
                  </a:lnTo>
                  <a:lnTo>
                    <a:pt x="655" y="14005"/>
                  </a:lnTo>
                  <a:lnTo>
                    <a:pt x="709" y="14114"/>
                  </a:lnTo>
                  <a:lnTo>
                    <a:pt x="873" y="14168"/>
                  </a:lnTo>
                  <a:lnTo>
                    <a:pt x="1145" y="14223"/>
                  </a:lnTo>
                  <a:lnTo>
                    <a:pt x="2017" y="14277"/>
                  </a:lnTo>
                  <a:lnTo>
                    <a:pt x="4851" y="14441"/>
                  </a:lnTo>
                  <a:lnTo>
                    <a:pt x="8774" y="14550"/>
                  </a:lnTo>
                  <a:lnTo>
                    <a:pt x="13242" y="14604"/>
                  </a:lnTo>
                  <a:lnTo>
                    <a:pt x="21579" y="14604"/>
                  </a:lnTo>
                  <a:lnTo>
                    <a:pt x="24413" y="14550"/>
                  </a:lnTo>
                  <a:lnTo>
                    <a:pt x="25285" y="14495"/>
                  </a:lnTo>
                  <a:lnTo>
                    <a:pt x="25721" y="14441"/>
                  </a:lnTo>
                  <a:lnTo>
                    <a:pt x="25830" y="14386"/>
                  </a:lnTo>
                  <a:lnTo>
                    <a:pt x="25939" y="14277"/>
                  </a:lnTo>
                  <a:lnTo>
                    <a:pt x="25993" y="14114"/>
                  </a:lnTo>
                  <a:lnTo>
                    <a:pt x="26048" y="13950"/>
                  </a:lnTo>
                  <a:lnTo>
                    <a:pt x="26048" y="13460"/>
                  </a:lnTo>
                  <a:lnTo>
                    <a:pt x="25939" y="12915"/>
                  </a:lnTo>
                  <a:lnTo>
                    <a:pt x="25775" y="12370"/>
                  </a:lnTo>
                  <a:lnTo>
                    <a:pt x="25503" y="11880"/>
                  </a:lnTo>
                  <a:lnTo>
                    <a:pt x="25230" y="11389"/>
                  </a:lnTo>
                  <a:lnTo>
                    <a:pt x="24903" y="11062"/>
                  </a:lnTo>
                  <a:lnTo>
                    <a:pt x="24195" y="10626"/>
                  </a:lnTo>
                  <a:lnTo>
                    <a:pt x="22996" y="9972"/>
                  </a:lnTo>
                  <a:lnTo>
                    <a:pt x="19672" y="8338"/>
                  </a:lnTo>
                  <a:lnTo>
                    <a:pt x="15095" y="6213"/>
                  </a:lnTo>
                  <a:lnTo>
                    <a:pt x="15149" y="3379"/>
                  </a:lnTo>
                  <a:lnTo>
                    <a:pt x="151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2646381" y="4156898"/>
              <a:ext cx="601213" cy="248428"/>
            </a:xfrm>
            <a:custGeom>
              <a:avLst/>
              <a:gdLst/>
              <a:ahLst/>
              <a:cxnLst/>
              <a:rect l="l" t="t" r="r" b="b"/>
              <a:pathLst>
                <a:path w="26157" h="11281" extrusionOk="0">
                  <a:moveTo>
                    <a:pt x="0" y="1"/>
                  </a:moveTo>
                  <a:lnTo>
                    <a:pt x="55" y="3924"/>
                  </a:lnTo>
                  <a:lnTo>
                    <a:pt x="218" y="7303"/>
                  </a:lnTo>
                  <a:lnTo>
                    <a:pt x="327" y="8665"/>
                  </a:lnTo>
                  <a:lnTo>
                    <a:pt x="436" y="9700"/>
                  </a:lnTo>
                  <a:lnTo>
                    <a:pt x="545" y="10409"/>
                  </a:lnTo>
                  <a:lnTo>
                    <a:pt x="600" y="10627"/>
                  </a:lnTo>
                  <a:lnTo>
                    <a:pt x="709" y="10736"/>
                  </a:lnTo>
                  <a:lnTo>
                    <a:pt x="981" y="10845"/>
                  </a:lnTo>
                  <a:lnTo>
                    <a:pt x="1635" y="10899"/>
                  </a:lnTo>
                  <a:lnTo>
                    <a:pt x="3706" y="11063"/>
                  </a:lnTo>
                  <a:lnTo>
                    <a:pt x="8120" y="11172"/>
                  </a:lnTo>
                  <a:lnTo>
                    <a:pt x="13896" y="11281"/>
                  </a:lnTo>
                  <a:lnTo>
                    <a:pt x="19508" y="11281"/>
                  </a:lnTo>
                  <a:lnTo>
                    <a:pt x="23867" y="11226"/>
                  </a:lnTo>
                  <a:lnTo>
                    <a:pt x="25230" y="11172"/>
                  </a:lnTo>
                  <a:lnTo>
                    <a:pt x="25829" y="11117"/>
                  </a:lnTo>
                  <a:lnTo>
                    <a:pt x="25938" y="11063"/>
                  </a:lnTo>
                  <a:lnTo>
                    <a:pt x="26047" y="10899"/>
                  </a:lnTo>
                  <a:lnTo>
                    <a:pt x="26102" y="10736"/>
                  </a:lnTo>
                  <a:lnTo>
                    <a:pt x="26156" y="10572"/>
                  </a:lnTo>
                  <a:lnTo>
                    <a:pt x="26156" y="10082"/>
                  </a:lnTo>
                  <a:lnTo>
                    <a:pt x="26047" y="9591"/>
                  </a:lnTo>
                  <a:lnTo>
                    <a:pt x="25884" y="9046"/>
                  </a:lnTo>
                  <a:lnTo>
                    <a:pt x="25666" y="8502"/>
                  </a:lnTo>
                  <a:lnTo>
                    <a:pt x="25339" y="8066"/>
                  </a:lnTo>
                  <a:lnTo>
                    <a:pt x="25012" y="7684"/>
                  </a:lnTo>
                  <a:lnTo>
                    <a:pt x="24303" y="7248"/>
                  </a:lnTo>
                  <a:lnTo>
                    <a:pt x="23105" y="6594"/>
                  </a:lnTo>
                  <a:lnTo>
                    <a:pt x="19726" y="4960"/>
                  </a:lnTo>
                  <a:lnTo>
                    <a:pt x="15149" y="2835"/>
                  </a:lnTo>
                  <a:lnTo>
                    <a:pt x="15203"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2531159" y="2419336"/>
              <a:ext cx="501000" cy="1621198"/>
            </a:xfrm>
            <a:custGeom>
              <a:avLst/>
              <a:gdLst/>
              <a:ahLst/>
              <a:cxnLst/>
              <a:rect l="l" t="t" r="r" b="b"/>
              <a:pathLst>
                <a:path w="21797" h="73618" extrusionOk="0">
                  <a:moveTo>
                    <a:pt x="0" y="1"/>
                  </a:moveTo>
                  <a:lnTo>
                    <a:pt x="2071" y="20816"/>
                  </a:lnTo>
                  <a:lnTo>
                    <a:pt x="3542" y="35256"/>
                  </a:lnTo>
                  <a:lnTo>
                    <a:pt x="4196" y="42013"/>
                  </a:lnTo>
                  <a:lnTo>
                    <a:pt x="4305" y="44192"/>
                  </a:lnTo>
                  <a:lnTo>
                    <a:pt x="4741" y="61575"/>
                  </a:lnTo>
                  <a:lnTo>
                    <a:pt x="5068" y="73617"/>
                  </a:lnTo>
                  <a:lnTo>
                    <a:pt x="21797" y="73617"/>
                  </a:lnTo>
                  <a:lnTo>
                    <a:pt x="21143" y="59668"/>
                  </a:lnTo>
                  <a:lnTo>
                    <a:pt x="20598" y="48770"/>
                  </a:lnTo>
                  <a:lnTo>
                    <a:pt x="20325" y="44247"/>
                  </a:lnTo>
                  <a:lnTo>
                    <a:pt x="20107" y="41087"/>
                  </a:lnTo>
                  <a:lnTo>
                    <a:pt x="19617" y="37054"/>
                  </a:lnTo>
                  <a:lnTo>
                    <a:pt x="18854" y="31333"/>
                  </a:lnTo>
                  <a:lnTo>
                    <a:pt x="16838" y="17601"/>
                  </a:lnTo>
                  <a:lnTo>
                    <a:pt x="15040" y="5286"/>
                  </a:lnTo>
                  <a:lnTo>
                    <a:pt x="1422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2572485" y="2450541"/>
              <a:ext cx="125267" cy="1519193"/>
            </a:xfrm>
            <a:custGeom>
              <a:avLst/>
              <a:gdLst/>
              <a:ahLst/>
              <a:cxnLst/>
              <a:rect l="l" t="t" r="r" b="b"/>
              <a:pathLst>
                <a:path w="5450" h="68986" extrusionOk="0">
                  <a:moveTo>
                    <a:pt x="55" y="0"/>
                  </a:moveTo>
                  <a:lnTo>
                    <a:pt x="1" y="55"/>
                  </a:lnTo>
                  <a:lnTo>
                    <a:pt x="927" y="6757"/>
                  </a:lnTo>
                  <a:lnTo>
                    <a:pt x="1690" y="13514"/>
                  </a:lnTo>
                  <a:lnTo>
                    <a:pt x="2398" y="20271"/>
                  </a:lnTo>
                  <a:lnTo>
                    <a:pt x="2998" y="27028"/>
                  </a:lnTo>
                  <a:lnTo>
                    <a:pt x="3597" y="33785"/>
                  </a:lnTo>
                  <a:lnTo>
                    <a:pt x="4033" y="40541"/>
                  </a:lnTo>
                  <a:lnTo>
                    <a:pt x="4414" y="47298"/>
                  </a:lnTo>
                  <a:lnTo>
                    <a:pt x="4741" y="54055"/>
                  </a:lnTo>
                  <a:lnTo>
                    <a:pt x="5014" y="61466"/>
                  </a:lnTo>
                  <a:lnTo>
                    <a:pt x="5232" y="68931"/>
                  </a:lnTo>
                  <a:lnTo>
                    <a:pt x="5286" y="68985"/>
                  </a:lnTo>
                  <a:lnTo>
                    <a:pt x="5341" y="68985"/>
                  </a:lnTo>
                  <a:lnTo>
                    <a:pt x="5450" y="68931"/>
                  </a:lnTo>
                  <a:lnTo>
                    <a:pt x="5232" y="62174"/>
                  </a:lnTo>
                  <a:lnTo>
                    <a:pt x="5014" y="55472"/>
                  </a:lnTo>
                  <a:lnTo>
                    <a:pt x="4741" y="48824"/>
                  </a:lnTo>
                  <a:lnTo>
                    <a:pt x="4414" y="42067"/>
                  </a:lnTo>
                  <a:lnTo>
                    <a:pt x="3978" y="35310"/>
                  </a:lnTo>
                  <a:lnTo>
                    <a:pt x="3433" y="28608"/>
                  </a:lnTo>
                  <a:lnTo>
                    <a:pt x="2834" y="21851"/>
                  </a:lnTo>
                  <a:lnTo>
                    <a:pt x="2071" y="15149"/>
                  </a:lnTo>
                  <a:lnTo>
                    <a:pt x="1145" y="7575"/>
                  </a:lnTo>
                  <a:lnTo>
                    <a:pt x="110" y="55"/>
                  </a:lnTo>
                  <a:lnTo>
                    <a:pt x="55"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2660149" y="3975702"/>
              <a:ext cx="346956" cy="8434"/>
            </a:xfrm>
            <a:custGeom>
              <a:avLst/>
              <a:gdLst/>
              <a:ahLst/>
              <a:cxnLst/>
              <a:rect l="l" t="t" r="r" b="b"/>
              <a:pathLst>
                <a:path w="15095" h="383" extrusionOk="0">
                  <a:moveTo>
                    <a:pt x="4960" y="1"/>
                  </a:moveTo>
                  <a:lnTo>
                    <a:pt x="1690" y="55"/>
                  </a:lnTo>
                  <a:lnTo>
                    <a:pt x="219" y="110"/>
                  </a:lnTo>
                  <a:lnTo>
                    <a:pt x="1" y="110"/>
                  </a:lnTo>
                  <a:lnTo>
                    <a:pt x="1" y="164"/>
                  </a:lnTo>
                  <a:lnTo>
                    <a:pt x="273" y="219"/>
                  </a:lnTo>
                  <a:lnTo>
                    <a:pt x="2725" y="328"/>
                  </a:lnTo>
                  <a:lnTo>
                    <a:pt x="5286" y="382"/>
                  </a:lnTo>
                  <a:lnTo>
                    <a:pt x="7739" y="382"/>
                  </a:lnTo>
                  <a:lnTo>
                    <a:pt x="9973" y="328"/>
                  </a:lnTo>
                  <a:lnTo>
                    <a:pt x="13515" y="273"/>
                  </a:lnTo>
                  <a:lnTo>
                    <a:pt x="15040" y="219"/>
                  </a:lnTo>
                  <a:lnTo>
                    <a:pt x="15095" y="164"/>
                  </a:lnTo>
                  <a:lnTo>
                    <a:pt x="15040" y="110"/>
                  </a:lnTo>
                  <a:lnTo>
                    <a:pt x="9591"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2531159" y="2419336"/>
              <a:ext cx="279311" cy="973208"/>
            </a:xfrm>
            <a:custGeom>
              <a:avLst/>
              <a:gdLst/>
              <a:ahLst/>
              <a:cxnLst/>
              <a:rect l="l" t="t" r="r" b="b"/>
              <a:pathLst>
                <a:path w="12152" h="44193" extrusionOk="0">
                  <a:moveTo>
                    <a:pt x="0" y="1"/>
                  </a:moveTo>
                  <a:lnTo>
                    <a:pt x="2071" y="20816"/>
                  </a:lnTo>
                  <a:lnTo>
                    <a:pt x="3542" y="35256"/>
                  </a:lnTo>
                  <a:lnTo>
                    <a:pt x="4196" y="42013"/>
                  </a:lnTo>
                  <a:lnTo>
                    <a:pt x="4305" y="44192"/>
                  </a:lnTo>
                  <a:lnTo>
                    <a:pt x="12152"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2076519" y="3910914"/>
              <a:ext cx="586158" cy="565211"/>
            </a:xfrm>
            <a:custGeom>
              <a:avLst/>
              <a:gdLst/>
              <a:ahLst/>
              <a:cxnLst/>
              <a:rect l="l" t="t" r="r" b="b"/>
              <a:pathLst>
                <a:path w="25502" h="25666" extrusionOk="0">
                  <a:moveTo>
                    <a:pt x="2016" y="0"/>
                  </a:moveTo>
                  <a:lnTo>
                    <a:pt x="1580" y="2670"/>
                  </a:lnTo>
                  <a:lnTo>
                    <a:pt x="1144" y="5613"/>
                  </a:lnTo>
                  <a:lnTo>
                    <a:pt x="709" y="9100"/>
                  </a:lnTo>
                  <a:lnTo>
                    <a:pt x="327" y="12642"/>
                  </a:lnTo>
                  <a:lnTo>
                    <a:pt x="218" y="14059"/>
                  </a:lnTo>
                  <a:lnTo>
                    <a:pt x="164" y="15421"/>
                  </a:lnTo>
                  <a:lnTo>
                    <a:pt x="55" y="18418"/>
                  </a:lnTo>
                  <a:lnTo>
                    <a:pt x="0" y="20870"/>
                  </a:lnTo>
                  <a:lnTo>
                    <a:pt x="0" y="21851"/>
                  </a:lnTo>
                  <a:lnTo>
                    <a:pt x="55" y="22614"/>
                  </a:lnTo>
                  <a:lnTo>
                    <a:pt x="109" y="23159"/>
                  </a:lnTo>
                  <a:lnTo>
                    <a:pt x="164" y="23268"/>
                  </a:lnTo>
                  <a:lnTo>
                    <a:pt x="218" y="23377"/>
                  </a:lnTo>
                  <a:lnTo>
                    <a:pt x="382" y="23431"/>
                  </a:lnTo>
                  <a:lnTo>
                    <a:pt x="600" y="23486"/>
                  </a:lnTo>
                  <a:lnTo>
                    <a:pt x="1471" y="23649"/>
                  </a:lnTo>
                  <a:lnTo>
                    <a:pt x="4359" y="24031"/>
                  </a:lnTo>
                  <a:lnTo>
                    <a:pt x="8228" y="24412"/>
                  </a:lnTo>
                  <a:lnTo>
                    <a:pt x="12642" y="24848"/>
                  </a:lnTo>
                  <a:lnTo>
                    <a:pt x="17056" y="25175"/>
                  </a:lnTo>
                  <a:lnTo>
                    <a:pt x="20979" y="25448"/>
                  </a:lnTo>
                  <a:lnTo>
                    <a:pt x="23813" y="25611"/>
                  </a:lnTo>
                  <a:lnTo>
                    <a:pt x="24685" y="25665"/>
                  </a:lnTo>
                  <a:lnTo>
                    <a:pt x="25120" y="25665"/>
                  </a:lnTo>
                  <a:lnTo>
                    <a:pt x="25229" y="25557"/>
                  </a:lnTo>
                  <a:lnTo>
                    <a:pt x="25338" y="25448"/>
                  </a:lnTo>
                  <a:lnTo>
                    <a:pt x="25447" y="25339"/>
                  </a:lnTo>
                  <a:lnTo>
                    <a:pt x="25502" y="25121"/>
                  </a:lnTo>
                  <a:lnTo>
                    <a:pt x="25502" y="24685"/>
                  </a:lnTo>
                  <a:lnTo>
                    <a:pt x="25447" y="24140"/>
                  </a:lnTo>
                  <a:lnTo>
                    <a:pt x="25338" y="23595"/>
                  </a:lnTo>
                  <a:lnTo>
                    <a:pt x="25120" y="23050"/>
                  </a:lnTo>
                  <a:lnTo>
                    <a:pt x="24902" y="22560"/>
                  </a:lnTo>
                  <a:lnTo>
                    <a:pt x="24576" y="22178"/>
                  </a:lnTo>
                  <a:lnTo>
                    <a:pt x="23922" y="21688"/>
                  </a:lnTo>
                  <a:lnTo>
                    <a:pt x="22723" y="20979"/>
                  </a:lnTo>
                  <a:lnTo>
                    <a:pt x="19562" y="19072"/>
                  </a:lnTo>
                  <a:lnTo>
                    <a:pt x="15149" y="16566"/>
                  </a:lnTo>
                  <a:lnTo>
                    <a:pt x="15421" y="13787"/>
                  </a:lnTo>
                  <a:lnTo>
                    <a:pt x="15802" y="10136"/>
                  </a:lnTo>
                  <a:lnTo>
                    <a:pt x="16674" y="1145"/>
                  </a:lnTo>
                  <a:lnTo>
                    <a:pt x="2016"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2076519" y="4111312"/>
              <a:ext cx="586158" cy="364813"/>
            </a:xfrm>
            <a:custGeom>
              <a:avLst/>
              <a:gdLst/>
              <a:ahLst/>
              <a:cxnLst/>
              <a:rect l="l" t="t" r="r" b="b"/>
              <a:pathLst>
                <a:path w="25502" h="16566" extrusionOk="0">
                  <a:moveTo>
                    <a:pt x="709" y="0"/>
                  </a:moveTo>
                  <a:lnTo>
                    <a:pt x="327" y="3542"/>
                  </a:lnTo>
                  <a:lnTo>
                    <a:pt x="218" y="4959"/>
                  </a:lnTo>
                  <a:lnTo>
                    <a:pt x="164" y="6321"/>
                  </a:lnTo>
                  <a:lnTo>
                    <a:pt x="55" y="9318"/>
                  </a:lnTo>
                  <a:lnTo>
                    <a:pt x="0" y="11770"/>
                  </a:lnTo>
                  <a:lnTo>
                    <a:pt x="0" y="12751"/>
                  </a:lnTo>
                  <a:lnTo>
                    <a:pt x="55" y="13514"/>
                  </a:lnTo>
                  <a:lnTo>
                    <a:pt x="109" y="14059"/>
                  </a:lnTo>
                  <a:lnTo>
                    <a:pt x="164" y="14168"/>
                  </a:lnTo>
                  <a:lnTo>
                    <a:pt x="218" y="14277"/>
                  </a:lnTo>
                  <a:lnTo>
                    <a:pt x="382" y="14331"/>
                  </a:lnTo>
                  <a:lnTo>
                    <a:pt x="600" y="14386"/>
                  </a:lnTo>
                  <a:lnTo>
                    <a:pt x="1471" y="14549"/>
                  </a:lnTo>
                  <a:lnTo>
                    <a:pt x="4359" y="14931"/>
                  </a:lnTo>
                  <a:lnTo>
                    <a:pt x="8228" y="15312"/>
                  </a:lnTo>
                  <a:lnTo>
                    <a:pt x="12642" y="15748"/>
                  </a:lnTo>
                  <a:lnTo>
                    <a:pt x="17056" y="16075"/>
                  </a:lnTo>
                  <a:lnTo>
                    <a:pt x="20979" y="16348"/>
                  </a:lnTo>
                  <a:lnTo>
                    <a:pt x="23813" y="16511"/>
                  </a:lnTo>
                  <a:lnTo>
                    <a:pt x="24685" y="16565"/>
                  </a:lnTo>
                  <a:lnTo>
                    <a:pt x="25120" y="16565"/>
                  </a:lnTo>
                  <a:lnTo>
                    <a:pt x="25229" y="16457"/>
                  </a:lnTo>
                  <a:lnTo>
                    <a:pt x="25338" y="16348"/>
                  </a:lnTo>
                  <a:lnTo>
                    <a:pt x="25447" y="16239"/>
                  </a:lnTo>
                  <a:lnTo>
                    <a:pt x="25502" y="16021"/>
                  </a:lnTo>
                  <a:lnTo>
                    <a:pt x="25502" y="15585"/>
                  </a:lnTo>
                  <a:lnTo>
                    <a:pt x="25447" y="15040"/>
                  </a:lnTo>
                  <a:lnTo>
                    <a:pt x="25338" y="14495"/>
                  </a:lnTo>
                  <a:lnTo>
                    <a:pt x="25120" y="13950"/>
                  </a:lnTo>
                  <a:lnTo>
                    <a:pt x="24902" y="13460"/>
                  </a:lnTo>
                  <a:lnTo>
                    <a:pt x="24576" y="13078"/>
                  </a:lnTo>
                  <a:lnTo>
                    <a:pt x="23922" y="12588"/>
                  </a:lnTo>
                  <a:lnTo>
                    <a:pt x="22723" y="11879"/>
                  </a:lnTo>
                  <a:lnTo>
                    <a:pt x="19562" y="9972"/>
                  </a:lnTo>
                  <a:lnTo>
                    <a:pt x="15149" y="7466"/>
                  </a:lnTo>
                  <a:lnTo>
                    <a:pt x="15421" y="4687"/>
                  </a:lnTo>
                  <a:lnTo>
                    <a:pt x="15802" y="1036"/>
                  </a:lnTo>
                  <a:lnTo>
                    <a:pt x="8392" y="545"/>
                  </a:lnTo>
                  <a:lnTo>
                    <a:pt x="7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2075255" y="4189314"/>
              <a:ext cx="589928" cy="288001"/>
            </a:xfrm>
            <a:custGeom>
              <a:avLst/>
              <a:gdLst/>
              <a:ahLst/>
              <a:cxnLst/>
              <a:rect l="l" t="t" r="r" b="b"/>
              <a:pathLst>
                <a:path w="25666" h="13078" extrusionOk="0">
                  <a:moveTo>
                    <a:pt x="328" y="0"/>
                  </a:moveTo>
                  <a:lnTo>
                    <a:pt x="110" y="3869"/>
                  </a:lnTo>
                  <a:lnTo>
                    <a:pt x="1" y="7247"/>
                  </a:lnTo>
                  <a:lnTo>
                    <a:pt x="1" y="8610"/>
                  </a:lnTo>
                  <a:lnTo>
                    <a:pt x="1" y="9700"/>
                  </a:lnTo>
                  <a:lnTo>
                    <a:pt x="110" y="10408"/>
                  </a:lnTo>
                  <a:lnTo>
                    <a:pt x="164" y="10626"/>
                  </a:lnTo>
                  <a:lnTo>
                    <a:pt x="219" y="10735"/>
                  </a:lnTo>
                  <a:lnTo>
                    <a:pt x="382" y="10844"/>
                  </a:lnTo>
                  <a:lnTo>
                    <a:pt x="600" y="10898"/>
                  </a:lnTo>
                  <a:lnTo>
                    <a:pt x="1472" y="11062"/>
                  </a:lnTo>
                  <a:lnTo>
                    <a:pt x="4360" y="11443"/>
                  </a:lnTo>
                  <a:lnTo>
                    <a:pt x="8283" y="11825"/>
                  </a:lnTo>
                  <a:lnTo>
                    <a:pt x="12697" y="12206"/>
                  </a:lnTo>
                  <a:lnTo>
                    <a:pt x="17165" y="12588"/>
                  </a:lnTo>
                  <a:lnTo>
                    <a:pt x="21089" y="12860"/>
                  </a:lnTo>
                  <a:lnTo>
                    <a:pt x="23977" y="13023"/>
                  </a:lnTo>
                  <a:lnTo>
                    <a:pt x="24848" y="13078"/>
                  </a:lnTo>
                  <a:lnTo>
                    <a:pt x="25230" y="13023"/>
                  </a:lnTo>
                  <a:lnTo>
                    <a:pt x="25393" y="12969"/>
                  </a:lnTo>
                  <a:lnTo>
                    <a:pt x="25502" y="12860"/>
                  </a:lnTo>
                  <a:lnTo>
                    <a:pt x="25557" y="12697"/>
                  </a:lnTo>
                  <a:lnTo>
                    <a:pt x="25611" y="12533"/>
                  </a:lnTo>
                  <a:lnTo>
                    <a:pt x="25666" y="12043"/>
                  </a:lnTo>
                  <a:lnTo>
                    <a:pt x="25611" y="11552"/>
                  </a:lnTo>
                  <a:lnTo>
                    <a:pt x="25448" y="10953"/>
                  </a:lnTo>
                  <a:lnTo>
                    <a:pt x="25230" y="10408"/>
                  </a:lnTo>
                  <a:lnTo>
                    <a:pt x="24957" y="9918"/>
                  </a:lnTo>
                  <a:lnTo>
                    <a:pt x="24685" y="9536"/>
                  </a:lnTo>
                  <a:lnTo>
                    <a:pt x="24031" y="9100"/>
                  </a:lnTo>
                  <a:lnTo>
                    <a:pt x="22832" y="8337"/>
                  </a:lnTo>
                  <a:lnTo>
                    <a:pt x="19617" y="6430"/>
                  </a:lnTo>
                  <a:lnTo>
                    <a:pt x="15204" y="3924"/>
                  </a:lnTo>
                  <a:lnTo>
                    <a:pt x="15476" y="1145"/>
                  </a:lnTo>
                  <a:lnTo>
                    <a:pt x="328"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2330754" y="4251701"/>
              <a:ext cx="108994" cy="22837"/>
            </a:xfrm>
            <a:custGeom>
              <a:avLst/>
              <a:gdLst/>
              <a:ahLst/>
              <a:cxnLst/>
              <a:rect l="l" t="t" r="r" b="b"/>
              <a:pathLst>
                <a:path w="4742" h="1037" extrusionOk="0">
                  <a:moveTo>
                    <a:pt x="2889" y="1"/>
                  </a:moveTo>
                  <a:lnTo>
                    <a:pt x="2289" y="55"/>
                  </a:lnTo>
                  <a:lnTo>
                    <a:pt x="1636" y="164"/>
                  </a:lnTo>
                  <a:lnTo>
                    <a:pt x="1091" y="382"/>
                  </a:lnTo>
                  <a:lnTo>
                    <a:pt x="546" y="600"/>
                  </a:lnTo>
                  <a:lnTo>
                    <a:pt x="1" y="982"/>
                  </a:lnTo>
                  <a:lnTo>
                    <a:pt x="1" y="1036"/>
                  </a:lnTo>
                  <a:lnTo>
                    <a:pt x="55" y="1036"/>
                  </a:lnTo>
                  <a:lnTo>
                    <a:pt x="1200" y="818"/>
                  </a:lnTo>
                  <a:lnTo>
                    <a:pt x="2344" y="600"/>
                  </a:lnTo>
                  <a:lnTo>
                    <a:pt x="3488" y="491"/>
                  </a:lnTo>
                  <a:lnTo>
                    <a:pt x="4687" y="437"/>
                  </a:lnTo>
                  <a:lnTo>
                    <a:pt x="4741" y="382"/>
                  </a:lnTo>
                  <a:lnTo>
                    <a:pt x="4741" y="328"/>
                  </a:lnTo>
                  <a:lnTo>
                    <a:pt x="4687" y="273"/>
                  </a:lnTo>
                  <a:lnTo>
                    <a:pt x="4088" y="110"/>
                  </a:lnTo>
                  <a:lnTo>
                    <a:pt x="3488" y="55"/>
                  </a:lnTo>
                  <a:lnTo>
                    <a:pt x="288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2355808" y="4269715"/>
              <a:ext cx="108994" cy="22815"/>
            </a:xfrm>
            <a:custGeom>
              <a:avLst/>
              <a:gdLst/>
              <a:ahLst/>
              <a:cxnLst/>
              <a:rect l="l" t="t" r="r" b="b"/>
              <a:pathLst>
                <a:path w="4742" h="1036" extrusionOk="0">
                  <a:moveTo>
                    <a:pt x="2235" y="0"/>
                  </a:moveTo>
                  <a:lnTo>
                    <a:pt x="1635" y="109"/>
                  </a:lnTo>
                  <a:lnTo>
                    <a:pt x="1036" y="327"/>
                  </a:lnTo>
                  <a:lnTo>
                    <a:pt x="491" y="600"/>
                  </a:lnTo>
                  <a:lnTo>
                    <a:pt x="1" y="926"/>
                  </a:lnTo>
                  <a:lnTo>
                    <a:pt x="1" y="981"/>
                  </a:lnTo>
                  <a:lnTo>
                    <a:pt x="55" y="1035"/>
                  </a:lnTo>
                  <a:lnTo>
                    <a:pt x="1199" y="763"/>
                  </a:lnTo>
                  <a:lnTo>
                    <a:pt x="2344" y="600"/>
                  </a:lnTo>
                  <a:lnTo>
                    <a:pt x="3488" y="491"/>
                  </a:lnTo>
                  <a:lnTo>
                    <a:pt x="4632" y="436"/>
                  </a:lnTo>
                  <a:lnTo>
                    <a:pt x="4741" y="382"/>
                  </a:lnTo>
                  <a:lnTo>
                    <a:pt x="4741" y="327"/>
                  </a:lnTo>
                  <a:lnTo>
                    <a:pt x="4741" y="218"/>
                  </a:lnTo>
                  <a:lnTo>
                    <a:pt x="4687" y="218"/>
                  </a:lnTo>
                  <a:lnTo>
                    <a:pt x="4087" y="55"/>
                  </a:lnTo>
                  <a:lnTo>
                    <a:pt x="348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2379597" y="4286496"/>
              <a:ext cx="108994" cy="22837"/>
            </a:xfrm>
            <a:custGeom>
              <a:avLst/>
              <a:gdLst/>
              <a:ahLst/>
              <a:cxnLst/>
              <a:rect l="l" t="t" r="r" b="b"/>
              <a:pathLst>
                <a:path w="4742" h="1037" extrusionOk="0">
                  <a:moveTo>
                    <a:pt x="2889" y="1"/>
                  </a:moveTo>
                  <a:lnTo>
                    <a:pt x="2235" y="55"/>
                  </a:lnTo>
                  <a:lnTo>
                    <a:pt x="1636" y="164"/>
                  </a:lnTo>
                  <a:lnTo>
                    <a:pt x="1091" y="328"/>
                  </a:lnTo>
                  <a:lnTo>
                    <a:pt x="546" y="600"/>
                  </a:lnTo>
                  <a:lnTo>
                    <a:pt x="1" y="927"/>
                  </a:lnTo>
                  <a:lnTo>
                    <a:pt x="1" y="982"/>
                  </a:lnTo>
                  <a:lnTo>
                    <a:pt x="55" y="1036"/>
                  </a:lnTo>
                  <a:lnTo>
                    <a:pt x="1200" y="764"/>
                  </a:lnTo>
                  <a:lnTo>
                    <a:pt x="2344" y="600"/>
                  </a:lnTo>
                  <a:lnTo>
                    <a:pt x="3543" y="491"/>
                  </a:lnTo>
                  <a:lnTo>
                    <a:pt x="4687" y="437"/>
                  </a:lnTo>
                  <a:lnTo>
                    <a:pt x="4742" y="382"/>
                  </a:lnTo>
                  <a:lnTo>
                    <a:pt x="4742" y="328"/>
                  </a:lnTo>
                  <a:lnTo>
                    <a:pt x="4687" y="219"/>
                  </a:lnTo>
                  <a:lnTo>
                    <a:pt x="4088" y="110"/>
                  </a:lnTo>
                  <a:lnTo>
                    <a:pt x="348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2404650" y="4303298"/>
              <a:ext cx="108994" cy="22837"/>
            </a:xfrm>
            <a:custGeom>
              <a:avLst/>
              <a:gdLst/>
              <a:ahLst/>
              <a:cxnLst/>
              <a:rect l="l" t="t" r="r" b="b"/>
              <a:pathLst>
                <a:path w="4742" h="1037" extrusionOk="0">
                  <a:moveTo>
                    <a:pt x="2834" y="1"/>
                  </a:moveTo>
                  <a:lnTo>
                    <a:pt x="2235" y="55"/>
                  </a:lnTo>
                  <a:lnTo>
                    <a:pt x="1635" y="164"/>
                  </a:lnTo>
                  <a:lnTo>
                    <a:pt x="1036" y="328"/>
                  </a:lnTo>
                  <a:lnTo>
                    <a:pt x="491" y="600"/>
                  </a:lnTo>
                  <a:lnTo>
                    <a:pt x="1" y="927"/>
                  </a:lnTo>
                  <a:lnTo>
                    <a:pt x="1" y="1036"/>
                  </a:lnTo>
                  <a:lnTo>
                    <a:pt x="55" y="1036"/>
                  </a:lnTo>
                  <a:lnTo>
                    <a:pt x="1200" y="818"/>
                  </a:lnTo>
                  <a:lnTo>
                    <a:pt x="2344" y="600"/>
                  </a:lnTo>
                  <a:lnTo>
                    <a:pt x="3488" y="491"/>
                  </a:lnTo>
                  <a:lnTo>
                    <a:pt x="4632" y="437"/>
                  </a:lnTo>
                  <a:lnTo>
                    <a:pt x="4687" y="382"/>
                  </a:lnTo>
                  <a:lnTo>
                    <a:pt x="4741" y="328"/>
                  </a:lnTo>
                  <a:lnTo>
                    <a:pt x="4687" y="273"/>
                  </a:lnTo>
                  <a:lnTo>
                    <a:pt x="4687" y="219"/>
                  </a:lnTo>
                  <a:lnTo>
                    <a:pt x="4088" y="110"/>
                  </a:lnTo>
                  <a:lnTo>
                    <a:pt x="3488"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2394629" y="4168899"/>
              <a:ext cx="120256" cy="92425"/>
            </a:xfrm>
            <a:custGeom>
              <a:avLst/>
              <a:gdLst/>
              <a:ahLst/>
              <a:cxnLst/>
              <a:rect l="l" t="t" r="r" b="b"/>
              <a:pathLst>
                <a:path w="5232" h="4197" extrusionOk="0">
                  <a:moveTo>
                    <a:pt x="4033" y="491"/>
                  </a:moveTo>
                  <a:lnTo>
                    <a:pt x="4360" y="546"/>
                  </a:lnTo>
                  <a:lnTo>
                    <a:pt x="4469" y="600"/>
                  </a:lnTo>
                  <a:lnTo>
                    <a:pt x="4578" y="709"/>
                  </a:lnTo>
                  <a:lnTo>
                    <a:pt x="4687" y="818"/>
                  </a:lnTo>
                  <a:lnTo>
                    <a:pt x="4742" y="1036"/>
                  </a:lnTo>
                  <a:lnTo>
                    <a:pt x="4742" y="1254"/>
                  </a:lnTo>
                  <a:lnTo>
                    <a:pt x="4687" y="1581"/>
                  </a:lnTo>
                  <a:lnTo>
                    <a:pt x="4524" y="1908"/>
                  </a:lnTo>
                  <a:lnTo>
                    <a:pt x="4306" y="2181"/>
                  </a:lnTo>
                  <a:lnTo>
                    <a:pt x="3979" y="2398"/>
                  </a:lnTo>
                  <a:lnTo>
                    <a:pt x="3597" y="2616"/>
                  </a:lnTo>
                  <a:lnTo>
                    <a:pt x="2834" y="2943"/>
                  </a:lnTo>
                  <a:lnTo>
                    <a:pt x="2126" y="3216"/>
                  </a:lnTo>
                  <a:lnTo>
                    <a:pt x="1200" y="3488"/>
                  </a:lnTo>
                  <a:lnTo>
                    <a:pt x="219" y="3815"/>
                  </a:lnTo>
                  <a:lnTo>
                    <a:pt x="219" y="3815"/>
                  </a:lnTo>
                  <a:lnTo>
                    <a:pt x="982" y="2780"/>
                  </a:lnTo>
                  <a:lnTo>
                    <a:pt x="1363" y="2290"/>
                  </a:lnTo>
                  <a:lnTo>
                    <a:pt x="1799" y="1854"/>
                  </a:lnTo>
                  <a:lnTo>
                    <a:pt x="2235" y="1418"/>
                  </a:lnTo>
                  <a:lnTo>
                    <a:pt x="2671" y="982"/>
                  </a:lnTo>
                  <a:lnTo>
                    <a:pt x="2943" y="818"/>
                  </a:lnTo>
                  <a:lnTo>
                    <a:pt x="3270" y="655"/>
                  </a:lnTo>
                  <a:lnTo>
                    <a:pt x="3652" y="546"/>
                  </a:lnTo>
                  <a:lnTo>
                    <a:pt x="4033" y="491"/>
                  </a:lnTo>
                  <a:close/>
                  <a:moveTo>
                    <a:pt x="3924" y="1"/>
                  </a:moveTo>
                  <a:lnTo>
                    <a:pt x="3543" y="55"/>
                  </a:lnTo>
                  <a:lnTo>
                    <a:pt x="3216" y="164"/>
                  </a:lnTo>
                  <a:lnTo>
                    <a:pt x="2943" y="328"/>
                  </a:lnTo>
                  <a:lnTo>
                    <a:pt x="2671" y="491"/>
                  </a:lnTo>
                  <a:lnTo>
                    <a:pt x="2235" y="818"/>
                  </a:lnTo>
                  <a:lnTo>
                    <a:pt x="1854" y="1200"/>
                  </a:lnTo>
                  <a:lnTo>
                    <a:pt x="1472" y="1581"/>
                  </a:lnTo>
                  <a:lnTo>
                    <a:pt x="1091" y="2017"/>
                  </a:lnTo>
                  <a:lnTo>
                    <a:pt x="818" y="2453"/>
                  </a:lnTo>
                  <a:lnTo>
                    <a:pt x="491" y="2943"/>
                  </a:lnTo>
                  <a:lnTo>
                    <a:pt x="219" y="3434"/>
                  </a:lnTo>
                  <a:lnTo>
                    <a:pt x="1" y="3924"/>
                  </a:lnTo>
                  <a:lnTo>
                    <a:pt x="1" y="3979"/>
                  </a:lnTo>
                  <a:lnTo>
                    <a:pt x="55" y="3979"/>
                  </a:lnTo>
                  <a:lnTo>
                    <a:pt x="110" y="4142"/>
                  </a:lnTo>
                  <a:lnTo>
                    <a:pt x="164" y="4197"/>
                  </a:lnTo>
                  <a:lnTo>
                    <a:pt x="273" y="4197"/>
                  </a:lnTo>
                  <a:lnTo>
                    <a:pt x="1254" y="3924"/>
                  </a:lnTo>
                  <a:lnTo>
                    <a:pt x="2289" y="3652"/>
                  </a:lnTo>
                  <a:lnTo>
                    <a:pt x="3270" y="3270"/>
                  </a:lnTo>
                  <a:lnTo>
                    <a:pt x="3706" y="3052"/>
                  </a:lnTo>
                  <a:lnTo>
                    <a:pt x="4197" y="2780"/>
                  </a:lnTo>
                  <a:lnTo>
                    <a:pt x="4415" y="2616"/>
                  </a:lnTo>
                  <a:lnTo>
                    <a:pt x="4687" y="2398"/>
                  </a:lnTo>
                  <a:lnTo>
                    <a:pt x="4905" y="2126"/>
                  </a:lnTo>
                  <a:lnTo>
                    <a:pt x="5068" y="1854"/>
                  </a:lnTo>
                  <a:lnTo>
                    <a:pt x="5177" y="1527"/>
                  </a:lnTo>
                  <a:lnTo>
                    <a:pt x="5232" y="1254"/>
                  </a:lnTo>
                  <a:lnTo>
                    <a:pt x="5177" y="927"/>
                  </a:lnTo>
                  <a:lnTo>
                    <a:pt x="5014" y="600"/>
                  </a:lnTo>
                  <a:lnTo>
                    <a:pt x="4796" y="328"/>
                  </a:lnTo>
                  <a:lnTo>
                    <a:pt x="4524" y="110"/>
                  </a:lnTo>
                  <a:lnTo>
                    <a:pt x="4251" y="55"/>
                  </a:lnTo>
                  <a:lnTo>
                    <a:pt x="392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2278165" y="4177312"/>
              <a:ext cx="125267" cy="84013"/>
            </a:xfrm>
            <a:custGeom>
              <a:avLst/>
              <a:gdLst/>
              <a:ahLst/>
              <a:cxnLst/>
              <a:rect l="l" t="t" r="r" b="b"/>
              <a:pathLst>
                <a:path w="5450" h="3815" extrusionOk="0">
                  <a:moveTo>
                    <a:pt x="1144" y="491"/>
                  </a:moveTo>
                  <a:lnTo>
                    <a:pt x="1526" y="545"/>
                  </a:lnTo>
                  <a:lnTo>
                    <a:pt x="1907" y="654"/>
                  </a:lnTo>
                  <a:lnTo>
                    <a:pt x="2234" y="763"/>
                  </a:lnTo>
                  <a:lnTo>
                    <a:pt x="2507" y="872"/>
                  </a:lnTo>
                  <a:lnTo>
                    <a:pt x="2997" y="1254"/>
                  </a:lnTo>
                  <a:lnTo>
                    <a:pt x="3433" y="1635"/>
                  </a:lnTo>
                  <a:lnTo>
                    <a:pt x="4359" y="2507"/>
                  </a:lnTo>
                  <a:lnTo>
                    <a:pt x="5231" y="3379"/>
                  </a:lnTo>
                  <a:lnTo>
                    <a:pt x="4250" y="3161"/>
                  </a:lnTo>
                  <a:lnTo>
                    <a:pt x="3270" y="2997"/>
                  </a:lnTo>
                  <a:lnTo>
                    <a:pt x="2561" y="2834"/>
                  </a:lnTo>
                  <a:lnTo>
                    <a:pt x="1744" y="2616"/>
                  </a:lnTo>
                  <a:lnTo>
                    <a:pt x="1362" y="2452"/>
                  </a:lnTo>
                  <a:lnTo>
                    <a:pt x="1036" y="2234"/>
                  </a:lnTo>
                  <a:lnTo>
                    <a:pt x="763" y="1962"/>
                  </a:lnTo>
                  <a:lnTo>
                    <a:pt x="600" y="1635"/>
                  </a:lnTo>
                  <a:lnTo>
                    <a:pt x="491" y="1363"/>
                  </a:lnTo>
                  <a:lnTo>
                    <a:pt x="491" y="1145"/>
                  </a:lnTo>
                  <a:lnTo>
                    <a:pt x="491" y="927"/>
                  </a:lnTo>
                  <a:lnTo>
                    <a:pt x="545" y="763"/>
                  </a:lnTo>
                  <a:lnTo>
                    <a:pt x="654" y="654"/>
                  </a:lnTo>
                  <a:lnTo>
                    <a:pt x="818" y="600"/>
                  </a:lnTo>
                  <a:lnTo>
                    <a:pt x="1144" y="491"/>
                  </a:lnTo>
                  <a:close/>
                  <a:moveTo>
                    <a:pt x="1199" y="0"/>
                  </a:moveTo>
                  <a:lnTo>
                    <a:pt x="872" y="55"/>
                  </a:lnTo>
                  <a:lnTo>
                    <a:pt x="600" y="218"/>
                  </a:lnTo>
                  <a:lnTo>
                    <a:pt x="327" y="436"/>
                  </a:lnTo>
                  <a:lnTo>
                    <a:pt x="109" y="709"/>
                  </a:lnTo>
                  <a:lnTo>
                    <a:pt x="0" y="1090"/>
                  </a:lnTo>
                  <a:lnTo>
                    <a:pt x="0" y="1417"/>
                  </a:lnTo>
                  <a:lnTo>
                    <a:pt x="55" y="1690"/>
                  </a:lnTo>
                  <a:lnTo>
                    <a:pt x="218" y="1962"/>
                  </a:lnTo>
                  <a:lnTo>
                    <a:pt x="436" y="2234"/>
                  </a:lnTo>
                  <a:lnTo>
                    <a:pt x="654" y="2452"/>
                  </a:lnTo>
                  <a:lnTo>
                    <a:pt x="927" y="2670"/>
                  </a:lnTo>
                  <a:lnTo>
                    <a:pt x="1199" y="2834"/>
                  </a:lnTo>
                  <a:lnTo>
                    <a:pt x="1689" y="3052"/>
                  </a:lnTo>
                  <a:lnTo>
                    <a:pt x="2180" y="3215"/>
                  </a:lnTo>
                  <a:lnTo>
                    <a:pt x="3161" y="3433"/>
                  </a:lnTo>
                  <a:lnTo>
                    <a:pt x="5231" y="3815"/>
                  </a:lnTo>
                  <a:lnTo>
                    <a:pt x="5340" y="3760"/>
                  </a:lnTo>
                  <a:lnTo>
                    <a:pt x="5395" y="3706"/>
                  </a:lnTo>
                  <a:lnTo>
                    <a:pt x="5449" y="3651"/>
                  </a:lnTo>
                  <a:lnTo>
                    <a:pt x="5449" y="3542"/>
                  </a:lnTo>
                  <a:lnTo>
                    <a:pt x="5449" y="3488"/>
                  </a:lnTo>
                  <a:lnTo>
                    <a:pt x="5177" y="2997"/>
                  </a:lnTo>
                  <a:lnTo>
                    <a:pt x="4850" y="2561"/>
                  </a:lnTo>
                  <a:lnTo>
                    <a:pt x="4523" y="2125"/>
                  </a:lnTo>
                  <a:lnTo>
                    <a:pt x="4196" y="1744"/>
                  </a:lnTo>
                  <a:lnTo>
                    <a:pt x="3760" y="1363"/>
                  </a:lnTo>
                  <a:lnTo>
                    <a:pt x="3379" y="981"/>
                  </a:lnTo>
                  <a:lnTo>
                    <a:pt x="2943" y="654"/>
                  </a:lnTo>
                  <a:lnTo>
                    <a:pt x="2507" y="382"/>
                  </a:lnTo>
                  <a:lnTo>
                    <a:pt x="2180" y="218"/>
                  </a:lnTo>
                  <a:lnTo>
                    <a:pt x="1853" y="109"/>
                  </a:lnTo>
                  <a:lnTo>
                    <a:pt x="1526" y="55"/>
                  </a:lnTo>
                  <a:lnTo>
                    <a:pt x="119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2087782" y="2419336"/>
              <a:ext cx="770290" cy="1669206"/>
            </a:xfrm>
            <a:custGeom>
              <a:avLst/>
              <a:gdLst/>
              <a:ahLst/>
              <a:cxnLst/>
              <a:rect l="l" t="t" r="r" b="b"/>
              <a:pathLst>
                <a:path w="33513" h="75798" extrusionOk="0">
                  <a:moveTo>
                    <a:pt x="13078" y="1"/>
                  </a:moveTo>
                  <a:lnTo>
                    <a:pt x="12915" y="164"/>
                  </a:lnTo>
                  <a:lnTo>
                    <a:pt x="12533" y="655"/>
                  </a:lnTo>
                  <a:lnTo>
                    <a:pt x="11989" y="1526"/>
                  </a:lnTo>
                  <a:lnTo>
                    <a:pt x="11662" y="2071"/>
                  </a:lnTo>
                  <a:lnTo>
                    <a:pt x="11389" y="2725"/>
                  </a:lnTo>
                  <a:lnTo>
                    <a:pt x="11117" y="3488"/>
                  </a:lnTo>
                  <a:lnTo>
                    <a:pt x="10844" y="4305"/>
                  </a:lnTo>
                  <a:lnTo>
                    <a:pt x="10626" y="5232"/>
                  </a:lnTo>
                  <a:lnTo>
                    <a:pt x="10408" y="6213"/>
                  </a:lnTo>
                  <a:lnTo>
                    <a:pt x="10299" y="7357"/>
                  </a:lnTo>
                  <a:lnTo>
                    <a:pt x="10245" y="8556"/>
                  </a:lnTo>
                  <a:lnTo>
                    <a:pt x="10299" y="9863"/>
                  </a:lnTo>
                  <a:lnTo>
                    <a:pt x="10463" y="11226"/>
                  </a:lnTo>
                  <a:lnTo>
                    <a:pt x="10299" y="12642"/>
                  </a:lnTo>
                  <a:lnTo>
                    <a:pt x="9918" y="15966"/>
                  </a:lnTo>
                  <a:lnTo>
                    <a:pt x="8610" y="25884"/>
                  </a:lnTo>
                  <a:lnTo>
                    <a:pt x="7248" y="36019"/>
                  </a:lnTo>
                  <a:lnTo>
                    <a:pt x="6485" y="41196"/>
                  </a:lnTo>
                  <a:lnTo>
                    <a:pt x="2780" y="60376"/>
                  </a:lnTo>
                  <a:lnTo>
                    <a:pt x="1" y="74544"/>
                  </a:lnTo>
                  <a:lnTo>
                    <a:pt x="17492" y="75797"/>
                  </a:lnTo>
                  <a:lnTo>
                    <a:pt x="18201" y="71492"/>
                  </a:lnTo>
                  <a:lnTo>
                    <a:pt x="19835" y="61684"/>
                  </a:lnTo>
                  <a:lnTo>
                    <a:pt x="20762" y="56235"/>
                  </a:lnTo>
                  <a:lnTo>
                    <a:pt x="21688" y="51113"/>
                  </a:lnTo>
                  <a:lnTo>
                    <a:pt x="22451" y="47080"/>
                  </a:lnTo>
                  <a:lnTo>
                    <a:pt x="22778" y="45555"/>
                  </a:lnTo>
                  <a:lnTo>
                    <a:pt x="23050" y="44574"/>
                  </a:lnTo>
                  <a:lnTo>
                    <a:pt x="23268" y="43593"/>
                  </a:lnTo>
                  <a:lnTo>
                    <a:pt x="23541" y="42013"/>
                  </a:lnTo>
                  <a:lnTo>
                    <a:pt x="24140" y="37545"/>
                  </a:lnTo>
                  <a:lnTo>
                    <a:pt x="24903" y="31823"/>
                  </a:lnTo>
                  <a:lnTo>
                    <a:pt x="25611" y="25611"/>
                  </a:lnTo>
                  <a:lnTo>
                    <a:pt x="26865" y="14332"/>
                  </a:lnTo>
                  <a:lnTo>
                    <a:pt x="27409" y="9319"/>
                  </a:lnTo>
                  <a:lnTo>
                    <a:pt x="28227" y="8828"/>
                  </a:lnTo>
                  <a:lnTo>
                    <a:pt x="29153" y="8338"/>
                  </a:lnTo>
                  <a:lnTo>
                    <a:pt x="30025" y="7793"/>
                  </a:lnTo>
                  <a:lnTo>
                    <a:pt x="30352" y="7520"/>
                  </a:lnTo>
                  <a:lnTo>
                    <a:pt x="30624" y="7248"/>
                  </a:lnTo>
                  <a:lnTo>
                    <a:pt x="31060" y="6648"/>
                  </a:lnTo>
                  <a:lnTo>
                    <a:pt x="31442" y="6049"/>
                  </a:lnTo>
                  <a:lnTo>
                    <a:pt x="31769" y="5450"/>
                  </a:lnTo>
                  <a:lnTo>
                    <a:pt x="32096" y="4850"/>
                  </a:lnTo>
                  <a:lnTo>
                    <a:pt x="32586" y="3597"/>
                  </a:lnTo>
                  <a:lnTo>
                    <a:pt x="32968" y="2453"/>
                  </a:lnTo>
                  <a:lnTo>
                    <a:pt x="33240" y="1472"/>
                  </a:lnTo>
                  <a:lnTo>
                    <a:pt x="33403" y="709"/>
                  </a:lnTo>
                  <a:lnTo>
                    <a:pt x="3351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2410925" y="2427749"/>
              <a:ext cx="139035" cy="104405"/>
            </a:xfrm>
            <a:custGeom>
              <a:avLst/>
              <a:gdLst/>
              <a:ahLst/>
              <a:cxnLst/>
              <a:rect l="l" t="t" r="r" b="b"/>
              <a:pathLst>
                <a:path w="6049" h="4741" extrusionOk="0">
                  <a:moveTo>
                    <a:pt x="5994" y="0"/>
                  </a:moveTo>
                  <a:lnTo>
                    <a:pt x="5940" y="55"/>
                  </a:lnTo>
                  <a:lnTo>
                    <a:pt x="5776" y="490"/>
                  </a:lnTo>
                  <a:lnTo>
                    <a:pt x="5613" y="926"/>
                  </a:lnTo>
                  <a:lnTo>
                    <a:pt x="5395" y="1362"/>
                  </a:lnTo>
                  <a:lnTo>
                    <a:pt x="5177" y="1744"/>
                  </a:lnTo>
                  <a:lnTo>
                    <a:pt x="4904" y="2125"/>
                  </a:lnTo>
                  <a:lnTo>
                    <a:pt x="4577" y="2452"/>
                  </a:lnTo>
                  <a:lnTo>
                    <a:pt x="4250" y="2779"/>
                  </a:lnTo>
                  <a:lnTo>
                    <a:pt x="3869" y="3052"/>
                  </a:lnTo>
                  <a:lnTo>
                    <a:pt x="3488" y="3378"/>
                  </a:lnTo>
                  <a:lnTo>
                    <a:pt x="3052" y="3596"/>
                  </a:lnTo>
                  <a:lnTo>
                    <a:pt x="2561" y="3814"/>
                  </a:lnTo>
                  <a:lnTo>
                    <a:pt x="2125" y="3978"/>
                  </a:lnTo>
                  <a:lnTo>
                    <a:pt x="1635" y="4141"/>
                  </a:lnTo>
                  <a:lnTo>
                    <a:pt x="1145" y="4250"/>
                  </a:lnTo>
                  <a:lnTo>
                    <a:pt x="654" y="4359"/>
                  </a:lnTo>
                  <a:lnTo>
                    <a:pt x="164" y="4359"/>
                  </a:lnTo>
                  <a:lnTo>
                    <a:pt x="109" y="4414"/>
                  </a:lnTo>
                  <a:lnTo>
                    <a:pt x="55" y="4414"/>
                  </a:lnTo>
                  <a:lnTo>
                    <a:pt x="0" y="4577"/>
                  </a:lnTo>
                  <a:lnTo>
                    <a:pt x="55" y="4686"/>
                  </a:lnTo>
                  <a:lnTo>
                    <a:pt x="109" y="4741"/>
                  </a:lnTo>
                  <a:lnTo>
                    <a:pt x="709" y="4741"/>
                  </a:lnTo>
                  <a:lnTo>
                    <a:pt x="1199" y="4686"/>
                  </a:lnTo>
                  <a:lnTo>
                    <a:pt x="1689" y="4577"/>
                  </a:lnTo>
                  <a:lnTo>
                    <a:pt x="2180" y="4414"/>
                  </a:lnTo>
                  <a:lnTo>
                    <a:pt x="2670" y="4250"/>
                  </a:lnTo>
                  <a:lnTo>
                    <a:pt x="3106" y="4032"/>
                  </a:lnTo>
                  <a:lnTo>
                    <a:pt x="3542" y="3760"/>
                  </a:lnTo>
                  <a:lnTo>
                    <a:pt x="3978" y="3487"/>
                  </a:lnTo>
                  <a:lnTo>
                    <a:pt x="4359" y="3161"/>
                  </a:lnTo>
                  <a:lnTo>
                    <a:pt x="4741" y="2834"/>
                  </a:lnTo>
                  <a:lnTo>
                    <a:pt x="5068" y="2452"/>
                  </a:lnTo>
                  <a:lnTo>
                    <a:pt x="5340" y="2016"/>
                  </a:lnTo>
                  <a:lnTo>
                    <a:pt x="5613" y="1580"/>
                  </a:lnTo>
                  <a:lnTo>
                    <a:pt x="5776" y="1090"/>
                  </a:lnTo>
                  <a:lnTo>
                    <a:pt x="5940" y="599"/>
                  </a:lnTo>
                  <a:lnTo>
                    <a:pt x="6049" y="109"/>
                  </a:lnTo>
                  <a:lnTo>
                    <a:pt x="5994"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2672676" y="2576528"/>
              <a:ext cx="127773" cy="76834"/>
            </a:xfrm>
            <a:custGeom>
              <a:avLst/>
              <a:gdLst/>
              <a:ahLst/>
              <a:cxnLst/>
              <a:rect l="l" t="t" r="r" b="b"/>
              <a:pathLst>
                <a:path w="5559" h="3489" extrusionOk="0">
                  <a:moveTo>
                    <a:pt x="5504" y="1"/>
                  </a:moveTo>
                  <a:lnTo>
                    <a:pt x="4796" y="328"/>
                  </a:lnTo>
                  <a:lnTo>
                    <a:pt x="4033" y="709"/>
                  </a:lnTo>
                  <a:lnTo>
                    <a:pt x="3379" y="1091"/>
                  </a:lnTo>
                  <a:lnTo>
                    <a:pt x="2671" y="1527"/>
                  </a:lnTo>
                  <a:lnTo>
                    <a:pt x="2017" y="1963"/>
                  </a:lnTo>
                  <a:lnTo>
                    <a:pt x="1309" y="2453"/>
                  </a:lnTo>
                  <a:lnTo>
                    <a:pt x="1" y="3434"/>
                  </a:lnTo>
                  <a:lnTo>
                    <a:pt x="1" y="3488"/>
                  </a:lnTo>
                  <a:lnTo>
                    <a:pt x="1472" y="2725"/>
                  </a:lnTo>
                  <a:lnTo>
                    <a:pt x="2889" y="1908"/>
                  </a:lnTo>
                  <a:lnTo>
                    <a:pt x="3597" y="1472"/>
                  </a:lnTo>
                  <a:lnTo>
                    <a:pt x="4251" y="1036"/>
                  </a:lnTo>
                  <a:lnTo>
                    <a:pt x="4905" y="546"/>
                  </a:lnTo>
                  <a:lnTo>
                    <a:pt x="5559" y="55"/>
                  </a:lnTo>
                  <a:lnTo>
                    <a:pt x="5559"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2726529" y="2448141"/>
              <a:ext cx="82699" cy="171616"/>
            </a:xfrm>
            <a:custGeom>
              <a:avLst/>
              <a:gdLst/>
              <a:ahLst/>
              <a:cxnLst/>
              <a:rect l="l" t="t" r="r" b="b"/>
              <a:pathLst>
                <a:path w="3598" h="7793" extrusionOk="0">
                  <a:moveTo>
                    <a:pt x="3543" y="0"/>
                  </a:moveTo>
                  <a:lnTo>
                    <a:pt x="3052" y="1908"/>
                  </a:lnTo>
                  <a:lnTo>
                    <a:pt x="2834" y="2834"/>
                  </a:lnTo>
                  <a:lnTo>
                    <a:pt x="2616" y="3706"/>
                  </a:lnTo>
                  <a:lnTo>
                    <a:pt x="2453" y="4142"/>
                  </a:lnTo>
                  <a:lnTo>
                    <a:pt x="2235" y="4523"/>
                  </a:lnTo>
                  <a:lnTo>
                    <a:pt x="2017" y="4850"/>
                  </a:lnTo>
                  <a:lnTo>
                    <a:pt x="1690" y="5177"/>
                  </a:lnTo>
                  <a:lnTo>
                    <a:pt x="927" y="5776"/>
                  </a:lnTo>
                  <a:lnTo>
                    <a:pt x="546" y="6049"/>
                  </a:lnTo>
                  <a:lnTo>
                    <a:pt x="600" y="5776"/>
                  </a:lnTo>
                  <a:lnTo>
                    <a:pt x="764" y="5068"/>
                  </a:lnTo>
                  <a:lnTo>
                    <a:pt x="1091" y="3433"/>
                  </a:lnTo>
                  <a:lnTo>
                    <a:pt x="1418" y="1853"/>
                  </a:lnTo>
                  <a:lnTo>
                    <a:pt x="1745" y="273"/>
                  </a:lnTo>
                  <a:lnTo>
                    <a:pt x="1690" y="273"/>
                  </a:lnTo>
                  <a:lnTo>
                    <a:pt x="1200" y="1799"/>
                  </a:lnTo>
                  <a:lnTo>
                    <a:pt x="764" y="3379"/>
                  </a:lnTo>
                  <a:lnTo>
                    <a:pt x="382" y="5123"/>
                  </a:lnTo>
                  <a:lnTo>
                    <a:pt x="110" y="6648"/>
                  </a:lnTo>
                  <a:lnTo>
                    <a:pt x="1" y="7193"/>
                  </a:lnTo>
                  <a:lnTo>
                    <a:pt x="1" y="7466"/>
                  </a:lnTo>
                  <a:lnTo>
                    <a:pt x="1" y="7738"/>
                  </a:lnTo>
                  <a:lnTo>
                    <a:pt x="55" y="7793"/>
                  </a:lnTo>
                  <a:lnTo>
                    <a:pt x="55" y="7738"/>
                  </a:lnTo>
                  <a:lnTo>
                    <a:pt x="219" y="7466"/>
                  </a:lnTo>
                  <a:lnTo>
                    <a:pt x="273" y="7193"/>
                  </a:lnTo>
                  <a:lnTo>
                    <a:pt x="382" y="6648"/>
                  </a:lnTo>
                  <a:lnTo>
                    <a:pt x="437" y="6485"/>
                  </a:lnTo>
                  <a:lnTo>
                    <a:pt x="818" y="6212"/>
                  </a:lnTo>
                  <a:lnTo>
                    <a:pt x="1200" y="5940"/>
                  </a:lnTo>
                  <a:lnTo>
                    <a:pt x="1963" y="5449"/>
                  </a:lnTo>
                  <a:lnTo>
                    <a:pt x="2235" y="5123"/>
                  </a:lnTo>
                  <a:lnTo>
                    <a:pt x="2507" y="4796"/>
                  </a:lnTo>
                  <a:lnTo>
                    <a:pt x="2725" y="4414"/>
                  </a:lnTo>
                  <a:lnTo>
                    <a:pt x="2889" y="4033"/>
                  </a:lnTo>
                  <a:lnTo>
                    <a:pt x="3107" y="3106"/>
                  </a:lnTo>
                  <a:lnTo>
                    <a:pt x="3270" y="2180"/>
                  </a:lnTo>
                  <a:lnTo>
                    <a:pt x="3597" y="55"/>
                  </a:lnTo>
                  <a:lnTo>
                    <a:pt x="3597" y="0"/>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2125362" y="3992505"/>
              <a:ext cx="345691" cy="28826"/>
            </a:xfrm>
            <a:custGeom>
              <a:avLst/>
              <a:gdLst/>
              <a:ahLst/>
              <a:cxnLst/>
              <a:rect l="l" t="t" r="r" b="b"/>
              <a:pathLst>
                <a:path w="15040" h="1309" extrusionOk="0">
                  <a:moveTo>
                    <a:pt x="273" y="1"/>
                  </a:moveTo>
                  <a:lnTo>
                    <a:pt x="55" y="55"/>
                  </a:lnTo>
                  <a:lnTo>
                    <a:pt x="0" y="55"/>
                  </a:lnTo>
                  <a:lnTo>
                    <a:pt x="273" y="110"/>
                  </a:lnTo>
                  <a:lnTo>
                    <a:pt x="2725" y="437"/>
                  </a:lnTo>
                  <a:lnTo>
                    <a:pt x="5231" y="709"/>
                  </a:lnTo>
                  <a:lnTo>
                    <a:pt x="7684" y="927"/>
                  </a:lnTo>
                  <a:lnTo>
                    <a:pt x="9918" y="1091"/>
                  </a:lnTo>
                  <a:lnTo>
                    <a:pt x="13460" y="1254"/>
                  </a:lnTo>
                  <a:lnTo>
                    <a:pt x="14985" y="1309"/>
                  </a:lnTo>
                  <a:lnTo>
                    <a:pt x="15040" y="1309"/>
                  </a:lnTo>
                  <a:lnTo>
                    <a:pt x="14985" y="1254"/>
                  </a:lnTo>
                  <a:lnTo>
                    <a:pt x="9591" y="709"/>
                  </a:lnTo>
                  <a:lnTo>
                    <a:pt x="5013" y="328"/>
                  </a:lnTo>
                  <a:lnTo>
                    <a:pt x="1744" y="110"/>
                  </a:lnTo>
                  <a:lnTo>
                    <a:pt x="273" y="1"/>
                  </a:lnTo>
                  <a:close/>
                </a:path>
              </a:pathLst>
            </a:custGeom>
            <a:solidFill>
              <a:srgbClr val="225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2334524" y="1821754"/>
              <a:ext cx="546096" cy="670805"/>
            </a:xfrm>
            <a:custGeom>
              <a:avLst/>
              <a:gdLst/>
              <a:ahLst/>
              <a:cxnLst/>
              <a:rect l="l" t="t" r="r" b="b"/>
              <a:pathLst>
                <a:path w="23759" h="30461" extrusionOk="0">
                  <a:moveTo>
                    <a:pt x="13078" y="0"/>
                  </a:moveTo>
                  <a:lnTo>
                    <a:pt x="12588" y="109"/>
                  </a:lnTo>
                  <a:lnTo>
                    <a:pt x="12097" y="273"/>
                  </a:lnTo>
                  <a:lnTo>
                    <a:pt x="11552" y="491"/>
                  </a:lnTo>
                  <a:lnTo>
                    <a:pt x="11062" y="763"/>
                  </a:lnTo>
                  <a:lnTo>
                    <a:pt x="10571" y="1090"/>
                  </a:lnTo>
                  <a:lnTo>
                    <a:pt x="10081" y="1526"/>
                  </a:lnTo>
                  <a:lnTo>
                    <a:pt x="9591" y="2016"/>
                  </a:lnTo>
                  <a:lnTo>
                    <a:pt x="9100" y="2561"/>
                  </a:lnTo>
                  <a:lnTo>
                    <a:pt x="8610" y="3215"/>
                  </a:lnTo>
                  <a:lnTo>
                    <a:pt x="8119" y="3978"/>
                  </a:lnTo>
                  <a:lnTo>
                    <a:pt x="7683" y="4795"/>
                  </a:lnTo>
                  <a:lnTo>
                    <a:pt x="7193" y="5667"/>
                  </a:lnTo>
                  <a:lnTo>
                    <a:pt x="6757" y="6648"/>
                  </a:lnTo>
                  <a:lnTo>
                    <a:pt x="5885" y="8719"/>
                  </a:lnTo>
                  <a:lnTo>
                    <a:pt x="5013" y="10898"/>
                  </a:lnTo>
                  <a:lnTo>
                    <a:pt x="4251" y="13242"/>
                  </a:lnTo>
                  <a:lnTo>
                    <a:pt x="3488" y="15639"/>
                  </a:lnTo>
                  <a:lnTo>
                    <a:pt x="2834" y="17982"/>
                  </a:lnTo>
                  <a:lnTo>
                    <a:pt x="2180" y="20325"/>
                  </a:lnTo>
                  <a:lnTo>
                    <a:pt x="1635" y="22505"/>
                  </a:lnTo>
                  <a:lnTo>
                    <a:pt x="763" y="26265"/>
                  </a:lnTo>
                  <a:lnTo>
                    <a:pt x="164" y="28880"/>
                  </a:lnTo>
                  <a:lnTo>
                    <a:pt x="0" y="29861"/>
                  </a:lnTo>
                  <a:lnTo>
                    <a:pt x="2343" y="30025"/>
                  </a:lnTo>
                  <a:lnTo>
                    <a:pt x="5667" y="30134"/>
                  </a:lnTo>
                  <a:lnTo>
                    <a:pt x="13623" y="30352"/>
                  </a:lnTo>
                  <a:lnTo>
                    <a:pt x="20707" y="30461"/>
                  </a:lnTo>
                  <a:lnTo>
                    <a:pt x="23758" y="30461"/>
                  </a:lnTo>
                  <a:lnTo>
                    <a:pt x="22342" y="18473"/>
                  </a:lnTo>
                  <a:lnTo>
                    <a:pt x="22614" y="17982"/>
                  </a:lnTo>
                  <a:lnTo>
                    <a:pt x="22832" y="17437"/>
                  </a:lnTo>
                  <a:lnTo>
                    <a:pt x="23159" y="16674"/>
                  </a:lnTo>
                  <a:lnTo>
                    <a:pt x="23377" y="15857"/>
                  </a:lnTo>
                  <a:lnTo>
                    <a:pt x="23595" y="14931"/>
                  </a:lnTo>
                  <a:lnTo>
                    <a:pt x="23649" y="14440"/>
                  </a:lnTo>
                  <a:lnTo>
                    <a:pt x="23649" y="13950"/>
                  </a:lnTo>
                  <a:lnTo>
                    <a:pt x="23649" y="13459"/>
                  </a:lnTo>
                  <a:lnTo>
                    <a:pt x="23595" y="12969"/>
                  </a:lnTo>
                  <a:lnTo>
                    <a:pt x="23431" y="12370"/>
                  </a:lnTo>
                  <a:lnTo>
                    <a:pt x="23159" y="11661"/>
                  </a:lnTo>
                  <a:lnTo>
                    <a:pt x="22832" y="10844"/>
                  </a:lnTo>
                  <a:lnTo>
                    <a:pt x="22396" y="9972"/>
                  </a:lnTo>
                  <a:lnTo>
                    <a:pt x="21415" y="8174"/>
                  </a:lnTo>
                  <a:lnTo>
                    <a:pt x="20271" y="6321"/>
                  </a:lnTo>
                  <a:lnTo>
                    <a:pt x="19181" y="4578"/>
                  </a:lnTo>
                  <a:lnTo>
                    <a:pt x="18200" y="3106"/>
                  </a:lnTo>
                  <a:lnTo>
                    <a:pt x="17437" y="2071"/>
                  </a:lnTo>
                  <a:lnTo>
                    <a:pt x="17001" y="1526"/>
                  </a:lnTo>
                  <a:lnTo>
                    <a:pt x="16674" y="1199"/>
                  </a:lnTo>
                  <a:lnTo>
                    <a:pt x="16293" y="872"/>
                  </a:lnTo>
                  <a:lnTo>
                    <a:pt x="15857" y="600"/>
                  </a:lnTo>
                  <a:lnTo>
                    <a:pt x="15421" y="382"/>
                  </a:lnTo>
                  <a:lnTo>
                    <a:pt x="14985" y="218"/>
                  </a:lnTo>
                  <a:lnTo>
                    <a:pt x="14549" y="55"/>
                  </a:lnTo>
                  <a:lnTo>
                    <a:pt x="14059"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2658908" y="2011339"/>
              <a:ext cx="32592" cy="20436"/>
            </a:xfrm>
            <a:custGeom>
              <a:avLst/>
              <a:gdLst/>
              <a:ahLst/>
              <a:cxnLst/>
              <a:rect l="l" t="t" r="r" b="b"/>
              <a:pathLst>
                <a:path w="1418" h="928" extrusionOk="0">
                  <a:moveTo>
                    <a:pt x="0" y="1"/>
                  </a:moveTo>
                  <a:lnTo>
                    <a:pt x="218" y="55"/>
                  </a:lnTo>
                  <a:lnTo>
                    <a:pt x="436" y="110"/>
                  </a:lnTo>
                  <a:lnTo>
                    <a:pt x="600" y="273"/>
                  </a:lnTo>
                  <a:lnTo>
                    <a:pt x="600" y="437"/>
                  </a:lnTo>
                  <a:lnTo>
                    <a:pt x="654" y="600"/>
                  </a:lnTo>
                  <a:lnTo>
                    <a:pt x="709" y="709"/>
                  </a:lnTo>
                  <a:lnTo>
                    <a:pt x="818" y="818"/>
                  </a:lnTo>
                  <a:lnTo>
                    <a:pt x="927" y="873"/>
                  </a:lnTo>
                  <a:lnTo>
                    <a:pt x="1145" y="927"/>
                  </a:lnTo>
                  <a:lnTo>
                    <a:pt x="1417" y="873"/>
                  </a:lnTo>
                  <a:lnTo>
                    <a:pt x="1199" y="818"/>
                  </a:lnTo>
                  <a:lnTo>
                    <a:pt x="1090" y="818"/>
                  </a:lnTo>
                  <a:lnTo>
                    <a:pt x="981" y="764"/>
                  </a:lnTo>
                  <a:lnTo>
                    <a:pt x="872" y="600"/>
                  </a:lnTo>
                  <a:lnTo>
                    <a:pt x="818" y="437"/>
                  </a:lnTo>
                  <a:lnTo>
                    <a:pt x="763" y="273"/>
                  </a:lnTo>
                  <a:lnTo>
                    <a:pt x="709" y="164"/>
                  </a:lnTo>
                  <a:lnTo>
                    <a:pt x="600" y="55"/>
                  </a:lnTo>
                  <a:lnTo>
                    <a:pt x="4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2759099" y="2361750"/>
              <a:ext cx="32592" cy="20414"/>
            </a:xfrm>
            <a:custGeom>
              <a:avLst/>
              <a:gdLst/>
              <a:ahLst/>
              <a:cxnLst/>
              <a:rect l="l" t="t" r="r" b="b"/>
              <a:pathLst>
                <a:path w="1418" h="927" extrusionOk="0">
                  <a:moveTo>
                    <a:pt x="219" y="0"/>
                  </a:moveTo>
                  <a:lnTo>
                    <a:pt x="1" y="55"/>
                  </a:lnTo>
                  <a:lnTo>
                    <a:pt x="219" y="55"/>
                  </a:lnTo>
                  <a:lnTo>
                    <a:pt x="437" y="109"/>
                  </a:lnTo>
                  <a:lnTo>
                    <a:pt x="546" y="273"/>
                  </a:lnTo>
                  <a:lnTo>
                    <a:pt x="600" y="436"/>
                  </a:lnTo>
                  <a:lnTo>
                    <a:pt x="655" y="599"/>
                  </a:lnTo>
                  <a:lnTo>
                    <a:pt x="709" y="708"/>
                  </a:lnTo>
                  <a:lnTo>
                    <a:pt x="764" y="817"/>
                  </a:lnTo>
                  <a:lnTo>
                    <a:pt x="927" y="926"/>
                  </a:lnTo>
                  <a:lnTo>
                    <a:pt x="1417" y="926"/>
                  </a:lnTo>
                  <a:lnTo>
                    <a:pt x="1145" y="872"/>
                  </a:lnTo>
                  <a:lnTo>
                    <a:pt x="981" y="817"/>
                  </a:lnTo>
                  <a:lnTo>
                    <a:pt x="818" y="654"/>
                  </a:lnTo>
                  <a:lnTo>
                    <a:pt x="818" y="490"/>
                  </a:lnTo>
                  <a:lnTo>
                    <a:pt x="764" y="327"/>
                  </a:lnTo>
                  <a:lnTo>
                    <a:pt x="709" y="218"/>
                  </a:lnTo>
                  <a:lnTo>
                    <a:pt x="600" y="109"/>
                  </a:lnTo>
                  <a:lnTo>
                    <a:pt x="491" y="55"/>
                  </a:lnTo>
                  <a:lnTo>
                    <a:pt x="2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2568739" y="1851748"/>
              <a:ext cx="28823" cy="20414"/>
            </a:xfrm>
            <a:custGeom>
              <a:avLst/>
              <a:gdLst/>
              <a:ahLst/>
              <a:cxnLst/>
              <a:rect l="l" t="t" r="r" b="b"/>
              <a:pathLst>
                <a:path w="1254" h="927" extrusionOk="0">
                  <a:moveTo>
                    <a:pt x="109" y="1"/>
                  </a:moveTo>
                  <a:lnTo>
                    <a:pt x="0" y="55"/>
                  </a:lnTo>
                  <a:lnTo>
                    <a:pt x="109" y="55"/>
                  </a:lnTo>
                  <a:lnTo>
                    <a:pt x="273" y="110"/>
                  </a:lnTo>
                  <a:lnTo>
                    <a:pt x="436" y="273"/>
                  </a:lnTo>
                  <a:lnTo>
                    <a:pt x="490" y="436"/>
                  </a:lnTo>
                  <a:lnTo>
                    <a:pt x="490" y="600"/>
                  </a:lnTo>
                  <a:lnTo>
                    <a:pt x="545" y="709"/>
                  </a:lnTo>
                  <a:lnTo>
                    <a:pt x="654" y="818"/>
                  </a:lnTo>
                  <a:lnTo>
                    <a:pt x="763" y="927"/>
                  </a:lnTo>
                  <a:lnTo>
                    <a:pt x="1035" y="927"/>
                  </a:lnTo>
                  <a:lnTo>
                    <a:pt x="1253" y="872"/>
                  </a:lnTo>
                  <a:lnTo>
                    <a:pt x="1035" y="872"/>
                  </a:lnTo>
                  <a:lnTo>
                    <a:pt x="817" y="763"/>
                  </a:lnTo>
                  <a:lnTo>
                    <a:pt x="708" y="654"/>
                  </a:lnTo>
                  <a:lnTo>
                    <a:pt x="654" y="436"/>
                  </a:lnTo>
                  <a:lnTo>
                    <a:pt x="654" y="328"/>
                  </a:lnTo>
                  <a:lnTo>
                    <a:pt x="545" y="164"/>
                  </a:lnTo>
                  <a:lnTo>
                    <a:pt x="490" y="110"/>
                  </a:lnTo>
                  <a:lnTo>
                    <a:pt x="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2517368" y="2157740"/>
              <a:ext cx="32592" cy="20414"/>
            </a:xfrm>
            <a:custGeom>
              <a:avLst/>
              <a:gdLst/>
              <a:ahLst/>
              <a:cxnLst/>
              <a:rect l="l" t="t" r="r" b="b"/>
              <a:pathLst>
                <a:path w="1418" h="927" extrusionOk="0">
                  <a:moveTo>
                    <a:pt x="219" y="1"/>
                  </a:moveTo>
                  <a:lnTo>
                    <a:pt x="1" y="55"/>
                  </a:lnTo>
                  <a:lnTo>
                    <a:pt x="219" y="55"/>
                  </a:lnTo>
                  <a:lnTo>
                    <a:pt x="437" y="164"/>
                  </a:lnTo>
                  <a:lnTo>
                    <a:pt x="546" y="273"/>
                  </a:lnTo>
                  <a:lnTo>
                    <a:pt x="600" y="437"/>
                  </a:lnTo>
                  <a:lnTo>
                    <a:pt x="655" y="600"/>
                  </a:lnTo>
                  <a:lnTo>
                    <a:pt x="709" y="709"/>
                  </a:lnTo>
                  <a:lnTo>
                    <a:pt x="764" y="818"/>
                  </a:lnTo>
                  <a:lnTo>
                    <a:pt x="927" y="927"/>
                  </a:lnTo>
                  <a:lnTo>
                    <a:pt x="1145" y="927"/>
                  </a:lnTo>
                  <a:lnTo>
                    <a:pt x="1418" y="873"/>
                  </a:lnTo>
                  <a:lnTo>
                    <a:pt x="1145" y="873"/>
                  </a:lnTo>
                  <a:lnTo>
                    <a:pt x="982" y="764"/>
                  </a:lnTo>
                  <a:lnTo>
                    <a:pt x="818" y="655"/>
                  </a:lnTo>
                  <a:lnTo>
                    <a:pt x="818" y="437"/>
                  </a:lnTo>
                  <a:lnTo>
                    <a:pt x="764" y="328"/>
                  </a:lnTo>
                  <a:lnTo>
                    <a:pt x="709" y="164"/>
                  </a:lnTo>
                  <a:lnTo>
                    <a:pt x="600" y="110"/>
                  </a:lnTo>
                  <a:lnTo>
                    <a:pt x="4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2727794" y="2475734"/>
              <a:ext cx="20066" cy="15635"/>
            </a:xfrm>
            <a:custGeom>
              <a:avLst/>
              <a:gdLst/>
              <a:ahLst/>
              <a:cxnLst/>
              <a:rect l="l" t="t" r="r" b="b"/>
              <a:pathLst>
                <a:path w="873" h="710" extrusionOk="0">
                  <a:moveTo>
                    <a:pt x="273" y="1"/>
                  </a:moveTo>
                  <a:lnTo>
                    <a:pt x="0" y="55"/>
                  </a:lnTo>
                  <a:lnTo>
                    <a:pt x="273" y="110"/>
                  </a:lnTo>
                  <a:lnTo>
                    <a:pt x="436" y="164"/>
                  </a:lnTo>
                  <a:lnTo>
                    <a:pt x="600" y="328"/>
                  </a:lnTo>
                  <a:lnTo>
                    <a:pt x="654" y="491"/>
                  </a:lnTo>
                  <a:lnTo>
                    <a:pt x="654" y="709"/>
                  </a:lnTo>
                  <a:lnTo>
                    <a:pt x="872" y="709"/>
                  </a:lnTo>
                  <a:lnTo>
                    <a:pt x="818" y="600"/>
                  </a:lnTo>
                  <a:lnTo>
                    <a:pt x="818" y="491"/>
                  </a:lnTo>
                  <a:lnTo>
                    <a:pt x="818" y="328"/>
                  </a:lnTo>
                  <a:lnTo>
                    <a:pt x="709" y="219"/>
                  </a:lnTo>
                  <a:lnTo>
                    <a:pt x="654" y="110"/>
                  </a:lnTo>
                  <a:lnTo>
                    <a:pt x="491" y="55"/>
                  </a:lnTo>
                  <a:lnTo>
                    <a:pt x="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2625097" y="2306541"/>
              <a:ext cx="32569" cy="20414"/>
            </a:xfrm>
            <a:custGeom>
              <a:avLst/>
              <a:gdLst/>
              <a:ahLst/>
              <a:cxnLst/>
              <a:rect l="l" t="t" r="r" b="b"/>
              <a:pathLst>
                <a:path w="1417" h="927" extrusionOk="0">
                  <a:moveTo>
                    <a:pt x="273" y="0"/>
                  </a:moveTo>
                  <a:lnTo>
                    <a:pt x="0" y="55"/>
                  </a:lnTo>
                  <a:lnTo>
                    <a:pt x="273" y="55"/>
                  </a:lnTo>
                  <a:lnTo>
                    <a:pt x="436" y="109"/>
                  </a:lnTo>
                  <a:lnTo>
                    <a:pt x="600" y="273"/>
                  </a:lnTo>
                  <a:lnTo>
                    <a:pt x="654" y="436"/>
                  </a:lnTo>
                  <a:lnTo>
                    <a:pt x="654" y="600"/>
                  </a:lnTo>
                  <a:lnTo>
                    <a:pt x="709" y="709"/>
                  </a:lnTo>
                  <a:lnTo>
                    <a:pt x="818" y="818"/>
                  </a:lnTo>
                  <a:lnTo>
                    <a:pt x="926" y="872"/>
                  </a:lnTo>
                  <a:lnTo>
                    <a:pt x="1199" y="927"/>
                  </a:lnTo>
                  <a:lnTo>
                    <a:pt x="1417" y="872"/>
                  </a:lnTo>
                  <a:lnTo>
                    <a:pt x="1199" y="818"/>
                  </a:lnTo>
                  <a:lnTo>
                    <a:pt x="981" y="763"/>
                  </a:lnTo>
                  <a:lnTo>
                    <a:pt x="872" y="654"/>
                  </a:lnTo>
                  <a:lnTo>
                    <a:pt x="818" y="436"/>
                  </a:lnTo>
                  <a:lnTo>
                    <a:pt x="818" y="327"/>
                  </a:lnTo>
                  <a:lnTo>
                    <a:pt x="763" y="164"/>
                  </a:lnTo>
                  <a:lnTo>
                    <a:pt x="654" y="55"/>
                  </a:lnTo>
                  <a:lnTo>
                    <a:pt x="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2380861" y="2281348"/>
              <a:ext cx="8780" cy="3612"/>
            </a:xfrm>
            <a:custGeom>
              <a:avLst/>
              <a:gdLst/>
              <a:ahLst/>
              <a:cxnLst/>
              <a:rect l="l" t="t" r="r" b="b"/>
              <a:pathLst>
                <a:path w="382" h="164" extrusionOk="0">
                  <a:moveTo>
                    <a:pt x="55" y="0"/>
                  </a:moveTo>
                  <a:lnTo>
                    <a:pt x="0" y="164"/>
                  </a:lnTo>
                  <a:lnTo>
                    <a:pt x="218" y="164"/>
                  </a:lnTo>
                  <a:lnTo>
                    <a:pt x="382" y="109"/>
                  </a:lnTo>
                  <a:lnTo>
                    <a:pt x="164" y="55"/>
                  </a:lnTo>
                  <a:lnTo>
                    <a:pt x="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2430968" y="2337746"/>
              <a:ext cx="32569" cy="20414"/>
            </a:xfrm>
            <a:custGeom>
              <a:avLst/>
              <a:gdLst/>
              <a:ahLst/>
              <a:cxnLst/>
              <a:rect l="l" t="t" r="r" b="b"/>
              <a:pathLst>
                <a:path w="1417" h="927" extrusionOk="0">
                  <a:moveTo>
                    <a:pt x="273" y="0"/>
                  </a:moveTo>
                  <a:lnTo>
                    <a:pt x="0" y="55"/>
                  </a:lnTo>
                  <a:lnTo>
                    <a:pt x="218" y="55"/>
                  </a:lnTo>
                  <a:lnTo>
                    <a:pt x="436" y="109"/>
                  </a:lnTo>
                  <a:lnTo>
                    <a:pt x="545" y="273"/>
                  </a:lnTo>
                  <a:lnTo>
                    <a:pt x="599" y="436"/>
                  </a:lnTo>
                  <a:lnTo>
                    <a:pt x="654" y="600"/>
                  </a:lnTo>
                  <a:lnTo>
                    <a:pt x="708" y="709"/>
                  </a:lnTo>
                  <a:lnTo>
                    <a:pt x="817" y="818"/>
                  </a:lnTo>
                  <a:lnTo>
                    <a:pt x="926" y="927"/>
                  </a:lnTo>
                  <a:lnTo>
                    <a:pt x="1417" y="927"/>
                  </a:lnTo>
                  <a:lnTo>
                    <a:pt x="1199" y="872"/>
                  </a:lnTo>
                  <a:lnTo>
                    <a:pt x="981" y="818"/>
                  </a:lnTo>
                  <a:lnTo>
                    <a:pt x="872" y="654"/>
                  </a:lnTo>
                  <a:lnTo>
                    <a:pt x="817" y="491"/>
                  </a:lnTo>
                  <a:lnTo>
                    <a:pt x="763" y="327"/>
                  </a:lnTo>
                  <a:lnTo>
                    <a:pt x="708" y="218"/>
                  </a:lnTo>
                  <a:lnTo>
                    <a:pt x="599" y="109"/>
                  </a:lnTo>
                  <a:lnTo>
                    <a:pt x="490" y="55"/>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2715267" y="2162541"/>
              <a:ext cx="32592" cy="20414"/>
            </a:xfrm>
            <a:custGeom>
              <a:avLst/>
              <a:gdLst/>
              <a:ahLst/>
              <a:cxnLst/>
              <a:rect l="l" t="t" r="r" b="b"/>
              <a:pathLst>
                <a:path w="1418" h="927" extrusionOk="0">
                  <a:moveTo>
                    <a:pt x="0" y="1"/>
                  </a:moveTo>
                  <a:lnTo>
                    <a:pt x="218" y="55"/>
                  </a:lnTo>
                  <a:lnTo>
                    <a:pt x="436" y="110"/>
                  </a:lnTo>
                  <a:lnTo>
                    <a:pt x="545" y="219"/>
                  </a:lnTo>
                  <a:lnTo>
                    <a:pt x="600" y="437"/>
                  </a:lnTo>
                  <a:lnTo>
                    <a:pt x="654" y="546"/>
                  </a:lnTo>
                  <a:lnTo>
                    <a:pt x="709" y="709"/>
                  </a:lnTo>
                  <a:lnTo>
                    <a:pt x="763" y="818"/>
                  </a:lnTo>
                  <a:lnTo>
                    <a:pt x="927" y="872"/>
                  </a:lnTo>
                  <a:lnTo>
                    <a:pt x="1145" y="927"/>
                  </a:lnTo>
                  <a:lnTo>
                    <a:pt x="1417" y="872"/>
                  </a:lnTo>
                  <a:lnTo>
                    <a:pt x="1145" y="818"/>
                  </a:lnTo>
                  <a:lnTo>
                    <a:pt x="981" y="763"/>
                  </a:lnTo>
                  <a:lnTo>
                    <a:pt x="872" y="600"/>
                  </a:lnTo>
                  <a:lnTo>
                    <a:pt x="818" y="437"/>
                  </a:lnTo>
                  <a:lnTo>
                    <a:pt x="763" y="273"/>
                  </a:lnTo>
                  <a:lnTo>
                    <a:pt x="709" y="164"/>
                  </a:lnTo>
                  <a:lnTo>
                    <a:pt x="600" y="55"/>
                  </a:lnTo>
                  <a:lnTo>
                    <a:pt x="4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2557453" y="1956153"/>
              <a:ext cx="36339" cy="9624"/>
            </a:xfrm>
            <a:custGeom>
              <a:avLst/>
              <a:gdLst/>
              <a:ahLst/>
              <a:cxnLst/>
              <a:rect l="l" t="t" r="r" b="b"/>
              <a:pathLst>
                <a:path w="1581" h="437" extrusionOk="0">
                  <a:moveTo>
                    <a:pt x="1581" y="0"/>
                  </a:moveTo>
                  <a:lnTo>
                    <a:pt x="1417" y="164"/>
                  </a:lnTo>
                  <a:lnTo>
                    <a:pt x="1199" y="273"/>
                  </a:lnTo>
                  <a:lnTo>
                    <a:pt x="1036" y="273"/>
                  </a:lnTo>
                  <a:lnTo>
                    <a:pt x="872" y="164"/>
                  </a:lnTo>
                  <a:lnTo>
                    <a:pt x="764" y="109"/>
                  </a:lnTo>
                  <a:lnTo>
                    <a:pt x="600" y="55"/>
                  </a:lnTo>
                  <a:lnTo>
                    <a:pt x="328" y="55"/>
                  </a:lnTo>
                  <a:lnTo>
                    <a:pt x="219" y="164"/>
                  </a:lnTo>
                  <a:lnTo>
                    <a:pt x="164" y="218"/>
                  </a:lnTo>
                  <a:lnTo>
                    <a:pt x="1" y="436"/>
                  </a:lnTo>
                  <a:lnTo>
                    <a:pt x="1" y="436"/>
                  </a:lnTo>
                  <a:lnTo>
                    <a:pt x="219" y="273"/>
                  </a:lnTo>
                  <a:lnTo>
                    <a:pt x="382" y="218"/>
                  </a:lnTo>
                  <a:lnTo>
                    <a:pt x="600" y="218"/>
                  </a:lnTo>
                  <a:lnTo>
                    <a:pt x="764" y="327"/>
                  </a:lnTo>
                  <a:lnTo>
                    <a:pt x="872" y="382"/>
                  </a:lnTo>
                  <a:lnTo>
                    <a:pt x="981" y="436"/>
                  </a:lnTo>
                  <a:lnTo>
                    <a:pt x="1145" y="436"/>
                  </a:lnTo>
                  <a:lnTo>
                    <a:pt x="1254" y="382"/>
                  </a:lnTo>
                  <a:lnTo>
                    <a:pt x="1472" y="218"/>
                  </a:lnTo>
                  <a:lnTo>
                    <a:pt x="15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2838006" y="2158951"/>
              <a:ext cx="36339" cy="8412"/>
            </a:xfrm>
            <a:custGeom>
              <a:avLst/>
              <a:gdLst/>
              <a:ahLst/>
              <a:cxnLst/>
              <a:rect l="l" t="t" r="r" b="b"/>
              <a:pathLst>
                <a:path w="1581" h="382" extrusionOk="0">
                  <a:moveTo>
                    <a:pt x="491" y="0"/>
                  </a:moveTo>
                  <a:lnTo>
                    <a:pt x="328" y="55"/>
                  </a:lnTo>
                  <a:lnTo>
                    <a:pt x="110" y="218"/>
                  </a:lnTo>
                  <a:lnTo>
                    <a:pt x="1" y="382"/>
                  </a:lnTo>
                  <a:lnTo>
                    <a:pt x="219" y="273"/>
                  </a:lnTo>
                  <a:lnTo>
                    <a:pt x="328" y="164"/>
                  </a:lnTo>
                  <a:lnTo>
                    <a:pt x="600" y="164"/>
                  </a:lnTo>
                  <a:lnTo>
                    <a:pt x="709" y="273"/>
                  </a:lnTo>
                  <a:lnTo>
                    <a:pt x="818" y="327"/>
                  </a:lnTo>
                  <a:lnTo>
                    <a:pt x="981" y="382"/>
                  </a:lnTo>
                  <a:lnTo>
                    <a:pt x="1254" y="382"/>
                  </a:lnTo>
                  <a:lnTo>
                    <a:pt x="1363" y="273"/>
                  </a:lnTo>
                  <a:lnTo>
                    <a:pt x="1472" y="164"/>
                  </a:lnTo>
                  <a:lnTo>
                    <a:pt x="1581" y="0"/>
                  </a:lnTo>
                  <a:lnTo>
                    <a:pt x="1363" y="109"/>
                  </a:lnTo>
                  <a:lnTo>
                    <a:pt x="1199" y="218"/>
                  </a:lnTo>
                  <a:lnTo>
                    <a:pt x="1036" y="218"/>
                  </a:lnTo>
                  <a:lnTo>
                    <a:pt x="872" y="164"/>
                  </a:lnTo>
                  <a:lnTo>
                    <a:pt x="763" y="55"/>
                  </a:lnTo>
                  <a:lnTo>
                    <a:pt x="6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2665160" y="1885353"/>
              <a:ext cx="21330" cy="32416"/>
            </a:xfrm>
            <a:custGeom>
              <a:avLst/>
              <a:gdLst/>
              <a:ahLst/>
              <a:cxnLst/>
              <a:rect l="l" t="t" r="r" b="b"/>
              <a:pathLst>
                <a:path w="928" h="1472" extrusionOk="0">
                  <a:moveTo>
                    <a:pt x="873" y="0"/>
                  </a:moveTo>
                  <a:lnTo>
                    <a:pt x="818" y="273"/>
                  </a:lnTo>
                  <a:lnTo>
                    <a:pt x="764" y="491"/>
                  </a:lnTo>
                  <a:lnTo>
                    <a:pt x="655" y="600"/>
                  </a:lnTo>
                  <a:lnTo>
                    <a:pt x="437" y="654"/>
                  </a:lnTo>
                  <a:lnTo>
                    <a:pt x="328" y="709"/>
                  </a:lnTo>
                  <a:lnTo>
                    <a:pt x="219" y="763"/>
                  </a:lnTo>
                  <a:lnTo>
                    <a:pt x="110" y="818"/>
                  </a:lnTo>
                  <a:lnTo>
                    <a:pt x="1" y="981"/>
                  </a:lnTo>
                  <a:lnTo>
                    <a:pt x="1" y="1199"/>
                  </a:lnTo>
                  <a:lnTo>
                    <a:pt x="1" y="1472"/>
                  </a:lnTo>
                  <a:lnTo>
                    <a:pt x="55" y="1199"/>
                  </a:lnTo>
                  <a:lnTo>
                    <a:pt x="110" y="1036"/>
                  </a:lnTo>
                  <a:lnTo>
                    <a:pt x="273" y="872"/>
                  </a:lnTo>
                  <a:lnTo>
                    <a:pt x="437" y="872"/>
                  </a:lnTo>
                  <a:lnTo>
                    <a:pt x="600" y="818"/>
                  </a:lnTo>
                  <a:lnTo>
                    <a:pt x="709" y="763"/>
                  </a:lnTo>
                  <a:lnTo>
                    <a:pt x="818" y="654"/>
                  </a:lnTo>
                  <a:lnTo>
                    <a:pt x="873" y="545"/>
                  </a:lnTo>
                  <a:lnTo>
                    <a:pt x="927" y="273"/>
                  </a:lnTo>
                  <a:lnTo>
                    <a:pt x="8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2621328" y="2197335"/>
              <a:ext cx="21330" cy="32438"/>
            </a:xfrm>
            <a:custGeom>
              <a:avLst/>
              <a:gdLst/>
              <a:ahLst/>
              <a:cxnLst/>
              <a:rect l="l" t="t" r="r" b="b"/>
              <a:pathLst>
                <a:path w="928" h="1473" extrusionOk="0">
                  <a:moveTo>
                    <a:pt x="873" y="1"/>
                  </a:moveTo>
                  <a:lnTo>
                    <a:pt x="873" y="273"/>
                  </a:lnTo>
                  <a:lnTo>
                    <a:pt x="818" y="437"/>
                  </a:lnTo>
                  <a:lnTo>
                    <a:pt x="655" y="600"/>
                  </a:lnTo>
                  <a:lnTo>
                    <a:pt x="491" y="655"/>
                  </a:lnTo>
                  <a:lnTo>
                    <a:pt x="328" y="655"/>
                  </a:lnTo>
                  <a:lnTo>
                    <a:pt x="219" y="709"/>
                  </a:lnTo>
                  <a:lnTo>
                    <a:pt x="110" y="818"/>
                  </a:lnTo>
                  <a:lnTo>
                    <a:pt x="55" y="927"/>
                  </a:lnTo>
                  <a:lnTo>
                    <a:pt x="1" y="1200"/>
                  </a:lnTo>
                  <a:lnTo>
                    <a:pt x="55" y="1472"/>
                  </a:lnTo>
                  <a:lnTo>
                    <a:pt x="110" y="1200"/>
                  </a:lnTo>
                  <a:lnTo>
                    <a:pt x="164" y="1036"/>
                  </a:lnTo>
                  <a:lnTo>
                    <a:pt x="328" y="873"/>
                  </a:lnTo>
                  <a:lnTo>
                    <a:pt x="491" y="818"/>
                  </a:lnTo>
                  <a:lnTo>
                    <a:pt x="655" y="818"/>
                  </a:lnTo>
                  <a:lnTo>
                    <a:pt x="764" y="764"/>
                  </a:lnTo>
                  <a:lnTo>
                    <a:pt x="873" y="655"/>
                  </a:lnTo>
                  <a:lnTo>
                    <a:pt x="927" y="546"/>
                  </a:lnTo>
                  <a:lnTo>
                    <a:pt x="927" y="273"/>
                  </a:lnTo>
                  <a:lnTo>
                    <a:pt x="8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2845522" y="2430149"/>
              <a:ext cx="21307" cy="31205"/>
            </a:xfrm>
            <a:custGeom>
              <a:avLst/>
              <a:gdLst/>
              <a:ahLst/>
              <a:cxnLst/>
              <a:rect l="l" t="t" r="r" b="b"/>
              <a:pathLst>
                <a:path w="927" h="1417" extrusionOk="0">
                  <a:moveTo>
                    <a:pt x="872" y="0"/>
                  </a:moveTo>
                  <a:lnTo>
                    <a:pt x="872" y="218"/>
                  </a:lnTo>
                  <a:lnTo>
                    <a:pt x="818" y="436"/>
                  </a:lnTo>
                  <a:lnTo>
                    <a:pt x="654" y="545"/>
                  </a:lnTo>
                  <a:lnTo>
                    <a:pt x="491" y="599"/>
                  </a:lnTo>
                  <a:lnTo>
                    <a:pt x="327" y="654"/>
                  </a:lnTo>
                  <a:lnTo>
                    <a:pt x="218" y="708"/>
                  </a:lnTo>
                  <a:lnTo>
                    <a:pt x="110" y="817"/>
                  </a:lnTo>
                  <a:lnTo>
                    <a:pt x="55" y="926"/>
                  </a:lnTo>
                  <a:lnTo>
                    <a:pt x="1" y="1144"/>
                  </a:lnTo>
                  <a:lnTo>
                    <a:pt x="55" y="1417"/>
                  </a:lnTo>
                  <a:lnTo>
                    <a:pt x="110" y="1199"/>
                  </a:lnTo>
                  <a:lnTo>
                    <a:pt x="164" y="981"/>
                  </a:lnTo>
                  <a:lnTo>
                    <a:pt x="327" y="872"/>
                  </a:lnTo>
                  <a:lnTo>
                    <a:pt x="491" y="817"/>
                  </a:lnTo>
                  <a:lnTo>
                    <a:pt x="600" y="763"/>
                  </a:lnTo>
                  <a:lnTo>
                    <a:pt x="763" y="708"/>
                  </a:lnTo>
                  <a:lnTo>
                    <a:pt x="818" y="599"/>
                  </a:lnTo>
                  <a:lnTo>
                    <a:pt x="927" y="490"/>
                  </a:lnTo>
                  <a:lnTo>
                    <a:pt x="927" y="218"/>
                  </a:lnTo>
                  <a:lnTo>
                    <a:pt x="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2447241" y="2209337"/>
              <a:ext cx="20066" cy="31227"/>
            </a:xfrm>
            <a:custGeom>
              <a:avLst/>
              <a:gdLst/>
              <a:ahLst/>
              <a:cxnLst/>
              <a:rect l="l" t="t" r="r" b="b"/>
              <a:pathLst>
                <a:path w="873" h="1418" extrusionOk="0">
                  <a:moveTo>
                    <a:pt x="872" y="1"/>
                  </a:moveTo>
                  <a:lnTo>
                    <a:pt x="818" y="219"/>
                  </a:lnTo>
                  <a:lnTo>
                    <a:pt x="763" y="437"/>
                  </a:lnTo>
                  <a:lnTo>
                    <a:pt x="600" y="546"/>
                  </a:lnTo>
                  <a:lnTo>
                    <a:pt x="436" y="600"/>
                  </a:lnTo>
                  <a:lnTo>
                    <a:pt x="327" y="655"/>
                  </a:lnTo>
                  <a:lnTo>
                    <a:pt x="164" y="709"/>
                  </a:lnTo>
                  <a:lnTo>
                    <a:pt x="109" y="764"/>
                  </a:lnTo>
                  <a:lnTo>
                    <a:pt x="0" y="927"/>
                  </a:lnTo>
                  <a:lnTo>
                    <a:pt x="0" y="1145"/>
                  </a:lnTo>
                  <a:lnTo>
                    <a:pt x="0" y="1418"/>
                  </a:lnTo>
                  <a:lnTo>
                    <a:pt x="55" y="1309"/>
                  </a:lnTo>
                  <a:lnTo>
                    <a:pt x="55" y="1200"/>
                  </a:lnTo>
                  <a:lnTo>
                    <a:pt x="109" y="982"/>
                  </a:lnTo>
                  <a:lnTo>
                    <a:pt x="273" y="818"/>
                  </a:lnTo>
                  <a:lnTo>
                    <a:pt x="436" y="818"/>
                  </a:lnTo>
                  <a:lnTo>
                    <a:pt x="600" y="764"/>
                  </a:lnTo>
                  <a:lnTo>
                    <a:pt x="709" y="709"/>
                  </a:lnTo>
                  <a:lnTo>
                    <a:pt x="818" y="600"/>
                  </a:lnTo>
                  <a:lnTo>
                    <a:pt x="872" y="491"/>
                  </a:lnTo>
                  <a:lnTo>
                    <a:pt x="872" y="219"/>
                  </a:lnTo>
                  <a:lnTo>
                    <a:pt x="8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2532400" y="2028142"/>
              <a:ext cx="21330" cy="32416"/>
            </a:xfrm>
            <a:custGeom>
              <a:avLst/>
              <a:gdLst/>
              <a:ahLst/>
              <a:cxnLst/>
              <a:rect l="l" t="t" r="r" b="b"/>
              <a:pathLst>
                <a:path w="928" h="1472" extrusionOk="0">
                  <a:moveTo>
                    <a:pt x="873" y="1"/>
                  </a:moveTo>
                  <a:lnTo>
                    <a:pt x="818" y="273"/>
                  </a:lnTo>
                  <a:lnTo>
                    <a:pt x="764" y="437"/>
                  </a:lnTo>
                  <a:lnTo>
                    <a:pt x="655" y="600"/>
                  </a:lnTo>
                  <a:lnTo>
                    <a:pt x="491" y="655"/>
                  </a:lnTo>
                  <a:lnTo>
                    <a:pt x="328" y="655"/>
                  </a:lnTo>
                  <a:lnTo>
                    <a:pt x="219" y="709"/>
                  </a:lnTo>
                  <a:lnTo>
                    <a:pt x="110" y="818"/>
                  </a:lnTo>
                  <a:lnTo>
                    <a:pt x="55" y="927"/>
                  </a:lnTo>
                  <a:lnTo>
                    <a:pt x="1" y="1199"/>
                  </a:lnTo>
                  <a:lnTo>
                    <a:pt x="55" y="1472"/>
                  </a:lnTo>
                  <a:lnTo>
                    <a:pt x="110" y="1199"/>
                  </a:lnTo>
                  <a:lnTo>
                    <a:pt x="164" y="982"/>
                  </a:lnTo>
                  <a:lnTo>
                    <a:pt x="273" y="873"/>
                  </a:lnTo>
                  <a:lnTo>
                    <a:pt x="491" y="818"/>
                  </a:lnTo>
                  <a:lnTo>
                    <a:pt x="600" y="818"/>
                  </a:lnTo>
                  <a:lnTo>
                    <a:pt x="709" y="709"/>
                  </a:lnTo>
                  <a:lnTo>
                    <a:pt x="818" y="655"/>
                  </a:lnTo>
                  <a:lnTo>
                    <a:pt x="873" y="491"/>
                  </a:lnTo>
                  <a:lnTo>
                    <a:pt x="927" y="273"/>
                  </a:lnTo>
                  <a:lnTo>
                    <a:pt x="8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2782888" y="2066548"/>
              <a:ext cx="21330" cy="31227"/>
            </a:xfrm>
            <a:custGeom>
              <a:avLst/>
              <a:gdLst/>
              <a:ahLst/>
              <a:cxnLst/>
              <a:rect l="l" t="t" r="r" b="b"/>
              <a:pathLst>
                <a:path w="928" h="1418" extrusionOk="0">
                  <a:moveTo>
                    <a:pt x="873" y="0"/>
                  </a:moveTo>
                  <a:lnTo>
                    <a:pt x="873" y="218"/>
                  </a:lnTo>
                  <a:lnTo>
                    <a:pt x="818" y="436"/>
                  </a:lnTo>
                  <a:lnTo>
                    <a:pt x="655" y="545"/>
                  </a:lnTo>
                  <a:lnTo>
                    <a:pt x="491" y="600"/>
                  </a:lnTo>
                  <a:lnTo>
                    <a:pt x="328" y="654"/>
                  </a:lnTo>
                  <a:lnTo>
                    <a:pt x="219" y="709"/>
                  </a:lnTo>
                  <a:lnTo>
                    <a:pt x="110" y="763"/>
                  </a:lnTo>
                  <a:lnTo>
                    <a:pt x="55" y="927"/>
                  </a:lnTo>
                  <a:lnTo>
                    <a:pt x="1" y="1145"/>
                  </a:lnTo>
                  <a:lnTo>
                    <a:pt x="55" y="1417"/>
                  </a:lnTo>
                  <a:lnTo>
                    <a:pt x="110" y="1199"/>
                  </a:lnTo>
                  <a:lnTo>
                    <a:pt x="164" y="981"/>
                  </a:lnTo>
                  <a:lnTo>
                    <a:pt x="328" y="872"/>
                  </a:lnTo>
                  <a:lnTo>
                    <a:pt x="491" y="818"/>
                  </a:lnTo>
                  <a:lnTo>
                    <a:pt x="600" y="763"/>
                  </a:lnTo>
                  <a:lnTo>
                    <a:pt x="764" y="709"/>
                  </a:lnTo>
                  <a:lnTo>
                    <a:pt x="818" y="600"/>
                  </a:lnTo>
                  <a:lnTo>
                    <a:pt x="927" y="491"/>
                  </a:lnTo>
                  <a:lnTo>
                    <a:pt x="927" y="218"/>
                  </a:lnTo>
                  <a:lnTo>
                    <a:pt x="8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2551201" y="2382142"/>
              <a:ext cx="21307" cy="31227"/>
            </a:xfrm>
            <a:custGeom>
              <a:avLst/>
              <a:gdLst/>
              <a:ahLst/>
              <a:cxnLst/>
              <a:rect l="l" t="t" r="r" b="b"/>
              <a:pathLst>
                <a:path w="927" h="1418" extrusionOk="0">
                  <a:moveTo>
                    <a:pt x="872" y="0"/>
                  </a:moveTo>
                  <a:lnTo>
                    <a:pt x="818" y="218"/>
                  </a:lnTo>
                  <a:lnTo>
                    <a:pt x="763" y="436"/>
                  </a:lnTo>
                  <a:lnTo>
                    <a:pt x="654" y="600"/>
                  </a:lnTo>
                  <a:lnTo>
                    <a:pt x="491" y="600"/>
                  </a:lnTo>
                  <a:lnTo>
                    <a:pt x="327" y="654"/>
                  </a:lnTo>
                  <a:lnTo>
                    <a:pt x="218" y="709"/>
                  </a:lnTo>
                  <a:lnTo>
                    <a:pt x="109" y="818"/>
                  </a:lnTo>
                  <a:lnTo>
                    <a:pt x="55" y="927"/>
                  </a:lnTo>
                  <a:lnTo>
                    <a:pt x="0" y="1199"/>
                  </a:lnTo>
                  <a:lnTo>
                    <a:pt x="55" y="1417"/>
                  </a:lnTo>
                  <a:lnTo>
                    <a:pt x="109" y="1199"/>
                  </a:lnTo>
                  <a:lnTo>
                    <a:pt x="164" y="981"/>
                  </a:lnTo>
                  <a:lnTo>
                    <a:pt x="273" y="872"/>
                  </a:lnTo>
                  <a:lnTo>
                    <a:pt x="491" y="818"/>
                  </a:lnTo>
                  <a:lnTo>
                    <a:pt x="600" y="763"/>
                  </a:lnTo>
                  <a:lnTo>
                    <a:pt x="763" y="709"/>
                  </a:lnTo>
                  <a:lnTo>
                    <a:pt x="818" y="600"/>
                  </a:lnTo>
                  <a:lnTo>
                    <a:pt x="927" y="491"/>
                  </a:lnTo>
                  <a:lnTo>
                    <a:pt x="927" y="218"/>
                  </a:lnTo>
                  <a:lnTo>
                    <a:pt x="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2468525" y="2430149"/>
              <a:ext cx="22571" cy="31205"/>
            </a:xfrm>
            <a:custGeom>
              <a:avLst/>
              <a:gdLst/>
              <a:ahLst/>
              <a:cxnLst/>
              <a:rect l="l" t="t" r="r" b="b"/>
              <a:pathLst>
                <a:path w="982" h="1417" extrusionOk="0">
                  <a:moveTo>
                    <a:pt x="927" y="0"/>
                  </a:moveTo>
                  <a:lnTo>
                    <a:pt x="873" y="218"/>
                  </a:lnTo>
                  <a:lnTo>
                    <a:pt x="818" y="436"/>
                  </a:lnTo>
                  <a:lnTo>
                    <a:pt x="655" y="599"/>
                  </a:lnTo>
                  <a:lnTo>
                    <a:pt x="491" y="654"/>
                  </a:lnTo>
                  <a:lnTo>
                    <a:pt x="328" y="654"/>
                  </a:lnTo>
                  <a:lnTo>
                    <a:pt x="219" y="708"/>
                  </a:lnTo>
                  <a:lnTo>
                    <a:pt x="110" y="817"/>
                  </a:lnTo>
                  <a:lnTo>
                    <a:pt x="55" y="926"/>
                  </a:lnTo>
                  <a:lnTo>
                    <a:pt x="1" y="1199"/>
                  </a:lnTo>
                  <a:lnTo>
                    <a:pt x="55" y="1417"/>
                  </a:lnTo>
                  <a:lnTo>
                    <a:pt x="110" y="1199"/>
                  </a:lnTo>
                  <a:lnTo>
                    <a:pt x="164" y="981"/>
                  </a:lnTo>
                  <a:lnTo>
                    <a:pt x="328" y="872"/>
                  </a:lnTo>
                  <a:lnTo>
                    <a:pt x="491" y="817"/>
                  </a:lnTo>
                  <a:lnTo>
                    <a:pt x="655" y="817"/>
                  </a:lnTo>
                  <a:lnTo>
                    <a:pt x="764" y="708"/>
                  </a:lnTo>
                  <a:lnTo>
                    <a:pt x="873" y="654"/>
                  </a:lnTo>
                  <a:lnTo>
                    <a:pt x="927" y="490"/>
                  </a:lnTo>
                  <a:lnTo>
                    <a:pt x="982" y="272"/>
                  </a:lnTo>
                  <a:lnTo>
                    <a:pt x="9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1"/>
            <p:cNvSpPr/>
            <p:nvPr/>
          </p:nvSpPr>
          <p:spPr>
            <a:xfrm>
              <a:off x="2756594" y="1956153"/>
              <a:ext cx="36339" cy="9624"/>
            </a:xfrm>
            <a:custGeom>
              <a:avLst/>
              <a:gdLst/>
              <a:ahLst/>
              <a:cxnLst/>
              <a:rect l="l" t="t" r="r" b="b"/>
              <a:pathLst>
                <a:path w="1581" h="437" extrusionOk="0">
                  <a:moveTo>
                    <a:pt x="491" y="0"/>
                  </a:moveTo>
                  <a:lnTo>
                    <a:pt x="328" y="55"/>
                  </a:lnTo>
                  <a:lnTo>
                    <a:pt x="164" y="218"/>
                  </a:lnTo>
                  <a:lnTo>
                    <a:pt x="1" y="436"/>
                  </a:lnTo>
                  <a:lnTo>
                    <a:pt x="1" y="436"/>
                  </a:lnTo>
                  <a:lnTo>
                    <a:pt x="219" y="273"/>
                  </a:lnTo>
                  <a:lnTo>
                    <a:pt x="382" y="164"/>
                  </a:lnTo>
                  <a:lnTo>
                    <a:pt x="600" y="164"/>
                  </a:lnTo>
                  <a:lnTo>
                    <a:pt x="764" y="273"/>
                  </a:lnTo>
                  <a:lnTo>
                    <a:pt x="873" y="382"/>
                  </a:lnTo>
                  <a:lnTo>
                    <a:pt x="982" y="382"/>
                  </a:lnTo>
                  <a:lnTo>
                    <a:pt x="1145" y="436"/>
                  </a:lnTo>
                  <a:lnTo>
                    <a:pt x="1254" y="382"/>
                  </a:lnTo>
                  <a:lnTo>
                    <a:pt x="1472" y="218"/>
                  </a:lnTo>
                  <a:lnTo>
                    <a:pt x="1581" y="0"/>
                  </a:lnTo>
                  <a:lnTo>
                    <a:pt x="1417" y="164"/>
                  </a:lnTo>
                  <a:lnTo>
                    <a:pt x="1308" y="218"/>
                  </a:lnTo>
                  <a:lnTo>
                    <a:pt x="1145" y="273"/>
                  </a:lnTo>
                  <a:lnTo>
                    <a:pt x="982" y="218"/>
                  </a:lnTo>
                  <a:lnTo>
                    <a:pt x="873" y="164"/>
                  </a:lnTo>
                  <a:lnTo>
                    <a:pt x="764" y="55"/>
                  </a:lnTo>
                  <a:lnTo>
                    <a:pt x="6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a:off x="2613812" y="2097753"/>
              <a:ext cx="36339" cy="9624"/>
            </a:xfrm>
            <a:custGeom>
              <a:avLst/>
              <a:gdLst/>
              <a:ahLst/>
              <a:cxnLst/>
              <a:rect l="l" t="t" r="r" b="b"/>
              <a:pathLst>
                <a:path w="1581" h="437" extrusionOk="0">
                  <a:moveTo>
                    <a:pt x="491" y="0"/>
                  </a:moveTo>
                  <a:lnTo>
                    <a:pt x="328" y="55"/>
                  </a:lnTo>
                  <a:lnTo>
                    <a:pt x="164" y="218"/>
                  </a:lnTo>
                  <a:lnTo>
                    <a:pt x="1" y="436"/>
                  </a:lnTo>
                  <a:lnTo>
                    <a:pt x="219" y="273"/>
                  </a:lnTo>
                  <a:lnTo>
                    <a:pt x="382" y="164"/>
                  </a:lnTo>
                  <a:lnTo>
                    <a:pt x="600" y="164"/>
                  </a:lnTo>
                  <a:lnTo>
                    <a:pt x="709" y="273"/>
                  </a:lnTo>
                  <a:lnTo>
                    <a:pt x="873" y="327"/>
                  </a:lnTo>
                  <a:lnTo>
                    <a:pt x="982" y="382"/>
                  </a:lnTo>
                  <a:lnTo>
                    <a:pt x="1254" y="382"/>
                  </a:lnTo>
                  <a:lnTo>
                    <a:pt x="1472" y="218"/>
                  </a:lnTo>
                  <a:lnTo>
                    <a:pt x="1581" y="0"/>
                  </a:lnTo>
                  <a:lnTo>
                    <a:pt x="1581" y="0"/>
                  </a:lnTo>
                  <a:lnTo>
                    <a:pt x="1417" y="109"/>
                  </a:lnTo>
                  <a:lnTo>
                    <a:pt x="1254" y="218"/>
                  </a:lnTo>
                  <a:lnTo>
                    <a:pt x="982" y="218"/>
                  </a:lnTo>
                  <a:lnTo>
                    <a:pt x="873" y="109"/>
                  </a:lnTo>
                  <a:lnTo>
                    <a:pt x="764" y="55"/>
                  </a:lnTo>
                  <a:lnTo>
                    <a:pt x="6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2514862" y="2289738"/>
              <a:ext cx="36362" cy="8434"/>
            </a:xfrm>
            <a:custGeom>
              <a:avLst/>
              <a:gdLst/>
              <a:ahLst/>
              <a:cxnLst/>
              <a:rect l="l" t="t" r="r" b="b"/>
              <a:pathLst>
                <a:path w="1582" h="383" extrusionOk="0">
                  <a:moveTo>
                    <a:pt x="328" y="1"/>
                  </a:moveTo>
                  <a:lnTo>
                    <a:pt x="164" y="164"/>
                  </a:lnTo>
                  <a:lnTo>
                    <a:pt x="1" y="382"/>
                  </a:lnTo>
                  <a:lnTo>
                    <a:pt x="219" y="273"/>
                  </a:lnTo>
                  <a:lnTo>
                    <a:pt x="382" y="164"/>
                  </a:lnTo>
                  <a:lnTo>
                    <a:pt x="546" y="164"/>
                  </a:lnTo>
                  <a:lnTo>
                    <a:pt x="709" y="273"/>
                  </a:lnTo>
                  <a:lnTo>
                    <a:pt x="818" y="328"/>
                  </a:lnTo>
                  <a:lnTo>
                    <a:pt x="982" y="382"/>
                  </a:lnTo>
                  <a:lnTo>
                    <a:pt x="1254" y="382"/>
                  </a:lnTo>
                  <a:lnTo>
                    <a:pt x="1363" y="273"/>
                  </a:lnTo>
                  <a:lnTo>
                    <a:pt x="1472" y="164"/>
                  </a:lnTo>
                  <a:lnTo>
                    <a:pt x="1581" y="1"/>
                  </a:lnTo>
                  <a:lnTo>
                    <a:pt x="1363" y="110"/>
                  </a:lnTo>
                  <a:lnTo>
                    <a:pt x="1200" y="219"/>
                  </a:lnTo>
                  <a:lnTo>
                    <a:pt x="1036" y="219"/>
                  </a:lnTo>
                  <a:lnTo>
                    <a:pt x="873" y="110"/>
                  </a:lnTo>
                  <a:lnTo>
                    <a:pt x="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2593769" y="2488947"/>
              <a:ext cx="23" cy="22"/>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1"/>
            <p:cNvSpPr/>
            <p:nvPr/>
          </p:nvSpPr>
          <p:spPr>
            <a:xfrm>
              <a:off x="2593769" y="2488947"/>
              <a:ext cx="23" cy="22"/>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1"/>
            <p:cNvSpPr/>
            <p:nvPr/>
          </p:nvSpPr>
          <p:spPr>
            <a:xfrm>
              <a:off x="2749077" y="2269346"/>
              <a:ext cx="36339" cy="9624"/>
            </a:xfrm>
            <a:custGeom>
              <a:avLst/>
              <a:gdLst/>
              <a:ahLst/>
              <a:cxnLst/>
              <a:rect l="l" t="t" r="r" b="b"/>
              <a:pathLst>
                <a:path w="1581" h="437" extrusionOk="0">
                  <a:moveTo>
                    <a:pt x="491" y="0"/>
                  </a:moveTo>
                  <a:lnTo>
                    <a:pt x="328" y="55"/>
                  </a:lnTo>
                  <a:lnTo>
                    <a:pt x="164" y="218"/>
                  </a:lnTo>
                  <a:lnTo>
                    <a:pt x="1" y="436"/>
                  </a:lnTo>
                  <a:lnTo>
                    <a:pt x="1" y="436"/>
                  </a:lnTo>
                  <a:lnTo>
                    <a:pt x="219" y="273"/>
                  </a:lnTo>
                  <a:lnTo>
                    <a:pt x="382" y="164"/>
                  </a:lnTo>
                  <a:lnTo>
                    <a:pt x="600" y="164"/>
                  </a:lnTo>
                  <a:lnTo>
                    <a:pt x="764" y="273"/>
                  </a:lnTo>
                  <a:lnTo>
                    <a:pt x="873" y="382"/>
                  </a:lnTo>
                  <a:lnTo>
                    <a:pt x="982" y="436"/>
                  </a:lnTo>
                  <a:lnTo>
                    <a:pt x="1145" y="436"/>
                  </a:lnTo>
                  <a:lnTo>
                    <a:pt x="1254" y="382"/>
                  </a:lnTo>
                  <a:lnTo>
                    <a:pt x="1472" y="218"/>
                  </a:lnTo>
                  <a:lnTo>
                    <a:pt x="1581" y="0"/>
                  </a:lnTo>
                  <a:lnTo>
                    <a:pt x="1581" y="0"/>
                  </a:lnTo>
                  <a:lnTo>
                    <a:pt x="1417" y="164"/>
                  </a:lnTo>
                  <a:lnTo>
                    <a:pt x="1200" y="273"/>
                  </a:lnTo>
                  <a:lnTo>
                    <a:pt x="1036" y="218"/>
                  </a:lnTo>
                  <a:lnTo>
                    <a:pt x="873" y="164"/>
                  </a:lnTo>
                  <a:lnTo>
                    <a:pt x="764" y="55"/>
                  </a:lnTo>
                  <a:lnTo>
                    <a:pt x="6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2658908" y="2408546"/>
              <a:ext cx="37603" cy="9624"/>
            </a:xfrm>
            <a:custGeom>
              <a:avLst/>
              <a:gdLst/>
              <a:ahLst/>
              <a:cxnLst/>
              <a:rect l="l" t="t" r="r" b="b"/>
              <a:pathLst>
                <a:path w="1636" h="437" extrusionOk="0">
                  <a:moveTo>
                    <a:pt x="491" y="0"/>
                  </a:moveTo>
                  <a:lnTo>
                    <a:pt x="327" y="55"/>
                  </a:lnTo>
                  <a:lnTo>
                    <a:pt x="164" y="218"/>
                  </a:lnTo>
                  <a:lnTo>
                    <a:pt x="0" y="436"/>
                  </a:lnTo>
                  <a:lnTo>
                    <a:pt x="218" y="327"/>
                  </a:lnTo>
                  <a:lnTo>
                    <a:pt x="382" y="218"/>
                  </a:lnTo>
                  <a:lnTo>
                    <a:pt x="600" y="218"/>
                  </a:lnTo>
                  <a:lnTo>
                    <a:pt x="763" y="273"/>
                  </a:lnTo>
                  <a:lnTo>
                    <a:pt x="872" y="382"/>
                  </a:lnTo>
                  <a:lnTo>
                    <a:pt x="981" y="436"/>
                  </a:lnTo>
                  <a:lnTo>
                    <a:pt x="1145" y="436"/>
                  </a:lnTo>
                  <a:lnTo>
                    <a:pt x="1254" y="382"/>
                  </a:lnTo>
                  <a:lnTo>
                    <a:pt x="1472" y="218"/>
                  </a:lnTo>
                  <a:lnTo>
                    <a:pt x="1635" y="55"/>
                  </a:lnTo>
                  <a:lnTo>
                    <a:pt x="1417" y="164"/>
                  </a:lnTo>
                  <a:lnTo>
                    <a:pt x="1254" y="273"/>
                  </a:lnTo>
                  <a:lnTo>
                    <a:pt x="1036" y="273"/>
                  </a:lnTo>
                  <a:lnTo>
                    <a:pt x="872" y="164"/>
                  </a:lnTo>
                  <a:lnTo>
                    <a:pt x="763" y="55"/>
                  </a:lnTo>
                  <a:lnTo>
                    <a:pt x="6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2353302" y="2390532"/>
              <a:ext cx="22571" cy="9624"/>
            </a:xfrm>
            <a:custGeom>
              <a:avLst/>
              <a:gdLst/>
              <a:ahLst/>
              <a:cxnLst/>
              <a:rect l="l" t="t" r="r" b="b"/>
              <a:pathLst>
                <a:path w="982" h="437" extrusionOk="0">
                  <a:moveTo>
                    <a:pt x="55" y="1"/>
                  </a:moveTo>
                  <a:lnTo>
                    <a:pt x="1" y="164"/>
                  </a:lnTo>
                  <a:lnTo>
                    <a:pt x="110" y="273"/>
                  </a:lnTo>
                  <a:lnTo>
                    <a:pt x="219" y="328"/>
                  </a:lnTo>
                  <a:lnTo>
                    <a:pt x="382" y="382"/>
                  </a:lnTo>
                  <a:lnTo>
                    <a:pt x="491" y="437"/>
                  </a:lnTo>
                  <a:lnTo>
                    <a:pt x="655" y="382"/>
                  </a:lnTo>
                  <a:lnTo>
                    <a:pt x="764" y="328"/>
                  </a:lnTo>
                  <a:lnTo>
                    <a:pt x="872" y="219"/>
                  </a:lnTo>
                  <a:lnTo>
                    <a:pt x="981" y="1"/>
                  </a:lnTo>
                  <a:lnTo>
                    <a:pt x="981" y="1"/>
                  </a:lnTo>
                  <a:lnTo>
                    <a:pt x="764" y="164"/>
                  </a:lnTo>
                  <a:lnTo>
                    <a:pt x="600" y="219"/>
                  </a:lnTo>
                  <a:lnTo>
                    <a:pt x="437" y="219"/>
                  </a:lnTo>
                  <a:lnTo>
                    <a:pt x="273" y="110"/>
                  </a:lnTo>
                  <a:lnTo>
                    <a:pt x="164" y="55"/>
                  </a:lnTo>
                  <a:lnTo>
                    <a:pt x="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2438484" y="2102553"/>
              <a:ext cx="36339" cy="8412"/>
            </a:xfrm>
            <a:custGeom>
              <a:avLst/>
              <a:gdLst/>
              <a:ahLst/>
              <a:cxnLst/>
              <a:rect l="l" t="t" r="r" b="b"/>
              <a:pathLst>
                <a:path w="1581" h="382" extrusionOk="0">
                  <a:moveTo>
                    <a:pt x="327" y="0"/>
                  </a:moveTo>
                  <a:lnTo>
                    <a:pt x="163" y="164"/>
                  </a:lnTo>
                  <a:lnTo>
                    <a:pt x="0" y="382"/>
                  </a:lnTo>
                  <a:lnTo>
                    <a:pt x="218" y="273"/>
                  </a:lnTo>
                  <a:lnTo>
                    <a:pt x="381" y="164"/>
                  </a:lnTo>
                  <a:lnTo>
                    <a:pt x="599" y="164"/>
                  </a:lnTo>
                  <a:lnTo>
                    <a:pt x="763" y="273"/>
                  </a:lnTo>
                  <a:lnTo>
                    <a:pt x="872" y="327"/>
                  </a:lnTo>
                  <a:lnTo>
                    <a:pt x="981" y="382"/>
                  </a:lnTo>
                  <a:lnTo>
                    <a:pt x="1253" y="382"/>
                  </a:lnTo>
                  <a:lnTo>
                    <a:pt x="1362" y="273"/>
                  </a:lnTo>
                  <a:lnTo>
                    <a:pt x="1471" y="218"/>
                  </a:lnTo>
                  <a:lnTo>
                    <a:pt x="1580" y="0"/>
                  </a:lnTo>
                  <a:lnTo>
                    <a:pt x="1580" y="0"/>
                  </a:lnTo>
                  <a:lnTo>
                    <a:pt x="1417" y="109"/>
                  </a:lnTo>
                  <a:lnTo>
                    <a:pt x="1199" y="218"/>
                  </a:lnTo>
                  <a:lnTo>
                    <a:pt x="1035" y="218"/>
                  </a:lnTo>
                  <a:lnTo>
                    <a:pt x="872" y="109"/>
                  </a:lnTo>
                  <a:lnTo>
                    <a:pt x="763" y="55"/>
                  </a:lnTo>
                  <a:lnTo>
                    <a:pt x="5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2812952" y="1977756"/>
              <a:ext cx="71414" cy="395995"/>
            </a:xfrm>
            <a:custGeom>
              <a:avLst/>
              <a:gdLst/>
              <a:ahLst/>
              <a:cxnLst/>
              <a:rect l="l" t="t" r="r" b="b"/>
              <a:pathLst>
                <a:path w="3107" h="17982" extrusionOk="0">
                  <a:moveTo>
                    <a:pt x="1" y="0"/>
                  </a:moveTo>
                  <a:lnTo>
                    <a:pt x="55" y="164"/>
                  </a:lnTo>
                  <a:lnTo>
                    <a:pt x="709" y="1417"/>
                  </a:lnTo>
                  <a:lnTo>
                    <a:pt x="1363" y="2725"/>
                  </a:lnTo>
                  <a:lnTo>
                    <a:pt x="1690" y="3433"/>
                  </a:lnTo>
                  <a:lnTo>
                    <a:pt x="1962" y="4141"/>
                  </a:lnTo>
                  <a:lnTo>
                    <a:pt x="2235" y="4850"/>
                  </a:lnTo>
                  <a:lnTo>
                    <a:pt x="2507" y="5558"/>
                  </a:lnTo>
                  <a:lnTo>
                    <a:pt x="2616" y="6266"/>
                  </a:lnTo>
                  <a:lnTo>
                    <a:pt x="2671" y="7029"/>
                  </a:lnTo>
                  <a:lnTo>
                    <a:pt x="2616" y="7792"/>
                  </a:lnTo>
                  <a:lnTo>
                    <a:pt x="2507" y="8501"/>
                  </a:lnTo>
                  <a:lnTo>
                    <a:pt x="2344" y="9263"/>
                  </a:lnTo>
                  <a:lnTo>
                    <a:pt x="2071" y="9972"/>
                  </a:lnTo>
                  <a:lnTo>
                    <a:pt x="1744" y="10626"/>
                  </a:lnTo>
                  <a:lnTo>
                    <a:pt x="1363" y="11280"/>
                  </a:lnTo>
                  <a:lnTo>
                    <a:pt x="1309" y="11334"/>
                  </a:lnTo>
                  <a:lnTo>
                    <a:pt x="1309" y="11443"/>
                  </a:lnTo>
                  <a:lnTo>
                    <a:pt x="1799" y="14713"/>
                  </a:lnTo>
                  <a:lnTo>
                    <a:pt x="2289" y="17764"/>
                  </a:lnTo>
                  <a:lnTo>
                    <a:pt x="2289" y="17982"/>
                  </a:lnTo>
                  <a:lnTo>
                    <a:pt x="2344" y="17982"/>
                  </a:lnTo>
                  <a:lnTo>
                    <a:pt x="2344" y="17764"/>
                  </a:lnTo>
                  <a:lnTo>
                    <a:pt x="2071" y="14713"/>
                  </a:lnTo>
                  <a:lnTo>
                    <a:pt x="1747" y="11412"/>
                  </a:lnTo>
                  <a:lnTo>
                    <a:pt x="2126" y="10844"/>
                  </a:lnTo>
                  <a:lnTo>
                    <a:pt x="2453" y="10135"/>
                  </a:lnTo>
                  <a:lnTo>
                    <a:pt x="2725" y="9372"/>
                  </a:lnTo>
                  <a:lnTo>
                    <a:pt x="2943" y="8610"/>
                  </a:lnTo>
                  <a:lnTo>
                    <a:pt x="3052" y="7847"/>
                  </a:lnTo>
                  <a:lnTo>
                    <a:pt x="3107" y="7029"/>
                  </a:lnTo>
                  <a:lnTo>
                    <a:pt x="3052" y="6212"/>
                  </a:lnTo>
                  <a:lnTo>
                    <a:pt x="2834" y="5449"/>
                  </a:lnTo>
                  <a:lnTo>
                    <a:pt x="2562" y="4741"/>
                  </a:lnTo>
                  <a:lnTo>
                    <a:pt x="2289" y="3978"/>
                  </a:lnTo>
                  <a:lnTo>
                    <a:pt x="1962" y="3324"/>
                  </a:lnTo>
                  <a:lnTo>
                    <a:pt x="1581" y="2616"/>
                  </a:lnTo>
                  <a:lnTo>
                    <a:pt x="873" y="1308"/>
                  </a:lnTo>
                  <a:lnTo>
                    <a:pt x="55" y="109"/>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1"/>
            <p:cNvSpPr/>
            <p:nvPr/>
          </p:nvSpPr>
          <p:spPr>
            <a:xfrm>
              <a:off x="2834259" y="1999337"/>
              <a:ext cx="17537" cy="48029"/>
            </a:xfrm>
            <a:custGeom>
              <a:avLst/>
              <a:gdLst/>
              <a:ahLst/>
              <a:cxnLst/>
              <a:rect l="l" t="t" r="r" b="b"/>
              <a:pathLst>
                <a:path w="763" h="2181" extrusionOk="0">
                  <a:moveTo>
                    <a:pt x="0" y="1"/>
                  </a:moveTo>
                  <a:lnTo>
                    <a:pt x="164" y="546"/>
                  </a:lnTo>
                  <a:lnTo>
                    <a:pt x="327" y="1091"/>
                  </a:lnTo>
                  <a:lnTo>
                    <a:pt x="545" y="1636"/>
                  </a:lnTo>
                  <a:lnTo>
                    <a:pt x="763" y="2181"/>
                  </a:lnTo>
                  <a:lnTo>
                    <a:pt x="763" y="1854"/>
                  </a:lnTo>
                  <a:lnTo>
                    <a:pt x="708" y="1581"/>
                  </a:lnTo>
                  <a:lnTo>
                    <a:pt x="545" y="1036"/>
                  </a:lnTo>
                  <a:lnTo>
                    <a:pt x="327" y="491"/>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2116582" y="1838556"/>
              <a:ext cx="485991" cy="644401"/>
            </a:xfrm>
            <a:custGeom>
              <a:avLst/>
              <a:gdLst/>
              <a:ahLst/>
              <a:cxnLst/>
              <a:rect l="l" t="t" r="r" b="b"/>
              <a:pathLst>
                <a:path w="21144" h="29262" extrusionOk="0">
                  <a:moveTo>
                    <a:pt x="20380" y="0"/>
                  </a:moveTo>
                  <a:lnTo>
                    <a:pt x="20108" y="55"/>
                  </a:lnTo>
                  <a:lnTo>
                    <a:pt x="19672" y="109"/>
                  </a:lnTo>
                  <a:lnTo>
                    <a:pt x="19236" y="273"/>
                  </a:lnTo>
                  <a:lnTo>
                    <a:pt x="18637" y="545"/>
                  </a:lnTo>
                  <a:lnTo>
                    <a:pt x="17710" y="1035"/>
                  </a:lnTo>
                  <a:lnTo>
                    <a:pt x="16566" y="1689"/>
                  </a:lnTo>
                  <a:lnTo>
                    <a:pt x="15258" y="2507"/>
                  </a:lnTo>
                  <a:lnTo>
                    <a:pt x="13842" y="3488"/>
                  </a:lnTo>
                  <a:lnTo>
                    <a:pt x="12261" y="4523"/>
                  </a:lnTo>
                  <a:lnTo>
                    <a:pt x="10627" y="5667"/>
                  </a:lnTo>
                  <a:lnTo>
                    <a:pt x="8992" y="6866"/>
                  </a:lnTo>
                  <a:lnTo>
                    <a:pt x="7412" y="8065"/>
                  </a:lnTo>
                  <a:lnTo>
                    <a:pt x="5831" y="9318"/>
                  </a:lnTo>
                  <a:lnTo>
                    <a:pt x="4360" y="10571"/>
                  </a:lnTo>
                  <a:lnTo>
                    <a:pt x="3052" y="11770"/>
                  </a:lnTo>
                  <a:lnTo>
                    <a:pt x="1963" y="12914"/>
                  </a:lnTo>
                  <a:lnTo>
                    <a:pt x="1472" y="13514"/>
                  </a:lnTo>
                  <a:lnTo>
                    <a:pt x="1036" y="14004"/>
                  </a:lnTo>
                  <a:lnTo>
                    <a:pt x="709" y="14495"/>
                  </a:lnTo>
                  <a:lnTo>
                    <a:pt x="437" y="14985"/>
                  </a:lnTo>
                  <a:lnTo>
                    <a:pt x="219" y="15421"/>
                  </a:lnTo>
                  <a:lnTo>
                    <a:pt x="110" y="15857"/>
                  </a:lnTo>
                  <a:lnTo>
                    <a:pt x="55" y="16238"/>
                  </a:lnTo>
                  <a:lnTo>
                    <a:pt x="1" y="16674"/>
                  </a:lnTo>
                  <a:lnTo>
                    <a:pt x="55" y="17110"/>
                  </a:lnTo>
                  <a:lnTo>
                    <a:pt x="110" y="17546"/>
                  </a:lnTo>
                  <a:lnTo>
                    <a:pt x="273" y="18527"/>
                  </a:lnTo>
                  <a:lnTo>
                    <a:pt x="600" y="19508"/>
                  </a:lnTo>
                  <a:lnTo>
                    <a:pt x="1036" y="20543"/>
                  </a:lnTo>
                  <a:lnTo>
                    <a:pt x="1527" y="21578"/>
                  </a:lnTo>
                  <a:lnTo>
                    <a:pt x="2072" y="22614"/>
                  </a:lnTo>
                  <a:lnTo>
                    <a:pt x="2671" y="23649"/>
                  </a:lnTo>
                  <a:lnTo>
                    <a:pt x="3325" y="24630"/>
                  </a:lnTo>
                  <a:lnTo>
                    <a:pt x="3924" y="25556"/>
                  </a:lnTo>
                  <a:lnTo>
                    <a:pt x="4578" y="26374"/>
                  </a:lnTo>
                  <a:lnTo>
                    <a:pt x="5177" y="27191"/>
                  </a:lnTo>
                  <a:lnTo>
                    <a:pt x="5777" y="27845"/>
                  </a:lnTo>
                  <a:lnTo>
                    <a:pt x="6322" y="28444"/>
                  </a:lnTo>
                  <a:lnTo>
                    <a:pt x="6758" y="28880"/>
                  </a:lnTo>
                  <a:lnTo>
                    <a:pt x="7139" y="29207"/>
                  </a:lnTo>
                  <a:lnTo>
                    <a:pt x="7248" y="29262"/>
                  </a:lnTo>
                  <a:lnTo>
                    <a:pt x="7575" y="29262"/>
                  </a:lnTo>
                  <a:lnTo>
                    <a:pt x="7739" y="29153"/>
                  </a:lnTo>
                  <a:lnTo>
                    <a:pt x="8066" y="28826"/>
                  </a:lnTo>
                  <a:lnTo>
                    <a:pt x="8447" y="28335"/>
                  </a:lnTo>
                  <a:lnTo>
                    <a:pt x="8883" y="27736"/>
                  </a:lnTo>
                  <a:lnTo>
                    <a:pt x="9319" y="27028"/>
                  </a:lnTo>
                  <a:lnTo>
                    <a:pt x="10136" y="25338"/>
                  </a:lnTo>
                  <a:lnTo>
                    <a:pt x="10899" y="23595"/>
                  </a:lnTo>
                  <a:lnTo>
                    <a:pt x="11553" y="21905"/>
                  </a:lnTo>
                  <a:lnTo>
                    <a:pt x="11989" y="20543"/>
                  </a:lnTo>
                  <a:lnTo>
                    <a:pt x="12152" y="19998"/>
                  </a:lnTo>
                  <a:lnTo>
                    <a:pt x="12207" y="19617"/>
                  </a:lnTo>
                  <a:lnTo>
                    <a:pt x="12152" y="19453"/>
                  </a:lnTo>
                  <a:lnTo>
                    <a:pt x="11934" y="19126"/>
                  </a:lnTo>
                  <a:lnTo>
                    <a:pt x="11389" y="18255"/>
                  </a:lnTo>
                  <a:lnTo>
                    <a:pt x="11117" y="17764"/>
                  </a:lnTo>
                  <a:lnTo>
                    <a:pt x="10954" y="17328"/>
                  </a:lnTo>
                  <a:lnTo>
                    <a:pt x="10790" y="16892"/>
                  </a:lnTo>
                  <a:lnTo>
                    <a:pt x="10790" y="16674"/>
                  </a:lnTo>
                  <a:lnTo>
                    <a:pt x="10845" y="16511"/>
                  </a:lnTo>
                  <a:lnTo>
                    <a:pt x="10954" y="16238"/>
                  </a:lnTo>
                  <a:lnTo>
                    <a:pt x="11226" y="15802"/>
                  </a:lnTo>
                  <a:lnTo>
                    <a:pt x="12152" y="14440"/>
                  </a:lnTo>
                  <a:lnTo>
                    <a:pt x="14931" y="10680"/>
                  </a:lnTo>
                  <a:lnTo>
                    <a:pt x="17928" y="6648"/>
                  </a:lnTo>
                  <a:lnTo>
                    <a:pt x="19127" y="4959"/>
                  </a:lnTo>
                  <a:lnTo>
                    <a:pt x="19945" y="3760"/>
                  </a:lnTo>
                  <a:lnTo>
                    <a:pt x="20489" y="2888"/>
                  </a:lnTo>
                  <a:lnTo>
                    <a:pt x="20871" y="2071"/>
                  </a:lnTo>
                  <a:lnTo>
                    <a:pt x="21089" y="1362"/>
                  </a:lnTo>
                  <a:lnTo>
                    <a:pt x="21143" y="1035"/>
                  </a:lnTo>
                  <a:lnTo>
                    <a:pt x="21143" y="763"/>
                  </a:lnTo>
                  <a:lnTo>
                    <a:pt x="21089" y="491"/>
                  </a:lnTo>
                  <a:lnTo>
                    <a:pt x="21034" y="327"/>
                  </a:lnTo>
                  <a:lnTo>
                    <a:pt x="20871" y="164"/>
                  </a:lnTo>
                  <a:lnTo>
                    <a:pt x="20653" y="55"/>
                  </a:lnTo>
                  <a:lnTo>
                    <a:pt x="20380"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2235574" y="2228540"/>
              <a:ext cx="304365" cy="339620"/>
            </a:xfrm>
            <a:custGeom>
              <a:avLst/>
              <a:gdLst/>
              <a:ahLst/>
              <a:cxnLst/>
              <a:rect l="l" t="t" r="r" b="b"/>
              <a:pathLst>
                <a:path w="13242" h="15422" extrusionOk="0">
                  <a:moveTo>
                    <a:pt x="7030" y="1"/>
                  </a:moveTo>
                  <a:lnTo>
                    <a:pt x="6812" y="491"/>
                  </a:lnTo>
                  <a:lnTo>
                    <a:pt x="6539" y="872"/>
                  </a:lnTo>
                  <a:lnTo>
                    <a:pt x="6158" y="1254"/>
                  </a:lnTo>
                  <a:lnTo>
                    <a:pt x="5777" y="1526"/>
                  </a:lnTo>
                  <a:lnTo>
                    <a:pt x="4959" y="1908"/>
                  </a:lnTo>
                  <a:lnTo>
                    <a:pt x="4251" y="2235"/>
                  </a:lnTo>
                  <a:lnTo>
                    <a:pt x="3978" y="2398"/>
                  </a:lnTo>
                  <a:lnTo>
                    <a:pt x="3706" y="2616"/>
                  </a:lnTo>
                  <a:lnTo>
                    <a:pt x="3488" y="2834"/>
                  </a:lnTo>
                  <a:lnTo>
                    <a:pt x="3324" y="3052"/>
                  </a:lnTo>
                  <a:lnTo>
                    <a:pt x="3215" y="3270"/>
                  </a:lnTo>
                  <a:lnTo>
                    <a:pt x="3161" y="3488"/>
                  </a:lnTo>
                  <a:lnTo>
                    <a:pt x="3106" y="3760"/>
                  </a:lnTo>
                  <a:lnTo>
                    <a:pt x="3106" y="3978"/>
                  </a:lnTo>
                  <a:lnTo>
                    <a:pt x="3106" y="4196"/>
                  </a:lnTo>
                  <a:lnTo>
                    <a:pt x="3215" y="4469"/>
                  </a:lnTo>
                  <a:lnTo>
                    <a:pt x="3324" y="4687"/>
                  </a:lnTo>
                  <a:lnTo>
                    <a:pt x="3433" y="4850"/>
                  </a:lnTo>
                  <a:lnTo>
                    <a:pt x="3215" y="4905"/>
                  </a:lnTo>
                  <a:lnTo>
                    <a:pt x="2997" y="4959"/>
                  </a:lnTo>
                  <a:lnTo>
                    <a:pt x="2671" y="5068"/>
                  </a:lnTo>
                  <a:lnTo>
                    <a:pt x="2344" y="5177"/>
                  </a:lnTo>
                  <a:lnTo>
                    <a:pt x="2071" y="5395"/>
                  </a:lnTo>
                  <a:lnTo>
                    <a:pt x="1799" y="5722"/>
                  </a:lnTo>
                  <a:lnTo>
                    <a:pt x="1581" y="6104"/>
                  </a:lnTo>
                  <a:lnTo>
                    <a:pt x="1526" y="6322"/>
                  </a:lnTo>
                  <a:lnTo>
                    <a:pt x="1526" y="6539"/>
                  </a:lnTo>
                  <a:lnTo>
                    <a:pt x="1635" y="6812"/>
                  </a:lnTo>
                  <a:lnTo>
                    <a:pt x="1744" y="7030"/>
                  </a:lnTo>
                  <a:lnTo>
                    <a:pt x="1962" y="7411"/>
                  </a:lnTo>
                  <a:lnTo>
                    <a:pt x="2071" y="7575"/>
                  </a:lnTo>
                  <a:lnTo>
                    <a:pt x="1799" y="7629"/>
                  </a:lnTo>
                  <a:lnTo>
                    <a:pt x="1581" y="7684"/>
                  </a:lnTo>
                  <a:lnTo>
                    <a:pt x="1363" y="7793"/>
                  </a:lnTo>
                  <a:lnTo>
                    <a:pt x="1145" y="7902"/>
                  </a:lnTo>
                  <a:lnTo>
                    <a:pt x="981" y="8065"/>
                  </a:lnTo>
                  <a:lnTo>
                    <a:pt x="818" y="8283"/>
                  </a:lnTo>
                  <a:lnTo>
                    <a:pt x="709" y="8501"/>
                  </a:lnTo>
                  <a:lnTo>
                    <a:pt x="600" y="8719"/>
                  </a:lnTo>
                  <a:lnTo>
                    <a:pt x="545" y="9046"/>
                  </a:lnTo>
                  <a:lnTo>
                    <a:pt x="545" y="9319"/>
                  </a:lnTo>
                  <a:lnTo>
                    <a:pt x="600" y="9591"/>
                  </a:lnTo>
                  <a:lnTo>
                    <a:pt x="709" y="9809"/>
                  </a:lnTo>
                  <a:lnTo>
                    <a:pt x="981" y="10190"/>
                  </a:lnTo>
                  <a:lnTo>
                    <a:pt x="1090" y="10299"/>
                  </a:lnTo>
                  <a:lnTo>
                    <a:pt x="927" y="10408"/>
                  </a:lnTo>
                  <a:lnTo>
                    <a:pt x="545" y="10735"/>
                  </a:lnTo>
                  <a:lnTo>
                    <a:pt x="327" y="10953"/>
                  </a:lnTo>
                  <a:lnTo>
                    <a:pt x="164" y="11226"/>
                  </a:lnTo>
                  <a:lnTo>
                    <a:pt x="55" y="11553"/>
                  </a:lnTo>
                  <a:lnTo>
                    <a:pt x="0" y="11880"/>
                  </a:lnTo>
                  <a:lnTo>
                    <a:pt x="55" y="12043"/>
                  </a:lnTo>
                  <a:lnTo>
                    <a:pt x="109" y="12261"/>
                  </a:lnTo>
                  <a:lnTo>
                    <a:pt x="327" y="12642"/>
                  </a:lnTo>
                  <a:lnTo>
                    <a:pt x="654" y="13024"/>
                  </a:lnTo>
                  <a:lnTo>
                    <a:pt x="1090" y="13405"/>
                  </a:lnTo>
                  <a:lnTo>
                    <a:pt x="1635" y="13787"/>
                  </a:lnTo>
                  <a:lnTo>
                    <a:pt x="2235" y="14168"/>
                  </a:lnTo>
                  <a:lnTo>
                    <a:pt x="2943" y="14495"/>
                  </a:lnTo>
                  <a:lnTo>
                    <a:pt x="3651" y="14822"/>
                  </a:lnTo>
                  <a:lnTo>
                    <a:pt x="4360" y="15040"/>
                  </a:lnTo>
                  <a:lnTo>
                    <a:pt x="5123" y="15258"/>
                  </a:lnTo>
                  <a:lnTo>
                    <a:pt x="5831" y="15367"/>
                  </a:lnTo>
                  <a:lnTo>
                    <a:pt x="6594" y="15421"/>
                  </a:lnTo>
                  <a:lnTo>
                    <a:pt x="7248" y="15421"/>
                  </a:lnTo>
                  <a:lnTo>
                    <a:pt x="7847" y="15312"/>
                  </a:lnTo>
                  <a:lnTo>
                    <a:pt x="8120" y="15203"/>
                  </a:lnTo>
                  <a:lnTo>
                    <a:pt x="8392" y="15095"/>
                  </a:lnTo>
                  <a:lnTo>
                    <a:pt x="8610" y="14931"/>
                  </a:lnTo>
                  <a:lnTo>
                    <a:pt x="8828" y="14768"/>
                  </a:lnTo>
                  <a:lnTo>
                    <a:pt x="8991" y="14604"/>
                  </a:lnTo>
                  <a:lnTo>
                    <a:pt x="9100" y="14386"/>
                  </a:lnTo>
                  <a:lnTo>
                    <a:pt x="9155" y="14277"/>
                  </a:lnTo>
                  <a:lnTo>
                    <a:pt x="9155" y="14114"/>
                  </a:lnTo>
                  <a:lnTo>
                    <a:pt x="9100" y="13950"/>
                  </a:lnTo>
                  <a:lnTo>
                    <a:pt x="9046" y="13841"/>
                  </a:lnTo>
                  <a:lnTo>
                    <a:pt x="8882" y="13569"/>
                  </a:lnTo>
                  <a:lnTo>
                    <a:pt x="8665" y="13405"/>
                  </a:lnTo>
                  <a:lnTo>
                    <a:pt x="8392" y="13242"/>
                  </a:lnTo>
                  <a:lnTo>
                    <a:pt x="8174" y="13133"/>
                  </a:lnTo>
                  <a:lnTo>
                    <a:pt x="8556" y="13187"/>
                  </a:lnTo>
                  <a:lnTo>
                    <a:pt x="9046" y="13187"/>
                  </a:lnTo>
                  <a:lnTo>
                    <a:pt x="9536" y="13133"/>
                  </a:lnTo>
                  <a:lnTo>
                    <a:pt x="10136" y="13024"/>
                  </a:lnTo>
                  <a:lnTo>
                    <a:pt x="10681" y="12860"/>
                  </a:lnTo>
                  <a:lnTo>
                    <a:pt x="10899" y="12697"/>
                  </a:lnTo>
                  <a:lnTo>
                    <a:pt x="11117" y="12533"/>
                  </a:lnTo>
                  <a:lnTo>
                    <a:pt x="11280" y="12315"/>
                  </a:lnTo>
                  <a:lnTo>
                    <a:pt x="11444" y="12098"/>
                  </a:lnTo>
                  <a:lnTo>
                    <a:pt x="11553" y="11825"/>
                  </a:lnTo>
                  <a:lnTo>
                    <a:pt x="11553" y="11607"/>
                  </a:lnTo>
                  <a:lnTo>
                    <a:pt x="11553" y="11389"/>
                  </a:lnTo>
                  <a:lnTo>
                    <a:pt x="11498" y="11171"/>
                  </a:lnTo>
                  <a:lnTo>
                    <a:pt x="11389" y="11008"/>
                  </a:lnTo>
                  <a:lnTo>
                    <a:pt x="11280" y="10844"/>
                  </a:lnTo>
                  <a:lnTo>
                    <a:pt x="10953" y="10517"/>
                  </a:lnTo>
                  <a:lnTo>
                    <a:pt x="10626" y="10299"/>
                  </a:lnTo>
                  <a:lnTo>
                    <a:pt x="10245" y="10136"/>
                  </a:lnTo>
                  <a:lnTo>
                    <a:pt x="9863" y="9972"/>
                  </a:lnTo>
                  <a:lnTo>
                    <a:pt x="10790" y="9972"/>
                  </a:lnTo>
                  <a:lnTo>
                    <a:pt x="11280" y="9918"/>
                  </a:lnTo>
                  <a:lnTo>
                    <a:pt x="11771" y="9809"/>
                  </a:lnTo>
                  <a:lnTo>
                    <a:pt x="12261" y="9591"/>
                  </a:lnTo>
                  <a:lnTo>
                    <a:pt x="12479" y="9427"/>
                  </a:lnTo>
                  <a:lnTo>
                    <a:pt x="12642" y="9264"/>
                  </a:lnTo>
                  <a:lnTo>
                    <a:pt x="12806" y="9046"/>
                  </a:lnTo>
                  <a:lnTo>
                    <a:pt x="12969" y="8774"/>
                  </a:lnTo>
                  <a:lnTo>
                    <a:pt x="13024" y="8501"/>
                  </a:lnTo>
                  <a:lnTo>
                    <a:pt x="13024" y="8283"/>
                  </a:lnTo>
                  <a:lnTo>
                    <a:pt x="12969" y="8065"/>
                  </a:lnTo>
                  <a:lnTo>
                    <a:pt x="12915" y="7847"/>
                  </a:lnTo>
                  <a:lnTo>
                    <a:pt x="12806" y="7684"/>
                  </a:lnTo>
                  <a:lnTo>
                    <a:pt x="12642" y="7520"/>
                  </a:lnTo>
                  <a:lnTo>
                    <a:pt x="12315" y="7248"/>
                  </a:lnTo>
                  <a:lnTo>
                    <a:pt x="11934" y="7084"/>
                  </a:lnTo>
                  <a:lnTo>
                    <a:pt x="11553" y="6975"/>
                  </a:lnTo>
                  <a:lnTo>
                    <a:pt x="11171" y="6866"/>
                  </a:lnTo>
                  <a:lnTo>
                    <a:pt x="11498" y="6757"/>
                  </a:lnTo>
                  <a:lnTo>
                    <a:pt x="11825" y="6648"/>
                  </a:lnTo>
                  <a:lnTo>
                    <a:pt x="12206" y="6485"/>
                  </a:lnTo>
                  <a:lnTo>
                    <a:pt x="12533" y="6267"/>
                  </a:lnTo>
                  <a:lnTo>
                    <a:pt x="12860" y="5995"/>
                  </a:lnTo>
                  <a:lnTo>
                    <a:pt x="13078" y="5668"/>
                  </a:lnTo>
                  <a:lnTo>
                    <a:pt x="13187" y="5450"/>
                  </a:lnTo>
                  <a:lnTo>
                    <a:pt x="13242" y="5232"/>
                  </a:lnTo>
                  <a:lnTo>
                    <a:pt x="13187" y="4905"/>
                  </a:lnTo>
                  <a:lnTo>
                    <a:pt x="13078" y="4578"/>
                  </a:lnTo>
                  <a:lnTo>
                    <a:pt x="12860" y="4360"/>
                  </a:lnTo>
                  <a:lnTo>
                    <a:pt x="12533" y="4142"/>
                  </a:lnTo>
                  <a:lnTo>
                    <a:pt x="12152" y="3978"/>
                  </a:lnTo>
                  <a:lnTo>
                    <a:pt x="11662" y="3815"/>
                  </a:lnTo>
                  <a:lnTo>
                    <a:pt x="10681" y="3597"/>
                  </a:lnTo>
                  <a:lnTo>
                    <a:pt x="8501" y="3325"/>
                  </a:lnTo>
                  <a:lnTo>
                    <a:pt x="8011" y="3216"/>
                  </a:lnTo>
                  <a:lnTo>
                    <a:pt x="7575" y="3107"/>
                  </a:lnTo>
                  <a:lnTo>
                    <a:pt x="7193" y="2943"/>
                  </a:lnTo>
                  <a:lnTo>
                    <a:pt x="6921" y="2780"/>
                  </a:lnTo>
                  <a:lnTo>
                    <a:pt x="6975" y="1417"/>
                  </a:lnTo>
                  <a:lnTo>
                    <a:pt x="7030"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1"/>
            <p:cNvSpPr/>
            <p:nvPr/>
          </p:nvSpPr>
          <p:spPr>
            <a:xfrm>
              <a:off x="2263133" y="2458932"/>
              <a:ext cx="164088" cy="60031"/>
            </a:xfrm>
            <a:custGeom>
              <a:avLst/>
              <a:gdLst/>
              <a:ahLst/>
              <a:cxnLst/>
              <a:rect l="l" t="t" r="r" b="b"/>
              <a:pathLst>
                <a:path w="7139" h="2726" extrusionOk="0">
                  <a:moveTo>
                    <a:pt x="0" y="1"/>
                  </a:moveTo>
                  <a:lnTo>
                    <a:pt x="763" y="600"/>
                  </a:lnTo>
                  <a:lnTo>
                    <a:pt x="1581" y="1091"/>
                  </a:lnTo>
                  <a:lnTo>
                    <a:pt x="2452" y="1527"/>
                  </a:lnTo>
                  <a:lnTo>
                    <a:pt x="3324" y="1908"/>
                  </a:lnTo>
                  <a:lnTo>
                    <a:pt x="4251" y="2235"/>
                  </a:lnTo>
                  <a:lnTo>
                    <a:pt x="5177" y="2453"/>
                  </a:lnTo>
                  <a:lnTo>
                    <a:pt x="6103" y="2616"/>
                  </a:lnTo>
                  <a:lnTo>
                    <a:pt x="7030" y="2725"/>
                  </a:lnTo>
                  <a:lnTo>
                    <a:pt x="7084" y="2725"/>
                  </a:lnTo>
                  <a:lnTo>
                    <a:pt x="7139" y="2671"/>
                  </a:lnTo>
                  <a:lnTo>
                    <a:pt x="7139" y="2616"/>
                  </a:lnTo>
                  <a:lnTo>
                    <a:pt x="7084" y="2562"/>
                  </a:lnTo>
                  <a:lnTo>
                    <a:pt x="6158" y="2344"/>
                  </a:lnTo>
                  <a:lnTo>
                    <a:pt x="5231" y="2126"/>
                  </a:lnTo>
                  <a:lnTo>
                    <a:pt x="4360" y="1853"/>
                  </a:lnTo>
                  <a:lnTo>
                    <a:pt x="3433" y="1527"/>
                  </a:lnTo>
                  <a:lnTo>
                    <a:pt x="2561" y="1200"/>
                  </a:lnTo>
                  <a:lnTo>
                    <a:pt x="1690" y="818"/>
                  </a:lnTo>
                  <a:lnTo>
                    <a:pt x="818" y="437"/>
                  </a:lnTo>
                  <a:lnTo>
                    <a:pt x="0"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1"/>
            <p:cNvSpPr/>
            <p:nvPr/>
          </p:nvSpPr>
          <p:spPr>
            <a:xfrm>
              <a:off x="2281911" y="2395333"/>
              <a:ext cx="184131" cy="55231"/>
            </a:xfrm>
            <a:custGeom>
              <a:avLst/>
              <a:gdLst/>
              <a:ahLst/>
              <a:cxnLst/>
              <a:rect l="l" t="t" r="r" b="b"/>
              <a:pathLst>
                <a:path w="8011" h="2508" extrusionOk="0">
                  <a:moveTo>
                    <a:pt x="1" y="1"/>
                  </a:moveTo>
                  <a:lnTo>
                    <a:pt x="1" y="55"/>
                  </a:lnTo>
                  <a:lnTo>
                    <a:pt x="873" y="655"/>
                  </a:lnTo>
                  <a:lnTo>
                    <a:pt x="1799" y="1200"/>
                  </a:lnTo>
                  <a:lnTo>
                    <a:pt x="2725" y="1636"/>
                  </a:lnTo>
                  <a:lnTo>
                    <a:pt x="3706" y="2017"/>
                  </a:lnTo>
                  <a:lnTo>
                    <a:pt x="4741" y="2235"/>
                  </a:lnTo>
                  <a:lnTo>
                    <a:pt x="5777" y="2453"/>
                  </a:lnTo>
                  <a:lnTo>
                    <a:pt x="6812" y="2507"/>
                  </a:lnTo>
                  <a:lnTo>
                    <a:pt x="7956" y="2507"/>
                  </a:lnTo>
                  <a:lnTo>
                    <a:pt x="8011" y="2453"/>
                  </a:lnTo>
                  <a:lnTo>
                    <a:pt x="8011" y="2398"/>
                  </a:lnTo>
                  <a:lnTo>
                    <a:pt x="7956" y="2398"/>
                  </a:lnTo>
                  <a:lnTo>
                    <a:pt x="7139" y="2344"/>
                  </a:lnTo>
                  <a:lnTo>
                    <a:pt x="6213" y="2180"/>
                  </a:lnTo>
                  <a:lnTo>
                    <a:pt x="5123" y="1962"/>
                  </a:lnTo>
                  <a:lnTo>
                    <a:pt x="4033" y="1636"/>
                  </a:lnTo>
                  <a:lnTo>
                    <a:pt x="2943" y="1254"/>
                  </a:lnTo>
                  <a:lnTo>
                    <a:pt x="1853" y="873"/>
                  </a:lnTo>
                  <a:lnTo>
                    <a:pt x="873" y="437"/>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1"/>
            <p:cNvSpPr/>
            <p:nvPr/>
          </p:nvSpPr>
          <p:spPr>
            <a:xfrm>
              <a:off x="2315722" y="2337746"/>
              <a:ext cx="181649" cy="48007"/>
            </a:xfrm>
            <a:custGeom>
              <a:avLst/>
              <a:gdLst/>
              <a:ahLst/>
              <a:cxnLst/>
              <a:rect l="l" t="t" r="r" b="b"/>
              <a:pathLst>
                <a:path w="7903" h="2180" extrusionOk="0">
                  <a:moveTo>
                    <a:pt x="1" y="0"/>
                  </a:moveTo>
                  <a:lnTo>
                    <a:pt x="1" y="55"/>
                  </a:lnTo>
                  <a:lnTo>
                    <a:pt x="437" y="382"/>
                  </a:lnTo>
                  <a:lnTo>
                    <a:pt x="927" y="654"/>
                  </a:lnTo>
                  <a:lnTo>
                    <a:pt x="1418" y="927"/>
                  </a:lnTo>
                  <a:lnTo>
                    <a:pt x="1963" y="1199"/>
                  </a:lnTo>
                  <a:lnTo>
                    <a:pt x="3052" y="1580"/>
                  </a:lnTo>
                  <a:lnTo>
                    <a:pt x="4088" y="1907"/>
                  </a:lnTo>
                  <a:lnTo>
                    <a:pt x="5014" y="2071"/>
                  </a:lnTo>
                  <a:lnTo>
                    <a:pt x="5995" y="2180"/>
                  </a:lnTo>
                  <a:lnTo>
                    <a:pt x="6921" y="2125"/>
                  </a:lnTo>
                  <a:lnTo>
                    <a:pt x="7848" y="1907"/>
                  </a:lnTo>
                  <a:lnTo>
                    <a:pt x="7902" y="1853"/>
                  </a:lnTo>
                  <a:lnTo>
                    <a:pt x="7848" y="1798"/>
                  </a:lnTo>
                  <a:lnTo>
                    <a:pt x="6812" y="1853"/>
                  </a:lnTo>
                  <a:lnTo>
                    <a:pt x="5831" y="1744"/>
                  </a:lnTo>
                  <a:lnTo>
                    <a:pt x="4851" y="1635"/>
                  </a:lnTo>
                  <a:lnTo>
                    <a:pt x="3870" y="1417"/>
                  </a:lnTo>
                  <a:lnTo>
                    <a:pt x="2889" y="1145"/>
                  </a:lnTo>
                  <a:lnTo>
                    <a:pt x="1908" y="763"/>
                  </a:lnTo>
                  <a:lnTo>
                    <a:pt x="982" y="382"/>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1"/>
            <p:cNvSpPr/>
            <p:nvPr/>
          </p:nvSpPr>
          <p:spPr>
            <a:xfrm>
              <a:off x="2241826" y="2234552"/>
              <a:ext cx="152826" cy="225613"/>
            </a:xfrm>
            <a:custGeom>
              <a:avLst/>
              <a:gdLst/>
              <a:ahLst/>
              <a:cxnLst/>
              <a:rect l="l" t="t" r="r" b="b"/>
              <a:pathLst>
                <a:path w="6649" h="10245" extrusionOk="0">
                  <a:moveTo>
                    <a:pt x="6649" y="0"/>
                  </a:moveTo>
                  <a:lnTo>
                    <a:pt x="6540" y="218"/>
                  </a:lnTo>
                  <a:lnTo>
                    <a:pt x="6376" y="436"/>
                  </a:lnTo>
                  <a:lnTo>
                    <a:pt x="6213" y="654"/>
                  </a:lnTo>
                  <a:lnTo>
                    <a:pt x="5995" y="817"/>
                  </a:lnTo>
                  <a:lnTo>
                    <a:pt x="5559" y="1035"/>
                  </a:lnTo>
                  <a:lnTo>
                    <a:pt x="5123" y="1199"/>
                  </a:lnTo>
                  <a:lnTo>
                    <a:pt x="4251" y="1526"/>
                  </a:lnTo>
                  <a:lnTo>
                    <a:pt x="3434" y="1907"/>
                  </a:lnTo>
                  <a:lnTo>
                    <a:pt x="3107" y="2180"/>
                  </a:lnTo>
                  <a:lnTo>
                    <a:pt x="2889" y="2452"/>
                  </a:lnTo>
                  <a:lnTo>
                    <a:pt x="2725" y="2834"/>
                  </a:lnTo>
                  <a:lnTo>
                    <a:pt x="2617" y="3215"/>
                  </a:lnTo>
                  <a:lnTo>
                    <a:pt x="2617" y="3596"/>
                  </a:lnTo>
                  <a:lnTo>
                    <a:pt x="2725" y="3923"/>
                  </a:lnTo>
                  <a:lnTo>
                    <a:pt x="2943" y="4250"/>
                  </a:lnTo>
                  <a:lnTo>
                    <a:pt x="3161" y="4523"/>
                  </a:lnTo>
                  <a:lnTo>
                    <a:pt x="2617" y="4577"/>
                  </a:lnTo>
                  <a:lnTo>
                    <a:pt x="2072" y="4686"/>
                  </a:lnTo>
                  <a:lnTo>
                    <a:pt x="1799" y="4741"/>
                  </a:lnTo>
                  <a:lnTo>
                    <a:pt x="1636" y="4904"/>
                  </a:lnTo>
                  <a:lnTo>
                    <a:pt x="1418" y="5068"/>
                  </a:lnTo>
                  <a:lnTo>
                    <a:pt x="1309" y="5286"/>
                  </a:lnTo>
                  <a:lnTo>
                    <a:pt x="1200" y="5504"/>
                  </a:lnTo>
                  <a:lnTo>
                    <a:pt x="1145" y="5776"/>
                  </a:lnTo>
                  <a:lnTo>
                    <a:pt x="1145" y="6049"/>
                  </a:lnTo>
                  <a:lnTo>
                    <a:pt x="1145" y="6321"/>
                  </a:lnTo>
                  <a:lnTo>
                    <a:pt x="1254" y="6539"/>
                  </a:lnTo>
                  <a:lnTo>
                    <a:pt x="1309" y="6811"/>
                  </a:lnTo>
                  <a:lnTo>
                    <a:pt x="1472" y="7029"/>
                  </a:lnTo>
                  <a:lnTo>
                    <a:pt x="1636" y="7247"/>
                  </a:lnTo>
                  <a:lnTo>
                    <a:pt x="1363" y="7247"/>
                  </a:lnTo>
                  <a:lnTo>
                    <a:pt x="1091" y="7302"/>
                  </a:lnTo>
                  <a:lnTo>
                    <a:pt x="818" y="7411"/>
                  </a:lnTo>
                  <a:lnTo>
                    <a:pt x="600" y="7520"/>
                  </a:lnTo>
                  <a:lnTo>
                    <a:pt x="382" y="7683"/>
                  </a:lnTo>
                  <a:lnTo>
                    <a:pt x="273" y="7847"/>
                  </a:lnTo>
                  <a:lnTo>
                    <a:pt x="110" y="8065"/>
                  </a:lnTo>
                  <a:lnTo>
                    <a:pt x="55" y="8283"/>
                  </a:lnTo>
                  <a:lnTo>
                    <a:pt x="1" y="8555"/>
                  </a:lnTo>
                  <a:lnTo>
                    <a:pt x="55" y="8773"/>
                  </a:lnTo>
                  <a:lnTo>
                    <a:pt x="164" y="9263"/>
                  </a:lnTo>
                  <a:lnTo>
                    <a:pt x="382" y="9699"/>
                  </a:lnTo>
                  <a:lnTo>
                    <a:pt x="546" y="9863"/>
                  </a:lnTo>
                  <a:lnTo>
                    <a:pt x="764" y="10026"/>
                  </a:lnTo>
                  <a:lnTo>
                    <a:pt x="437" y="10244"/>
                  </a:lnTo>
                  <a:lnTo>
                    <a:pt x="437" y="10244"/>
                  </a:lnTo>
                  <a:lnTo>
                    <a:pt x="818" y="10026"/>
                  </a:lnTo>
                  <a:lnTo>
                    <a:pt x="818" y="9972"/>
                  </a:lnTo>
                  <a:lnTo>
                    <a:pt x="546" y="9645"/>
                  </a:lnTo>
                  <a:lnTo>
                    <a:pt x="382" y="9209"/>
                  </a:lnTo>
                  <a:lnTo>
                    <a:pt x="328" y="8773"/>
                  </a:lnTo>
                  <a:lnTo>
                    <a:pt x="382" y="8337"/>
                  </a:lnTo>
                  <a:lnTo>
                    <a:pt x="546" y="8010"/>
                  </a:lnTo>
                  <a:lnTo>
                    <a:pt x="818" y="7683"/>
                  </a:lnTo>
                  <a:lnTo>
                    <a:pt x="1309" y="7465"/>
                  </a:lnTo>
                  <a:lnTo>
                    <a:pt x="1799" y="7247"/>
                  </a:lnTo>
                  <a:lnTo>
                    <a:pt x="1581" y="6866"/>
                  </a:lnTo>
                  <a:lnTo>
                    <a:pt x="1472" y="6375"/>
                  </a:lnTo>
                  <a:lnTo>
                    <a:pt x="1472" y="5885"/>
                  </a:lnTo>
                  <a:lnTo>
                    <a:pt x="1581" y="5449"/>
                  </a:lnTo>
                  <a:lnTo>
                    <a:pt x="1854" y="5122"/>
                  </a:lnTo>
                  <a:lnTo>
                    <a:pt x="2235" y="4850"/>
                  </a:lnTo>
                  <a:lnTo>
                    <a:pt x="2671" y="4686"/>
                  </a:lnTo>
                  <a:lnTo>
                    <a:pt x="3216" y="4577"/>
                  </a:lnTo>
                  <a:lnTo>
                    <a:pt x="3216" y="4523"/>
                  </a:lnTo>
                  <a:lnTo>
                    <a:pt x="2998" y="4196"/>
                  </a:lnTo>
                  <a:lnTo>
                    <a:pt x="2889" y="3814"/>
                  </a:lnTo>
                  <a:lnTo>
                    <a:pt x="2889" y="3378"/>
                  </a:lnTo>
                  <a:lnTo>
                    <a:pt x="2998" y="2997"/>
                  </a:lnTo>
                  <a:lnTo>
                    <a:pt x="3216" y="2670"/>
                  </a:lnTo>
                  <a:lnTo>
                    <a:pt x="3488" y="2398"/>
                  </a:lnTo>
                  <a:lnTo>
                    <a:pt x="3815" y="2125"/>
                  </a:lnTo>
                  <a:lnTo>
                    <a:pt x="4142" y="1962"/>
                  </a:lnTo>
                  <a:lnTo>
                    <a:pt x="4960" y="1580"/>
                  </a:lnTo>
                  <a:lnTo>
                    <a:pt x="5722" y="1144"/>
                  </a:lnTo>
                  <a:lnTo>
                    <a:pt x="6049" y="926"/>
                  </a:lnTo>
                  <a:lnTo>
                    <a:pt x="6267" y="654"/>
                  </a:lnTo>
                  <a:lnTo>
                    <a:pt x="6485" y="381"/>
                  </a:lnTo>
                  <a:lnTo>
                    <a:pt x="6649" y="55"/>
                  </a:lnTo>
                  <a:lnTo>
                    <a:pt x="664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1"/>
            <p:cNvSpPr/>
            <p:nvPr/>
          </p:nvSpPr>
          <p:spPr>
            <a:xfrm>
              <a:off x="2334524" y="1834945"/>
              <a:ext cx="269290" cy="214822"/>
            </a:xfrm>
            <a:custGeom>
              <a:avLst/>
              <a:gdLst/>
              <a:ahLst/>
              <a:cxnLst/>
              <a:rect l="l" t="t" r="r" b="b"/>
              <a:pathLst>
                <a:path w="11716" h="9755" extrusionOk="0">
                  <a:moveTo>
                    <a:pt x="10735" y="1"/>
                  </a:moveTo>
                  <a:lnTo>
                    <a:pt x="10245" y="55"/>
                  </a:lnTo>
                  <a:lnTo>
                    <a:pt x="9700" y="273"/>
                  </a:lnTo>
                  <a:lnTo>
                    <a:pt x="8392" y="873"/>
                  </a:lnTo>
                  <a:lnTo>
                    <a:pt x="6921" y="1690"/>
                  </a:lnTo>
                  <a:lnTo>
                    <a:pt x="5286" y="2671"/>
                  </a:lnTo>
                  <a:lnTo>
                    <a:pt x="3706" y="3652"/>
                  </a:lnTo>
                  <a:lnTo>
                    <a:pt x="1090" y="5341"/>
                  </a:lnTo>
                  <a:lnTo>
                    <a:pt x="0" y="6049"/>
                  </a:lnTo>
                  <a:lnTo>
                    <a:pt x="6539" y="9755"/>
                  </a:lnTo>
                  <a:lnTo>
                    <a:pt x="7629" y="8338"/>
                  </a:lnTo>
                  <a:lnTo>
                    <a:pt x="8610" y="7084"/>
                  </a:lnTo>
                  <a:lnTo>
                    <a:pt x="9427" y="5886"/>
                  </a:lnTo>
                  <a:lnTo>
                    <a:pt x="10136" y="4796"/>
                  </a:lnTo>
                  <a:lnTo>
                    <a:pt x="10680" y="3870"/>
                  </a:lnTo>
                  <a:lnTo>
                    <a:pt x="11116" y="2998"/>
                  </a:lnTo>
                  <a:lnTo>
                    <a:pt x="11443" y="2289"/>
                  </a:lnTo>
                  <a:lnTo>
                    <a:pt x="11661" y="1635"/>
                  </a:lnTo>
                  <a:lnTo>
                    <a:pt x="11716" y="1091"/>
                  </a:lnTo>
                  <a:lnTo>
                    <a:pt x="11716" y="655"/>
                  </a:lnTo>
                  <a:lnTo>
                    <a:pt x="11607" y="328"/>
                  </a:lnTo>
                  <a:lnTo>
                    <a:pt x="11498" y="219"/>
                  </a:lnTo>
                  <a:lnTo>
                    <a:pt x="11389" y="110"/>
                  </a:lnTo>
                  <a:lnTo>
                    <a:pt x="11116"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1"/>
            <p:cNvSpPr/>
            <p:nvPr/>
          </p:nvSpPr>
          <p:spPr>
            <a:xfrm>
              <a:off x="2606296" y="1804951"/>
              <a:ext cx="119015" cy="102027"/>
            </a:xfrm>
            <a:custGeom>
              <a:avLst/>
              <a:gdLst/>
              <a:ahLst/>
              <a:cxnLst/>
              <a:rect l="l" t="t" r="r" b="b"/>
              <a:pathLst>
                <a:path w="5178" h="4633" extrusionOk="0">
                  <a:moveTo>
                    <a:pt x="1962" y="0"/>
                  </a:moveTo>
                  <a:lnTo>
                    <a:pt x="1527" y="55"/>
                  </a:lnTo>
                  <a:lnTo>
                    <a:pt x="1145" y="164"/>
                  </a:lnTo>
                  <a:lnTo>
                    <a:pt x="764" y="327"/>
                  </a:lnTo>
                  <a:lnTo>
                    <a:pt x="491" y="545"/>
                  </a:lnTo>
                  <a:lnTo>
                    <a:pt x="273" y="763"/>
                  </a:lnTo>
                  <a:lnTo>
                    <a:pt x="110" y="1036"/>
                  </a:lnTo>
                  <a:lnTo>
                    <a:pt x="55" y="1308"/>
                  </a:lnTo>
                  <a:lnTo>
                    <a:pt x="1" y="1635"/>
                  </a:lnTo>
                  <a:lnTo>
                    <a:pt x="55" y="1908"/>
                  </a:lnTo>
                  <a:lnTo>
                    <a:pt x="110" y="2235"/>
                  </a:lnTo>
                  <a:lnTo>
                    <a:pt x="219" y="2453"/>
                  </a:lnTo>
                  <a:lnTo>
                    <a:pt x="382" y="2670"/>
                  </a:lnTo>
                  <a:lnTo>
                    <a:pt x="818" y="3106"/>
                  </a:lnTo>
                  <a:lnTo>
                    <a:pt x="1418" y="3597"/>
                  </a:lnTo>
                  <a:lnTo>
                    <a:pt x="2071" y="4033"/>
                  </a:lnTo>
                  <a:lnTo>
                    <a:pt x="2834" y="4360"/>
                  </a:lnTo>
                  <a:lnTo>
                    <a:pt x="3543" y="4578"/>
                  </a:lnTo>
                  <a:lnTo>
                    <a:pt x="3870" y="4632"/>
                  </a:lnTo>
                  <a:lnTo>
                    <a:pt x="4469" y="4632"/>
                  </a:lnTo>
                  <a:lnTo>
                    <a:pt x="4687" y="4523"/>
                  </a:lnTo>
                  <a:lnTo>
                    <a:pt x="4905" y="4414"/>
                  </a:lnTo>
                  <a:lnTo>
                    <a:pt x="5014" y="4251"/>
                  </a:lnTo>
                  <a:lnTo>
                    <a:pt x="5123" y="4033"/>
                  </a:lnTo>
                  <a:lnTo>
                    <a:pt x="5177" y="3760"/>
                  </a:lnTo>
                  <a:lnTo>
                    <a:pt x="5177" y="3215"/>
                  </a:lnTo>
                  <a:lnTo>
                    <a:pt x="5123" y="2670"/>
                  </a:lnTo>
                  <a:lnTo>
                    <a:pt x="4959" y="2071"/>
                  </a:lnTo>
                  <a:lnTo>
                    <a:pt x="4741" y="1526"/>
                  </a:lnTo>
                  <a:lnTo>
                    <a:pt x="4524" y="1036"/>
                  </a:lnTo>
                  <a:lnTo>
                    <a:pt x="4306" y="763"/>
                  </a:lnTo>
                  <a:lnTo>
                    <a:pt x="3924" y="491"/>
                  </a:lnTo>
                  <a:lnTo>
                    <a:pt x="3597" y="273"/>
                  </a:lnTo>
                  <a:lnTo>
                    <a:pt x="3161" y="109"/>
                  </a:lnTo>
                  <a:lnTo>
                    <a:pt x="278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2602549" y="1704158"/>
              <a:ext cx="111476" cy="190819"/>
            </a:xfrm>
            <a:custGeom>
              <a:avLst/>
              <a:gdLst/>
              <a:ahLst/>
              <a:cxnLst/>
              <a:rect l="l" t="t" r="r" b="b"/>
              <a:pathLst>
                <a:path w="4850" h="8665" extrusionOk="0">
                  <a:moveTo>
                    <a:pt x="0" y="0"/>
                  </a:moveTo>
                  <a:lnTo>
                    <a:pt x="109" y="2071"/>
                  </a:lnTo>
                  <a:lnTo>
                    <a:pt x="109" y="2180"/>
                  </a:lnTo>
                  <a:lnTo>
                    <a:pt x="109" y="2398"/>
                  </a:lnTo>
                  <a:lnTo>
                    <a:pt x="109" y="2888"/>
                  </a:lnTo>
                  <a:lnTo>
                    <a:pt x="164" y="3324"/>
                  </a:lnTo>
                  <a:lnTo>
                    <a:pt x="164" y="3706"/>
                  </a:lnTo>
                  <a:lnTo>
                    <a:pt x="327" y="5177"/>
                  </a:lnTo>
                  <a:lnTo>
                    <a:pt x="600" y="6594"/>
                  </a:lnTo>
                  <a:lnTo>
                    <a:pt x="763" y="6812"/>
                  </a:lnTo>
                  <a:lnTo>
                    <a:pt x="1090" y="7138"/>
                  </a:lnTo>
                  <a:lnTo>
                    <a:pt x="1526" y="7520"/>
                  </a:lnTo>
                  <a:lnTo>
                    <a:pt x="2071" y="7901"/>
                  </a:lnTo>
                  <a:lnTo>
                    <a:pt x="2670" y="8283"/>
                  </a:lnTo>
                  <a:lnTo>
                    <a:pt x="3324" y="8555"/>
                  </a:lnTo>
                  <a:lnTo>
                    <a:pt x="3651" y="8610"/>
                  </a:lnTo>
                  <a:lnTo>
                    <a:pt x="3978" y="8664"/>
                  </a:lnTo>
                  <a:lnTo>
                    <a:pt x="4305" y="8664"/>
                  </a:lnTo>
                  <a:lnTo>
                    <a:pt x="4632" y="8610"/>
                  </a:lnTo>
                  <a:lnTo>
                    <a:pt x="4741" y="8555"/>
                  </a:lnTo>
                  <a:lnTo>
                    <a:pt x="4796" y="8446"/>
                  </a:lnTo>
                  <a:lnTo>
                    <a:pt x="4850" y="8065"/>
                  </a:lnTo>
                  <a:lnTo>
                    <a:pt x="4850" y="7574"/>
                  </a:lnTo>
                  <a:lnTo>
                    <a:pt x="4850" y="6975"/>
                  </a:lnTo>
                  <a:lnTo>
                    <a:pt x="4687" y="5885"/>
                  </a:lnTo>
                  <a:lnTo>
                    <a:pt x="4578" y="5449"/>
                  </a:lnTo>
                  <a:lnTo>
                    <a:pt x="4578" y="5177"/>
                  </a:lnTo>
                  <a:lnTo>
                    <a:pt x="4687" y="1853"/>
                  </a:lnTo>
                  <a:lnTo>
                    <a:pt x="600" y="218"/>
                  </a:lnTo>
                  <a:lnTo>
                    <a:pt x="0"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1"/>
            <p:cNvSpPr/>
            <p:nvPr/>
          </p:nvSpPr>
          <p:spPr>
            <a:xfrm>
              <a:off x="2602549" y="1704158"/>
              <a:ext cx="107730" cy="115218"/>
            </a:xfrm>
            <a:custGeom>
              <a:avLst/>
              <a:gdLst/>
              <a:ahLst/>
              <a:cxnLst/>
              <a:rect l="l" t="t" r="r" b="b"/>
              <a:pathLst>
                <a:path w="4687" h="5232" extrusionOk="0">
                  <a:moveTo>
                    <a:pt x="0" y="0"/>
                  </a:moveTo>
                  <a:lnTo>
                    <a:pt x="109" y="2071"/>
                  </a:lnTo>
                  <a:lnTo>
                    <a:pt x="491" y="2670"/>
                  </a:lnTo>
                  <a:lnTo>
                    <a:pt x="927" y="3215"/>
                  </a:lnTo>
                  <a:lnTo>
                    <a:pt x="1472" y="3706"/>
                  </a:lnTo>
                  <a:lnTo>
                    <a:pt x="2016" y="4142"/>
                  </a:lnTo>
                  <a:lnTo>
                    <a:pt x="2616" y="4523"/>
                  </a:lnTo>
                  <a:lnTo>
                    <a:pt x="3215" y="4795"/>
                  </a:lnTo>
                  <a:lnTo>
                    <a:pt x="3924" y="5068"/>
                  </a:lnTo>
                  <a:lnTo>
                    <a:pt x="4578" y="5231"/>
                  </a:lnTo>
                  <a:lnTo>
                    <a:pt x="4687" y="1907"/>
                  </a:lnTo>
                  <a:lnTo>
                    <a:pt x="600" y="218"/>
                  </a:lnTo>
                  <a:lnTo>
                    <a:pt x="0"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1"/>
            <p:cNvSpPr/>
            <p:nvPr/>
          </p:nvSpPr>
          <p:spPr>
            <a:xfrm>
              <a:off x="2559959" y="1490547"/>
              <a:ext cx="240490" cy="300024"/>
            </a:xfrm>
            <a:custGeom>
              <a:avLst/>
              <a:gdLst/>
              <a:ahLst/>
              <a:cxnLst/>
              <a:rect l="l" t="t" r="r" b="b"/>
              <a:pathLst>
                <a:path w="10463" h="13624" extrusionOk="0">
                  <a:moveTo>
                    <a:pt x="4796" y="1"/>
                  </a:moveTo>
                  <a:lnTo>
                    <a:pt x="4360" y="55"/>
                  </a:lnTo>
                  <a:lnTo>
                    <a:pt x="3869" y="110"/>
                  </a:lnTo>
                  <a:lnTo>
                    <a:pt x="3379" y="219"/>
                  </a:lnTo>
                  <a:lnTo>
                    <a:pt x="2943" y="382"/>
                  </a:lnTo>
                  <a:lnTo>
                    <a:pt x="2507" y="600"/>
                  </a:lnTo>
                  <a:lnTo>
                    <a:pt x="2071" y="873"/>
                  </a:lnTo>
                  <a:lnTo>
                    <a:pt x="1690" y="1145"/>
                  </a:lnTo>
                  <a:lnTo>
                    <a:pt x="1308" y="1527"/>
                  </a:lnTo>
                  <a:lnTo>
                    <a:pt x="981" y="1908"/>
                  </a:lnTo>
                  <a:lnTo>
                    <a:pt x="655" y="2398"/>
                  </a:lnTo>
                  <a:lnTo>
                    <a:pt x="437" y="2889"/>
                  </a:lnTo>
                  <a:lnTo>
                    <a:pt x="219" y="3488"/>
                  </a:lnTo>
                  <a:lnTo>
                    <a:pt x="55" y="4142"/>
                  </a:lnTo>
                  <a:lnTo>
                    <a:pt x="1" y="4851"/>
                  </a:lnTo>
                  <a:lnTo>
                    <a:pt x="1" y="5668"/>
                  </a:lnTo>
                  <a:lnTo>
                    <a:pt x="55" y="6540"/>
                  </a:lnTo>
                  <a:lnTo>
                    <a:pt x="164" y="7466"/>
                  </a:lnTo>
                  <a:lnTo>
                    <a:pt x="382" y="8447"/>
                  </a:lnTo>
                  <a:lnTo>
                    <a:pt x="709" y="9482"/>
                  </a:lnTo>
                  <a:lnTo>
                    <a:pt x="1036" y="10300"/>
                  </a:lnTo>
                  <a:lnTo>
                    <a:pt x="1417" y="11062"/>
                  </a:lnTo>
                  <a:lnTo>
                    <a:pt x="1799" y="11662"/>
                  </a:lnTo>
                  <a:lnTo>
                    <a:pt x="2235" y="12207"/>
                  </a:lnTo>
                  <a:lnTo>
                    <a:pt x="2671" y="12588"/>
                  </a:lnTo>
                  <a:lnTo>
                    <a:pt x="3161" y="12915"/>
                  </a:lnTo>
                  <a:lnTo>
                    <a:pt x="3652" y="13188"/>
                  </a:lnTo>
                  <a:lnTo>
                    <a:pt x="4087" y="13351"/>
                  </a:lnTo>
                  <a:lnTo>
                    <a:pt x="4578" y="13515"/>
                  </a:lnTo>
                  <a:lnTo>
                    <a:pt x="5014" y="13569"/>
                  </a:lnTo>
                  <a:lnTo>
                    <a:pt x="5395" y="13624"/>
                  </a:lnTo>
                  <a:lnTo>
                    <a:pt x="6104" y="13624"/>
                  </a:lnTo>
                  <a:lnTo>
                    <a:pt x="6649" y="13515"/>
                  </a:lnTo>
                  <a:lnTo>
                    <a:pt x="7193" y="13406"/>
                  </a:lnTo>
                  <a:lnTo>
                    <a:pt x="7847" y="13188"/>
                  </a:lnTo>
                  <a:lnTo>
                    <a:pt x="8174" y="12970"/>
                  </a:lnTo>
                  <a:lnTo>
                    <a:pt x="8556" y="12752"/>
                  </a:lnTo>
                  <a:lnTo>
                    <a:pt x="8883" y="12425"/>
                  </a:lnTo>
                  <a:lnTo>
                    <a:pt x="9264" y="12098"/>
                  </a:lnTo>
                  <a:lnTo>
                    <a:pt x="9537" y="11662"/>
                  </a:lnTo>
                  <a:lnTo>
                    <a:pt x="9809" y="11171"/>
                  </a:lnTo>
                  <a:lnTo>
                    <a:pt x="10081" y="10627"/>
                  </a:lnTo>
                  <a:lnTo>
                    <a:pt x="10245" y="9973"/>
                  </a:lnTo>
                  <a:lnTo>
                    <a:pt x="10408" y="9264"/>
                  </a:lnTo>
                  <a:lnTo>
                    <a:pt x="10463" y="8392"/>
                  </a:lnTo>
                  <a:lnTo>
                    <a:pt x="10408" y="7466"/>
                  </a:lnTo>
                  <a:lnTo>
                    <a:pt x="10299" y="6485"/>
                  </a:lnTo>
                  <a:lnTo>
                    <a:pt x="10136" y="5450"/>
                  </a:lnTo>
                  <a:lnTo>
                    <a:pt x="9918" y="4524"/>
                  </a:lnTo>
                  <a:lnTo>
                    <a:pt x="9645" y="3706"/>
                  </a:lnTo>
                  <a:lnTo>
                    <a:pt x="9319" y="2998"/>
                  </a:lnTo>
                  <a:lnTo>
                    <a:pt x="8937" y="2344"/>
                  </a:lnTo>
                  <a:lnTo>
                    <a:pt x="8556" y="1799"/>
                  </a:lnTo>
                  <a:lnTo>
                    <a:pt x="8174" y="1309"/>
                  </a:lnTo>
                  <a:lnTo>
                    <a:pt x="7738" y="927"/>
                  </a:lnTo>
                  <a:lnTo>
                    <a:pt x="7248" y="655"/>
                  </a:lnTo>
                  <a:lnTo>
                    <a:pt x="6812" y="382"/>
                  </a:lnTo>
                  <a:lnTo>
                    <a:pt x="6322" y="219"/>
                  </a:lnTo>
                  <a:lnTo>
                    <a:pt x="5831" y="110"/>
                  </a:lnTo>
                  <a:lnTo>
                    <a:pt x="5341" y="1"/>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1"/>
            <p:cNvSpPr/>
            <p:nvPr/>
          </p:nvSpPr>
          <p:spPr>
            <a:xfrm>
              <a:off x="2696488" y="1646549"/>
              <a:ext cx="7539" cy="24026"/>
            </a:xfrm>
            <a:custGeom>
              <a:avLst/>
              <a:gdLst/>
              <a:ahLst/>
              <a:cxnLst/>
              <a:rect l="l" t="t" r="r" b="b"/>
              <a:pathLst>
                <a:path w="328" h="1091" extrusionOk="0">
                  <a:moveTo>
                    <a:pt x="273" y="1"/>
                  </a:moveTo>
                  <a:lnTo>
                    <a:pt x="218" y="55"/>
                  </a:lnTo>
                  <a:lnTo>
                    <a:pt x="273" y="328"/>
                  </a:lnTo>
                  <a:lnTo>
                    <a:pt x="273" y="600"/>
                  </a:lnTo>
                  <a:lnTo>
                    <a:pt x="218" y="873"/>
                  </a:lnTo>
                  <a:lnTo>
                    <a:pt x="109" y="982"/>
                  </a:lnTo>
                  <a:lnTo>
                    <a:pt x="0" y="1090"/>
                  </a:lnTo>
                  <a:lnTo>
                    <a:pt x="164" y="1036"/>
                  </a:lnTo>
                  <a:lnTo>
                    <a:pt x="273" y="927"/>
                  </a:lnTo>
                  <a:lnTo>
                    <a:pt x="327" y="764"/>
                  </a:lnTo>
                  <a:lnTo>
                    <a:pt x="327" y="600"/>
                  </a:lnTo>
                  <a:lnTo>
                    <a:pt x="327" y="273"/>
                  </a:lnTo>
                  <a:lnTo>
                    <a:pt x="27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1"/>
            <p:cNvSpPr/>
            <p:nvPr/>
          </p:nvSpPr>
          <p:spPr>
            <a:xfrm>
              <a:off x="2683962" y="1638158"/>
              <a:ext cx="20066" cy="28826"/>
            </a:xfrm>
            <a:custGeom>
              <a:avLst/>
              <a:gdLst/>
              <a:ahLst/>
              <a:cxnLst/>
              <a:rect l="l" t="t" r="r" b="b"/>
              <a:pathLst>
                <a:path w="873" h="1309" extrusionOk="0">
                  <a:moveTo>
                    <a:pt x="382" y="0"/>
                  </a:moveTo>
                  <a:lnTo>
                    <a:pt x="218" y="109"/>
                  </a:lnTo>
                  <a:lnTo>
                    <a:pt x="55" y="273"/>
                  </a:lnTo>
                  <a:lnTo>
                    <a:pt x="0" y="491"/>
                  </a:lnTo>
                  <a:lnTo>
                    <a:pt x="0" y="709"/>
                  </a:lnTo>
                  <a:lnTo>
                    <a:pt x="55" y="927"/>
                  </a:lnTo>
                  <a:lnTo>
                    <a:pt x="164" y="1145"/>
                  </a:lnTo>
                  <a:lnTo>
                    <a:pt x="327" y="1254"/>
                  </a:lnTo>
                  <a:lnTo>
                    <a:pt x="491" y="1308"/>
                  </a:lnTo>
                  <a:lnTo>
                    <a:pt x="709" y="1199"/>
                  </a:lnTo>
                  <a:lnTo>
                    <a:pt x="818" y="1090"/>
                  </a:lnTo>
                  <a:lnTo>
                    <a:pt x="872" y="872"/>
                  </a:lnTo>
                  <a:lnTo>
                    <a:pt x="872" y="600"/>
                  </a:lnTo>
                  <a:lnTo>
                    <a:pt x="818" y="382"/>
                  </a:lnTo>
                  <a:lnTo>
                    <a:pt x="709" y="218"/>
                  </a:lnTo>
                  <a:lnTo>
                    <a:pt x="600" y="55"/>
                  </a:lnTo>
                  <a:lnTo>
                    <a:pt x="382"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a:off x="2709015" y="1716160"/>
              <a:ext cx="18802" cy="7223"/>
            </a:xfrm>
            <a:custGeom>
              <a:avLst/>
              <a:gdLst/>
              <a:ahLst/>
              <a:cxnLst/>
              <a:rect l="l" t="t" r="r" b="b"/>
              <a:pathLst>
                <a:path w="818" h="328" extrusionOk="0">
                  <a:moveTo>
                    <a:pt x="0" y="0"/>
                  </a:moveTo>
                  <a:lnTo>
                    <a:pt x="55" y="164"/>
                  </a:lnTo>
                  <a:lnTo>
                    <a:pt x="109" y="218"/>
                  </a:lnTo>
                  <a:lnTo>
                    <a:pt x="218" y="327"/>
                  </a:lnTo>
                  <a:lnTo>
                    <a:pt x="490" y="327"/>
                  </a:lnTo>
                  <a:lnTo>
                    <a:pt x="599" y="273"/>
                  </a:lnTo>
                  <a:lnTo>
                    <a:pt x="708" y="218"/>
                  </a:lnTo>
                  <a:lnTo>
                    <a:pt x="817" y="109"/>
                  </a:lnTo>
                  <a:lnTo>
                    <a:pt x="817" y="109"/>
                  </a:lnTo>
                  <a:lnTo>
                    <a:pt x="599" y="164"/>
                  </a:lnTo>
                  <a:lnTo>
                    <a:pt x="381" y="218"/>
                  </a:lnTo>
                  <a:lnTo>
                    <a:pt x="272" y="218"/>
                  </a:lnTo>
                  <a:lnTo>
                    <a:pt x="218" y="164"/>
                  </a:lnTo>
                  <a:lnTo>
                    <a:pt x="55"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1"/>
            <p:cNvSpPr/>
            <p:nvPr/>
          </p:nvSpPr>
          <p:spPr>
            <a:xfrm>
              <a:off x="2712762" y="1597352"/>
              <a:ext cx="45119" cy="105616"/>
            </a:xfrm>
            <a:custGeom>
              <a:avLst/>
              <a:gdLst/>
              <a:ahLst/>
              <a:cxnLst/>
              <a:rect l="l" t="t" r="r" b="b"/>
              <a:pathLst>
                <a:path w="1963" h="4796" extrusionOk="0">
                  <a:moveTo>
                    <a:pt x="600" y="1"/>
                  </a:moveTo>
                  <a:lnTo>
                    <a:pt x="600" y="55"/>
                  </a:lnTo>
                  <a:lnTo>
                    <a:pt x="818" y="927"/>
                  </a:lnTo>
                  <a:lnTo>
                    <a:pt x="1090" y="1799"/>
                  </a:lnTo>
                  <a:lnTo>
                    <a:pt x="1417" y="2725"/>
                  </a:lnTo>
                  <a:lnTo>
                    <a:pt x="1635" y="3597"/>
                  </a:lnTo>
                  <a:lnTo>
                    <a:pt x="1635" y="3597"/>
                  </a:lnTo>
                  <a:lnTo>
                    <a:pt x="1308" y="3542"/>
                  </a:lnTo>
                  <a:lnTo>
                    <a:pt x="1036" y="3542"/>
                  </a:lnTo>
                  <a:lnTo>
                    <a:pt x="1145" y="4033"/>
                  </a:lnTo>
                  <a:lnTo>
                    <a:pt x="1254" y="4523"/>
                  </a:lnTo>
                  <a:lnTo>
                    <a:pt x="981" y="4578"/>
                  </a:lnTo>
                  <a:lnTo>
                    <a:pt x="654" y="4523"/>
                  </a:lnTo>
                  <a:lnTo>
                    <a:pt x="327" y="4469"/>
                  </a:lnTo>
                  <a:lnTo>
                    <a:pt x="55" y="4360"/>
                  </a:lnTo>
                  <a:lnTo>
                    <a:pt x="1" y="4414"/>
                  </a:lnTo>
                  <a:lnTo>
                    <a:pt x="327" y="4632"/>
                  </a:lnTo>
                  <a:lnTo>
                    <a:pt x="654" y="4741"/>
                  </a:lnTo>
                  <a:lnTo>
                    <a:pt x="981" y="4796"/>
                  </a:lnTo>
                  <a:lnTo>
                    <a:pt x="1363" y="4687"/>
                  </a:lnTo>
                  <a:lnTo>
                    <a:pt x="1472" y="4687"/>
                  </a:lnTo>
                  <a:lnTo>
                    <a:pt x="1472" y="4632"/>
                  </a:lnTo>
                  <a:lnTo>
                    <a:pt x="1363" y="4087"/>
                  </a:lnTo>
                  <a:lnTo>
                    <a:pt x="1308" y="3760"/>
                  </a:lnTo>
                  <a:lnTo>
                    <a:pt x="1690" y="3815"/>
                  </a:lnTo>
                  <a:lnTo>
                    <a:pt x="1908" y="3869"/>
                  </a:lnTo>
                  <a:lnTo>
                    <a:pt x="1962" y="3815"/>
                  </a:lnTo>
                  <a:lnTo>
                    <a:pt x="1690" y="2834"/>
                  </a:lnTo>
                  <a:lnTo>
                    <a:pt x="1417" y="1853"/>
                  </a:lnTo>
                  <a:lnTo>
                    <a:pt x="1036" y="927"/>
                  </a:lnTo>
                  <a:lnTo>
                    <a:pt x="65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1"/>
            <p:cNvSpPr/>
            <p:nvPr/>
          </p:nvSpPr>
          <p:spPr>
            <a:xfrm>
              <a:off x="2526148" y="1467754"/>
              <a:ext cx="260533" cy="199231"/>
            </a:xfrm>
            <a:custGeom>
              <a:avLst/>
              <a:gdLst/>
              <a:ahLst/>
              <a:cxnLst/>
              <a:rect l="l" t="t" r="r" b="b"/>
              <a:pathLst>
                <a:path w="11335" h="9047" extrusionOk="0">
                  <a:moveTo>
                    <a:pt x="6430" y="1"/>
                  </a:moveTo>
                  <a:lnTo>
                    <a:pt x="5994" y="55"/>
                  </a:lnTo>
                  <a:lnTo>
                    <a:pt x="5558" y="110"/>
                  </a:lnTo>
                  <a:lnTo>
                    <a:pt x="5068" y="219"/>
                  </a:lnTo>
                  <a:lnTo>
                    <a:pt x="4687" y="328"/>
                  </a:lnTo>
                  <a:lnTo>
                    <a:pt x="4251" y="491"/>
                  </a:lnTo>
                  <a:lnTo>
                    <a:pt x="3869" y="709"/>
                  </a:lnTo>
                  <a:lnTo>
                    <a:pt x="3106" y="1145"/>
                  </a:lnTo>
                  <a:lnTo>
                    <a:pt x="2452" y="1744"/>
                  </a:lnTo>
                  <a:lnTo>
                    <a:pt x="1853" y="2344"/>
                  </a:lnTo>
                  <a:lnTo>
                    <a:pt x="1581" y="2562"/>
                  </a:lnTo>
                  <a:lnTo>
                    <a:pt x="1254" y="2780"/>
                  </a:lnTo>
                  <a:lnTo>
                    <a:pt x="927" y="3107"/>
                  </a:lnTo>
                  <a:lnTo>
                    <a:pt x="600" y="3488"/>
                  </a:lnTo>
                  <a:lnTo>
                    <a:pt x="327" y="3978"/>
                  </a:lnTo>
                  <a:lnTo>
                    <a:pt x="109" y="4523"/>
                  </a:lnTo>
                  <a:lnTo>
                    <a:pt x="0" y="4850"/>
                  </a:lnTo>
                  <a:lnTo>
                    <a:pt x="0" y="5177"/>
                  </a:lnTo>
                  <a:lnTo>
                    <a:pt x="0" y="5886"/>
                  </a:lnTo>
                  <a:lnTo>
                    <a:pt x="164" y="6594"/>
                  </a:lnTo>
                  <a:lnTo>
                    <a:pt x="436" y="7248"/>
                  </a:lnTo>
                  <a:lnTo>
                    <a:pt x="709" y="7793"/>
                  </a:lnTo>
                  <a:lnTo>
                    <a:pt x="1036" y="8338"/>
                  </a:lnTo>
                  <a:lnTo>
                    <a:pt x="1363" y="8719"/>
                  </a:lnTo>
                  <a:lnTo>
                    <a:pt x="1635" y="8937"/>
                  </a:lnTo>
                  <a:lnTo>
                    <a:pt x="1744" y="9046"/>
                  </a:lnTo>
                  <a:lnTo>
                    <a:pt x="1853" y="9046"/>
                  </a:lnTo>
                  <a:lnTo>
                    <a:pt x="2071" y="8992"/>
                  </a:lnTo>
                  <a:lnTo>
                    <a:pt x="2289" y="8937"/>
                  </a:lnTo>
                  <a:lnTo>
                    <a:pt x="2452" y="8774"/>
                  </a:lnTo>
                  <a:lnTo>
                    <a:pt x="2616" y="8665"/>
                  </a:lnTo>
                  <a:lnTo>
                    <a:pt x="2834" y="8283"/>
                  </a:lnTo>
                  <a:lnTo>
                    <a:pt x="2943" y="7902"/>
                  </a:lnTo>
                  <a:lnTo>
                    <a:pt x="2997" y="7466"/>
                  </a:lnTo>
                  <a:lnTo>
                    <a:pt x="3052" y="7139"/>
                  </a:lnTo>
                  <a:lnTo>
                    <a:pt x="2997" y="6812"/>
                  </a:lnTo>
                  <a:lnTo>
                    <a:pt x="3270" y="6703"/>
                  </a:lnTo>
                  <a:lnTo>
                    <a:pt x="3488" y="6594"/>
                  </a:lnTo>
                  <a:lnTo>
                    <a:pt x="3760" y="6376"/>
                  </a:lnTo>
                  <a:lnTo>
                    <a:pt x="4033" y="5995"/>
                  </a:lnTo>
                  <a:lnTo>
                    <a:pt x="4251" y="5504"/>
                  </a:lnTo>
                  <a:lnTo>
                    <a:pt x="4360" y="5232"/>
                  </a:lnTo>
                  <a:lnTo>
                    <a:pt x="4414" y="4850"/>
                  </a:lnTo>
                  <a:lnTo>
                    <a:pt x="4469" y="4469"/>
                  </a:lnTo>
                  <a:lnTo>
                    <a:pt x="4469" y="4033"/>
                  </a:lnTo>
                  <a:lnTo>
                    <a:pt x="4741" y="4360"/>
                  </a:lnTo>
                  <a:lnTo>
                    <a:pt x="5014" y="4687"/>
                  </a:lnTo>
                  <a:lnTo>
                    <a:pt x="5340" y="4959"/>
                  </a:lnTo>
                  <a:lnTo>
                    <a:pt x="5722" y="5177"/>
                  </a:lnTo>
                  <a:lnTo>
                    <a:pt x="6103" y="5341"/>
                  </a:lnTo>
                  <a:lnTo>
                    <a:pt x="6485" y="5504"/>
                  </a:lnTo>
                  <a:lnTo>
                    <a:pt x="6921" y="5559"/>
                  </a:lnTo>
                  <a:lnTo>
                    <a:pt x="7357" y="5613"/>
                  </a:lnTo>
                  <a:lnTo>
                    <a:pt x="7411" y="5613"/>
                  </a:lnTo>
                  <a:lnTo>
                    <a:pt x="7357" y="5450"/>
                  </a:lnTo>
                  <a:lnTo>
                    <a:pt x="6975" y="5123"/>
                  </a:lnTo>
                  <a:lnTo>
                    <a:pt x="6267" y="4632"/>
                  </a:lnTo>
                  <a:lnTo>
                    <a:pt x="6594" y="4850"/>
                  </a:lnTo>
                  <a:lnTo>
                    <a:pt x="7030" y="5014"/>
                  </a:lnTo>
                  <a:lnTo>
                    <a:pt x="7575" y="5232"/>
                  </a:lnTo>
                  <a:lnTo>
                    <a:pt x="8283" y="5395"/>
                  </a:lnTo>
                  <a:lnTo>
                    <a:pt x="9155" y="5504"/>
                  </a:lnTo>
                  <a:lnTo>
                    <a:pt x="9645" y="5504"/>
                  </a:lnTo>
                  <a:lnTo>
                    <a:pt x="10190" y="5450"/>
                  </a:lnTo>
                  <a:lnTo>
                    <a:pt x="10735" y="5341"/>
                  </a:lnTo>
                  <a:lnTo>
                    <a:pt x="11280" y="5232"/>
                  </a:lnTo>
                  <a:lnTo>
                    <a:pt x="11334" y="5177"/>
                  </a:lnTo>
                  <a:lnTo>
                    <a:pt x="11334" y="5014"/>
                  </a:lnTo>
                  <a:lnTo>
                    <a:pt x="11334" y="4578"/>
                  </a:lnTo>
                  <a:lnTo>
                    <a:pt x="11171" y="3924"/>
                  </a:lnTo>
                  <a:lnTo>
                    <a:pt x="10899" y="3161"/>
                  </a:lnTo>
                  <a:lnTo>
                    <a:pt x="10735" y="2725"/>
                  </a:lnTo>
                  <a:lnTo>
                    <a:pt x="10517" y="2344"/>
                  </a:lnTo>
                  <a:lnTo>
                    <a:pt x="10245" y="1908"/>
                  </a:lnTo>
                  <a:lnTo>
                    <a:pt x="9972" y="1526"/>
                  </a:lnTo>
                  <a:lnTo>
                    <a:pt x="9645" y="1145"/>
                  </a:lnTo>
                  <a:lnTo>
                    <a:pt x="9264" y="872"/>
                  </a:lnTo>
                  <a:lnTo>
                    <a:pt x="8828" y="600"/>
                  </a:lnTo>
                  <a:lnTo>
                    <a:pt x="8392" y="382"/>
                  </a:lnTo>
                  <a:lnTo>
                    <a:pt x="7902" y="219"/>
                  </a:lnTo>
                  <a:lnTo>
                    <a:pt x="7411" y="110"/>
                  </a:lnTo>
                  <a:lnTo>
                    <a:pt x="692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1"/>
            <p:cNvSpPr/>
            <p:nvPr/>
          </p:nvSpPr>
          <p:spPr>
            <a:xfrm>
              <a:off x="2640130" y="1612944"/>
              <a:ext cx="83918" cy="82824"/>
            </a:xfrm>
            <a:custGeom>
              <a:avLst/>
              <a:gdLst/>
              <a:ahLst/>
              <a:cxnLst/>
              <a:rect l="l" t="t" r="r" b="b"/>
              <a:pathLst>
                <a:path w="3651" h="3761" extrusionOk="0">
                  <a:moveTo>
                    <a:pt x="2016" y="273"/>
                  </a:moveTo>
                  <a:lnTo>
                    <a:pt x="2289" y="328"/>
                  </a:lnTo>
                  <a:lnTo>
                    <a:pt x="2507" y="437"/>
                  </a:lnTo>
                  <a:lnTo>
                    <a:pt x="2725" y="546"/>
                  </a:lnTo>
                  <a:lnTo>
                    <a:pt x="2943" y="709"/>
                  </a:lnTo>
                  <a:lnTo>
                    <a:pt x="3106" y="927"/>
                  </a:lnTo>
                  <a:lnTo>
                    <a:pt x="3269" y="1145"/>
                  </a:lnTo>
                  <a:lnTo>
                    <a:pt x="3324" y="1418"/>
                  </a:lnTo>
                  <a:lnTo>
                    <a:pt x="3433" y="1799"/>
                  </a:lnTo>
                  <a:lnTo>
                    <a:pt x="3433" y="2126"/>
                  </a:lnTo>
                  <a:lnTo>
                    <a:pt x="3324" y="2453"/>
                  </a:lnTo>
                  <a:lnTo>
                    <a:pt x="3215" y="2725"/>
                  </a:lnTo>
                  <a:lnTo>
                    <a:pt x="2997" y="2998"/>
                  </a:lnTo>
                  <a:lnTo>
                    <a:pt x="2779" y="3161"/>
                  </a:lnTo>
                  <a:lnTo>
                    <a:pt x="2561" y="3379"/>
                  </a:lnTo>
                  <a:lnTo>
                    <a:pt x="2234" y="3488"/>
                  </a:lnTo>
                  <a:lnTo>
                    <a:pt x="1907" y="3543"/>
                  </a:lnTo>
                  <a:lnTo>
                    <a:pt x="1635" y="3488"/>
                  </a:lnTo>
                  <a:lnTo>
                    <a:pt x="1308" y="3434"/>
                  </a:lnTo>
                  <a:lnTo>
                    <a:pt x="1035" y="3270"/>
                  </a:lnTo>
                  <a:lnTo>
                    <a:pt x="763" y="3107"/>
                  </a:lnTo>
                  <a:lnTo>
                    <a:pt x="599" y="2889"/>
                  </a:lnTo>
                  <a:lnTo>
                    <a:pt x="436" y="2616"/>
                  </a:lnTo>
                  <a:lnTo>
                    <a:pt x="327" y="2344"/>
                  </a:lnTo>
                  <a:lnTo>
                    <a:pt x="272" y="2017"/>
                  </a:lnTo>
                  <a:lnTo>
                    <a:pt x="272" y="1690"/>
                  </a:lnTo>
                  <a:lnTo>
                    <a:pt x="327" y="1363"/>
                  </a:lnTo>
                  <a:lnTo>
                    <a:pt x="490" y="1091"/>
                  </a:lnTo>
                  <a:lnTo>
                    <a:pt x="654" y="818"/>
                  </a:lnTo>
                  <a:lnTo>
                    <a:pt x="872" y="600"/>
                  </a:lnTo>
                  <a:lnTo>
                    <a:pt x="1144" y="437"/>
                  </a:lnTo>
                  <a:lnTo>
                    <a:pt x="1417" y="328"/>
                  </a:lnTo>
                  <a:lnTo>
                    <a:pt x="1744" y="273"/>
                  </a:lnTo>
                  <a:close/>
                  <a:moveTo>
                    <a:pt x="1744" y="1"/>
                  </a:moveTo>
                  <a:lnTo>
                    <a:pt x="1362" y="110"/>
                  </a:lnTo>
                  <a:lnTo>
                    <a:pt x="1035" y="219"/>
                  </a:lnTo>
                  <a:lnTo>
                    <a:pt x="708" y="382"/>
                  </a:lnTo>
                  <a:lnTo>
                    <a:pt x="490" y="655"/>
                  </a:lnTo>
                  <a:lnTo>
                    <a:pt x="272" y="927"/>
                  </a:lnTo>
                  <a:lnTo>
                    <a:pt x="109" y="1254"/>
                  </a:lnTo>
                  <a:lnTo>
                    <a:pt x="55" y="1636"/>
                  </a:lnTo>
                  <a:lnTo>
                    <a:pt x="0" y="2017"/>
                  </a:lnTo>
                  <a:lnTo>
                    <a:pt x="55" y="2399"/>
                  </a:lnTo>
                  <a:lnTo>
                    <a:pt x="218" y="2725"/>
                  </a:lnTo>
                  <a:lnTo>
                    <a:pt x="381" y="3052"/>
                  </a:lnTo>
                  <a:lnTo>
                    <a:pt x="599" y="3270"/>
                  </a:lnTo>
                  <a:lnTo>
                    <a:pt x="926" y="3488"/>
                  </a:lnTo>
                  <a:lnTo>
                    <a:pt x="1199" y="3652"/>
                  </a:lnTo>
                  <a:lnTo>
                    <a:pt x="1580" y="3761"/>
                  </a:lnTo>
                  <a:lnTo>
                    <a:pt x="1962" y="3761"/>
                  </a:lnTo>
                  <a:lnTo>
                    <a:pt x="2398" y="3652"/>
                  </a:lnTo>
                  <a:lnTo>
                    <a:pt x="2725" y="3543"/>
                  </a:lnTo>
                  <a:lnTo>
                    <a:pt x="3052" y="3325"/>
                  </a:lnTo>
                  <a:lnTo>
                    <a:pt x="3269" y="3052"/>
                  </a:lnTo>
                  <a:lnTo>
                    <a:pt x="3487" y="2725"/>
                  </a:lnTo>
                  <a:lnTo>
                    <a:pt x="3596" y="2399"/>
                  </a:lnTo>
                  <a:lnTo>
                    <a:pt x="3651" y="2072"/>
                  </a:lnTo>
                  <a:lnTo>
                    <a:pt x="3651" y="1690"/>
                  </a:lnTo>
                  <a:lnTo>
                    <a:pt x="3596" y="1309"/>
                  </a:lnTo>
                  <a:lnTo>
                    <a:pt x="3487" y="1036"/>
                  </a:lnTo>
                  <a:lnTo>
                    <a:pt x="3324" y="764"/>
                  </a:lnTo>
                  <a:lnTo>
                    <a:pt x="3106" y="546"/>
                  </a:lnTo>
                  <a:lnTo>
                    <a:pt x="2888" y="328"/>
                  </a:lnTo>
                  <a:lnTo>
                    <a:pt x="2616" y="219"/>
                  </a:lnTo>
                  <a:lnTo>
                    <a:pt x="2343" y="110"/>
                  </a:lnTo>
                  <a:lnTo>
                    <a:pt x="2016" y="55"/>
                  </a:lnTo>
                  <a:lnTo>
                    <a:pt x="1744"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1"/>
            <p:cNvSpPr/>
            <p:nvPr/>
          </p:nvSpPr>
          <p:spPr>
            <a:xfrm>
              <a:off x="2744067" y="1597352"/>
              <a:ext cx="62657" cy="81613"/>
            </a:xfrm>
            <a:custGeom>
              <a:avLst/>
              <a:gdLst/>
              <a:ahLst/>
              <a:cxnLst/>
              <a:rect l="l" t="t" r="r" b="b"/>
              <a:pathLst>
                <a:path w="2726" h="3706" extrusionOk="0">
                  <a:moveTo>
                    <a:pt x="1200" y="219"/>
                  </a:moveTo>
                  <a:lnTo>
                    <a:pt x="1418" y="273"/>
                  </a:lnTo>
                  <a:lnTo>
                    <a:pt x="1581" y="328"/>
                  </a:lnTo>
                  <a:lnTo>
                    <a:pt x="1744" y="436"/>
                  </a:lnTo>
                  <a:lnTo>
                    <a:pt x="1908" y="545"/>
                  </a:lnTo>
                  <a:lnTo>
                    <a:pt x="2126" y="818"/>
                  </a:lnTo>
                  <a:lnTo>
                    <a:pt x="2289" y="1036"/>
                  </a:lnTo>
                  <a:lnTo>
                    <a:pt x="2398" y="1363"/>
                  </a:lnTo>
                  <a:lnTo>
                    <a:pt x="2453" y="1635"/>
                  </a:lnTo>
                  <a:lnTo>
                    <a:pt x="2507" y="1962"/>
                  </a:lnTo>
                  <a:lnTo>
                    <a:pt x="2453" y="2289"/>
                  </a:lnTo>
                  <a:lnTo>
                    <a:pt x="2398" y="2562"/>
                  </a:lnTo>
                  <a:lnTo>
                    <a:pt x="2344" y="2834"/>
                  </a:lnTo>
                  <a:lnTo>
                    <a:pt x="2180" y="3052"/>
                  </a:lnTo>
                  <a:lnTo>
                    <a:pt x="2017" y="3216"/>
                  </a:lnTo>
                  <a:lnTo>
                    <a:pt x="1853" y="3379"/>
                  </a:lnTo>
                  <a:lnTo>
                    <a:pt x="1635" y="3433"/>
                  </a:lnTo>
                  <a:lnTo>
                    <a:pt x="1418" y="3433"/>
                  </a:lnTo>
                  <a:lnTo>
                    <a:pt x="1200" y="3379"/>
                  </a:lnTo>
                  <a:lnTo>
                    <a:pt x="982" y="3270"/>
                  </a:lnTo>
                  <a:lnTo>
                    <a:pt x="764" y="3107"/>
                  </a:lnTo>
                  <a:lnTo>
                    <a:pt x="600" y="2889"/>
                  </a:lnTo>
                  <a:lnTo>
                    <a:pt x="437" y="2616"/>
                  </a:lnTo>
                  <a:lnTo>
                    <a:pt x="328" y="2344"/>
                  </a:lnTo>
                  <a:lnTo>
                    <a:pt x="273" y="2017"/>
                  </a:lnTo>
                  <a:lnTo>
                    <a:pt x="219" y="1744"/>
                  </a:lnTo>
                  <a:lnTo>
                    <a:pt x="219" y="1417"/>
                  </a:lnTo>
                  <a:lnTo>
                    <a:pt x="273" y="1145"/>
                  </a:lnTo>
                  <a:lnTo>
                    <a:pt x="382" y="818"/>
                  </a:lnTo>
                  <a:lnTo>
                    <a:pt x="491" y="600"/>
                  </a:lnTo>
                  <a:lnTo>
                    <a:pt x="655" y="436"/>
                  </a:lnTo>
                  <a:lnTo>
                    <a:pt x="873" y="328"/>
                  </a:lnTo>
                  <a:lnTo>
                    <a:pt x="1091" y="219"/>
                  </a:lnTo>
                  <a:close/>
                  <a:moveTo>
                    <a:pt x="982" y="1"/>
                  </a:moveTo>
                  <a:lnTo>
                    <a:pt x="764" y="55"/>
                  </a:lnTo>
                  <a:lnTo>
                    <a:pt x="600" y="164"/>
                  </a:lnTo>
                  <a:lnTo>
                    <a:pt x="437" y="328"/>
                  </a:lnTo>
                  <a:lnTo>
                    <a:pt x="273" y="491"/>
                  </a:lnTo>
                  <a:lnTo>
                    <a:pt x="164" y="709"/>
                  </a:lnTo>
                  <a:lnTo>
                    <a:pt x="55" y="1036"/>
                  </a:lnTo>
                  <a:lnTo>
                    <a:pt x="1" y="1417"/>
                  </a:lnTo>
                  <a:lnTo>
                    <a:pt x="1" y="1744"/>
                  </a:lnTo>
                  <a:lnTo>
                    <a:pt x="1" y="2071"/>
                  </a:lnTo>
                  <a:lnTo>
                    <a:pt x="110" y="2453"/>
                  </a:lnTo>
                  <a:lnTo>
                    <a:pt x="219" y="2725"/>
                  </a:lnTo>
                  <a:lnTo>
                    <a:pt x="382" y="3052"/>
                  </a:lnTo>
                  <a:lnTo>
                    <a:pt x="600" y="3270"/>
                  </a:lnTo>
                  <a:lnTo>
                    <a:pt x="818" y="3433"/>
                  </a:lnTo>
                  <a:lnTo>
                    <a:pt x="1036" y="3597"/>
                  </a:lnTo>
                  <a:lnTo>
                    <a:pt x="1309" y="3706"/>
                  </a:lnTo>
                  <a:lnTo>
                    <a:pt x="1690" y="3706"/>
                  </a:lnTo>
                  <a:lnTo>
                    <a:pt x="1962" y="3597"/>
                  </a:lnTo>
                  <a:lnTo>
                    <a:pt x="2180" y="3433"/>
                  </a:lnTo>
                  <a:lnTo>
                    <a:pt x="2398" y="3216"/>
                  </a:lnTo>
                  <a:lnTo>
                    <a:pt x="2562" y="2998"/>
                  </a:lnTo>
                  <a:lnTo>
                    <a:pt x="2671" y="2671"/>
                  </a:lnTo>
                  <a:lnTo>
                    <a:pt x="2725" y="2344"/>
                  </a:lnTo>
                  <a:lnTo>
                    <a:pt x="2725" y="1962"/>
                  </a:lnTo>
                  <a:lnTo>
                    <a:pt x="2725" y="1581"/>
                  </a:lnTo>
                  <a:lnTo>
                    <a:pt x="2616" y="1254"/>
                  </a:lnTo>
                  <a:lnTo>
                    <a:pt x="2507" y="927"/>
                  </a:lnTo>
                  <a:lnTo>
                    <a:pt x="2344" y="654"/>
                  </a:lnTo>
                  <a:lnTo>
                    <a:pt x="2126" y="382"/>
                  </a:lnTo>
                  <a:lnTo>
                    <a:pt x="1908" y="164"/>
                  </a:lnTo>
                  <a:lnTo>
                    <a:pt x="1635" y="55"/>
                  </a:lnTo>
                  <a:lnTo>
                    <a:pt x="1418"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1"/>
            <p:cNvSpPr/>
            <p:nvPr/>
          </p:nvSpPr>
          <p:spPr>
            <a:xfrm>
              <a:off x="2534905" y="1648949"/>
              <a:ext cx="108994" cy="40828"/>
            </a:xfrm>
            <a:custGeom>
              <a:avLst/>
              <a:gdLst/>
              <a:ahLst/>
              <a:cxnLst/>
              <a:rect l="l" t="t" r="r" b="b"/>
              <a:pathLst>
                <a:path w="4742" h="1854" extrusionOk="0">
                  <a:moveTo>
                    <a:pt x="4742" y="1"/>
                  </a:moveTo>
                  <a:lnTo>
                    <a:pt x="2943" y="219"/>
                  </a:lnTo>
                  <a:lnTo>
                    <a:pt x="1636" y="328"/>
                  </a:lnTo>
                  <a:lnTo>
                    <a:pt x="1145" y="437"/>
                  </a:lnTo>
                  <a:lnTo>
                    <a:pt x="818" y="491"/>
                  </a:lnTo>
                  <a:lnTo>
                    <a:pt x="655" y="600"/>
                  </a:lnTo>
                  <a:lnTo>
                    <a:pt x="491" y="764"/>
                  </a:lnTo>
                  <a:lnTo>
                    <a:pt x="219" y="1145"/>
                  </a:lnTo>
                  <a:lnTo>
                    <a:pt x="55" y="1526"/>
                  </a:lnTo>
                  <a:lnTo>
                    <a:pt x="1" y="1744"/>
                  </a:lnTo>
                  <a:lnTo>
                    <a:pt x="219" y="1853"/>
                  </a:lnTo>
                  <a:lnTo>
                    <a:pt x="273" y="1581"/>
                  </a:lnTo>
                  <a:lnTo>
                    <a:pt x="437" y="1199"/>
                  </a:lnTo>
                  <a:lnTo>
                    <a:pt x="655" y="927"/>
                  </a:lnTo>
                  <a:lnTo>
                    <a:pt x="764" y="764"/>
                  </a:lnTo>
                  <a:lnTo>
                    <a:pt x="873" y="709"/>
                  </a:lnTo>
                  <a:lnTo>
                    <a:pt x="1527" y="600"/>
                  </a:lnTo>
                  <a:lnTo>
                    <a:pt x="2616" y="491"/>
                  </a:lnTo>
                  <a:lnTo>
                    <a:pt x="4742" y="273"/>
                  </a:lnTo>
                  <a:lnTo>
                    <a:pt x="4742" y="1"/>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1"/>
            <p:cNvSpPr/>
            <p:nvPr/>
          </p:nvSpPr>
          <p:spPr>
            <a:xfrm>
              <a:off x="2536169" y="1654961"/>
              <a:ext cx="65139" cy="78001"/>
            </a:xfrm>
            <a:custGeom>
              <a:avLst/>
              <a:gdLst/>
              <a:ahLst/>
              <a:cxnLst/>
              <a:rect l="l" t="t" r="r" b="b"/>
              <a:pathLst>
                <a:path w="2834" h="3542" extrusionOk="0">
                  <a:moveTo>
                    <a:pt x="436" y="0"/>
                  </a:moveTo>
                  <a:lnTo>
                    <a:pt x="273" y="55"/>
                  </a:lnTo>
                  <a:lnTo>
                    <a:pt x="164" y="218"/>
                  </a:lnTo>
                  <a:lnTo>
                    <a:pt x="55" y="327"/>
                  </a:lnTo>
                  <a:lnTo>
                    <a:pt x="0" y="545"/>
                  </a:lnTo>
                  <a:lnTo>
                    <a:pt x="0" y="763"/>
                  </a:lnTo>
                  <a:lnTo>
                    <a:pt x="55" y="1308"/>
                  </a:lnTo>
                  <a:lnTo>
                    <a:pt x="218" y="1853"/>
                  </a:lnTo>
                  <a:lnTo>
                    <a:pt x="491" y="2398"/>
                  </a:lnTo>
                  <a:lnTo>
                    <a:pt x="818" y="2888"/>
                  </a:lnTo>
                  <a:lnTo>
                    <a:pt x="1145" y="3215"/>
                  </a:lnTo>
                  <a:lnTo>
                    <a:pt x="1363" y="3379"/>
                  </a:lnTo>
                  <a:lnTo>
                    <a:pt x="1526" y="3433"/>
                  </a:lnTo>
                  <a:lnTo>
                    <a:pt x="1744" y="3488"/>
                  </a:lnTo>
                  <a:lnTo>
                    <a:pt x="1907" y="3542"/>
                  </a:lnTo>
                  <a:lnTo>
                    <a:pt x="2071" y="3488"/>
                  </a:lnTo>
                  <a:lnTo>
                    <a:pt x="2289" y="3433"/>
                  </a:lnTo>
                  <a:lnTo>
                    <a:pt x="2452" y="3379"/>
                  </a:lnTo>
                  <a:lnTo>
                    <a:pt x="2561" y="3215"/>
                  </a:lnTo>
                  <a:lnTo>
                    <a:pt x="2670" y="3106"/>
                  </a:lnTo>
                  <a:lnTo>
                    <a:pt x="2779" y="2888"/>
                  </a:lnTo>
                  <a:lnTo>
                    <a:pt x="2834" y="2834"/>
                  </a:lnTo>
                  <a:lnTo>
                    <a:pt x="2398" y="1308"/>
                  </a:lnTo>
                  <a:lnTo>
                    <a:pt x="2180" y="1035"/>
                  </a:lnTo>
                  <a:lnTo>
                    <a:pt x="1635" y="491"/>
                  </a:lnTo>
                  <a:lnTo>
                    <a:pt x="1254" y="273"/>
                  </a:lnTo>
                  <a:lnTo>
                    <a:pt x="927" y="55"/>
                  </a:lnTo>
                  <a:lnTo>
                    <a:pt x="763" y="0"/>
                  </a:lnTo>
                  <a:close/>
                </a:path>
              </a:pathLst>
            </a:custGeom>
            <a:solidFill>
              <a:srgbClr val="995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1"/>
            <p:cNvSpPr/>
            <p:nvPr/>
          </p:nvSpPr>
          <p:spPr>
            <a:xfrm>
              <a:off x="2549937" y="1672953"/>
              <a:ext cx="37603" cy="46818"/>
            </a:xfrm>
            <a:custGeom>
              <a:avLst/>
              <a:gdLst/>
              <a:ahLst/>
              <a:cxnLst/>
              <a:rect l="l" t="t" r="r" b="b"/>
              <a:pathLst>
                <a:path w="1636" h="2126" extrusionOk="0">
                  <a:moveTo>
                    <a:pt x="1" y="0"/>
                  </a:moveTo>
                  <a:lnTo>
                    <a:pt x="437" y="273"/>
                  </a:lnTo>
                  <a:lnTo>
                    <a:pt x="818" y="600"/>
                  </a:lnTo>
                  <a:lnTo>
                    <a:pt x="1145" y="1036"/>
                  </a:lnTo>
                  <a:lnTo>
                    <a:pt x="1363" y="1472"/>
                  </a:lnTo>
                  <a:lnTo>
                    <a:pt x="1199" y="1363"/>
                  </a:lnTo>
                  <a:lnTo>
                    <a:pt x="982" y="1254"/>
                  </a:lnTo>
                  <a:lnTo>
                    <a:pt x="818" y="1254"/>
                  </a:lnTo>
                  <a:lnTo>
                    <a:pt x="600" y="1363"/>
                  </a:lnTo>
                  <a:lnTo>
                    <a:pt x="546" y="1417"/>
                  </a:lnTo>
                  <a:lnTo>
                    <a:pt x="546" y="1417"/>
                  </a:lnTo>
                  <a:lnTo>
                    <a:pt x="709" y="1363"/>
                  </a:lnTo>
                  <a:lnTo>
                    <a:pt x="873" y="1417"/>
                  </a:lnTo>
                  <a:lnTo>
                    <a:pt x="1036" y="1472"/>
                  </a:lnTo>
                  <a:lnTo>
                    <a:pt x="1199" y="1581"/>
                  </a:lnTo>
                  <a:lnTo>
                    <a:pt x="1526" y="2126"/>
                  </a:lnTo>
                  <a:lnTo>
                    <a:pt x="1635" y="2126"/>
                  </a:lnTo>
                  <a:lnTo>
                    <a:pt x="1635" y="2071"/>
                  </a:lnTo>
                  <a:lnTo>
                    <a:pt x="1635" y="1744"/>
                  </a:lnTo>
                  <a:lnTo>
                    <a:pt x="1526" y="1363"/>
                  </a:lnTo>
                  <a:lnTo>
                    <a:pt x="1363" y="1036"/>
                  </a:lnTo>
                  <a:lnTo>
                    <a:pt x="1145" y="709"/>
                  </a:lnTo>
                  <a:lnTo>
                    <a:pt x="927" y="436"/>
                  </a:lnTo>
                  <a:lnTo>
                    <a:pt x="655" y="218"/>
                  </a:lnTo>
                  <a:lnTo>
                    <a:pt x="328" y="55"/>
                  </a:lnTo>
                  <a:lnTo>
                    <a:pt x="1"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2397134" y="1366960"/>
              <a:ext cx="199163" cy="194408"/>
            </a:xfrm>
            <a:custGeom>
              <a:avLst/>
              <a:gdLst/>
              <a:ahLst/>
              <a:cxnLst/>
              <a:rect l="l" t="t" r="r" b="b"/>
              <a:pathLst>
                <a:path w="8665" h="8828" extrusionOk="0">
                  <a:moveTo>
                    <a:pt x="4033" y="0"/>
                  </a:moveTo>
                  <a:lnTo>
                    <a:pt x="3379" y="109"/>
                  </a:lnTo>
                  <a:lnTo>
                    <a:pt x="2725" y="382"/>
                  </a:lnTo>
                  <a:lnTo>
                    <a:pt x="2126" y="709"/>
                  </a:lnTo>
                  <a:lnTo>
                    <a:pt x="1527" y="1145"/>
                  </a:lnTo>
                  <a:lnTo>
                    <a:pt x="1036" y="1690"/>
                  </a:lnTo>
                  <a:lnTo>
                    <a:pt x="655" y="2289"/>
                  </a:lnTo>
                  <a:lnTo>
                    <a:pt x="328" y="2888"/>
                  </a:lnTo>
                  <a:lnTo>
                    <a:pt x="110" y="3597"/>
                  </a:lnTo>
                  <a:lnTo>
                    <a:pt x="1" y="4251"/>
                  </a:lnTo>
                  <a:lnTo>
                    <a:pt x="55" y="5013"/>
                  </a:lnTo>
                  <a:lnTo>
                    <a:pt x="110" y="5340"/>
                  </a:lnTo>
                  <a:lnTo>
                    <a:pt x="219" y="5722"/>
                  </a:lnTo>
                  <a:lnTo>
                    <a:pt x="328" y="6049"/>
                  </a:lnTo>
                  <a:lnTo>
                    <a:pt x="491" y="6430"/>
                  </a:lnTo>
                  <a:lnTo>
                    <a:pt x="709" y="6757"/>
                  </a:lnTo>
                  <a:lnTo>
                    <a:pt x="927" y="7084"/>
                  </a:lnTo>
                  <a:lnTo>
                    <a:pt x="1309" y="7520"/>
                  </a:lnTo>
                  <a:lnTo>
                    <a:pt x="1745" y="7847"/>
                  </a:lnTo>
                  <a:lnTo>
                    <a:pt x="2126" y="8174"/>
                  </a:lnTo>
                  <a:lnTo>
                    <a:pt x="2562" y="8392"/>
                  </a:lnTo>
                  <a:lnTo>
                    <a:pt x="2998" y="8555"/>
                  </a:lnTo>
                  <a:lnTo>
                    <a:pt x="3434" y="8719"/>
                  </a:lnTo>
                  <a:lnTo>
                    <a:pt x="3924" y="8773"/>
                  </a:lnTo>
                  <a:lnTo>
                    <a:pt x="4360" y="8828"/>
                  </a:lnTo>
                  <a:lnTo>
                    <a:pt x="4796" y="8773"/>
                  </a:lnTo>
                  <a:lnTo>
                    <a:pt x="5232" y="8773"/>
                  </a:lnTo>
                  <a:lnTo>
                    <a:pt x="5668" y="8664"/>
                  </a:lnTo>
                  <a:lnTo>
                    <a:pt x="6104" y="8501"/>
                  </a:lnTo>
                  <a:lnTo>
                    <a:pt x="6485" y="8392"/>
                  </a:lnTo>
                  <a:lnTo>
                    <a:pt x="6867" y="8174"/>
                  </a:lnTo>
                  <a:lnTo>
                    <a:pt x="7248" y="7956"/>
                  </a:lnTo>
                  <a:lnTo>
                    <a:pt x="7575" y="7684"/>
                  </a:lnTo>
                  <a:lnTo>
                    <a:pt x="7739" y="7520"/>
                  </a:lnTo>
                  <a:lnTo>
                    <a:pt x="7902" y="7302"/>
                  </a:lnTo>
                  <a:lnTo>
                    <a:pt x="8065" y="6975"/>
                  </a:lnTo>
                  <a:lnTo>
                    <a:pt x="8229" y="6594"/>
                  </a:lnTo>
                  <a:lnTo>
                    <a:pt x="8392" y="6158"/>
                  </a:lnTo>
                  <a:lnTo>
                    <a:pt x="8501" y="5667"/>
                  </a:lnTo>
                  <a:lnTo>
                    <a:pt x="8610" y="5122"/>
                  </a:lnTo>
                  <a:lnTo>
                    <a:pt x="8665" y="4578"/>
                  </a:lnTo>
                  <a:lnTo>
                    <a:pt x="8665" y="4033"/>
                  </a:lnTo>
                  <a:lnTo>
                    <a:pt x="8556" y="3433"/>
                  </a:lnTo>
                  <a:lnTo>
                    <a:pt x="8392" y="2888"/>
                  </a:lnTo>
                  <a:lnTo>
                    <a:pt x="8174" y="2343"/>
                  </a:lnTo>
                  <a:lnTo>
                    <a:pt x="7847" y="1799"/>
                  </a:lnTo>
                  <a:lnTo>
                    <a:pt x="7412" y="1308"/>
                  </a:lnTo>
                  <a:lnTo>
                    <a:pt x="6867" y="818"/>
                  </a:lnTo>
                  <a:lnTo>
                    <a:pt x="6213" y="436"/>
                  </a:lnTo>
                  <a:lnTo>
                    <a:pt x="5886" y="273"/>
                  </a:lnTo>
                  <a:lnTo>
                    <a:pt x="5504" y="109"/>
                  </a:lnTo>
                  <a:lnTo>
                    <a:pt x="5123" y="55"/>
                  </a:lnTo>
                  <a:lnTo>
                    <a:pt x="4796"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1"/>
            <p:cNvSpPr/>
            <p:nvPr/>
          </p:nvSpPr>
          <p:spPr>
            <a:xfrm>
              <a:off x="2688972" y="4378899"/>
              <a:ext cx="544836" cy="6034"/>
            </a:xfrm>
            <a:custGeom>
              <a:avLst/>
              <a:gdLst/>
              <a:ahLst/>
              <a:cxnLst/>
              <a:rect l="l" t="t" r="r" b="b"/>
              <a:pathLst>
                <a:path w="23704" h="274" extrusionOk="0">
                  <a:moveTo>
                    <a:pt x="4741" y="1"/>
                  </a:moveTo>
                  <a:lnTo>
                    <a:pt x="1962" y="55"/>
                  </a:lnTo>
                  <a:lnTo>
                    <a:pt x="0" y="110"/>
                  </a:lnTo>
                  <a:lnTo>
                    <a:pt x="1962" y="164"/>
                  </a:lnTo>
                  <a:lnTo>
                    <a:pt x="4741" y="219"/>
                  </a:lnTo>
                  <a:lnTo>
                    <a:pt x="11770" y="273"/>
                  </a:lnTo>
                  <a:lnTo>
                    <a:pt x="18854" y="219"/>
                  </a:lnTo>
                  <a:lnTo>
                    <a:pt x="23649" y="164"/>
                  </a:lnTo>
                  <a:lnTo>
                    <a:pt x="23704" y="110"/>
                  </a:lnTo>
                  <a:lnTo>
                    <a:pt x="23649" y="55"/>
                  </a:lnTo>
                  <a:lnTo>
                    <a:pt x="1885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1"/>
            <p:cNvSpPr/>
            <p:nvPr/>
          </p:nvSpPr>
          <p:spPr>
            <a:xfrm>
              <a:off x="2900639" y="4196515"/>
              <a:ext cx="108972" cy="27616"/>
            </a:xfrm>
            <a:custGeom>
              <a:avLst/>
              <a:gdLst/>
              <a:ahLst/>
              <a:cxnLst/>
              <a:rect l="l" t="t" r="r" b="b"/>
              <a:pathLst>
                <a:path w="4741" h="1254" extrusionOk="0">
                  <a:moveTo>
                    <a:pt x="2834" y="0"/>
                  </a:moveTo>
                  <a:lnTo>
                    <a:pt x="2180" y="109"/>
                  </a:lnTo>
                  <a:lnTo>
                    <a:pt x="1580" y="273"/>
                  </a:lnTo>
                  <a:lnTo>
                    <a:pt x="1035" y="491"/>
                  </a:lnTo>
                  <a:lnTo>
                    <a:pt x="491" y="818"/>
                  </a:lnTo>
                  <a:lnTo>
                    <a:pt x="0" y="1199"/>
                  </a:lnTo>
                  <a:lnTo>
                    <a:pt x="0" y="1253"/>
                  </a:lnTo>
                  <a:lnTo>
                    <a:pt x="109" y="1253"/>
                  </a:lnTo>
                  <a:lnTo>
                    <a:pt x="1199" y="927"/>
                  </a:lnTo>
                  <a:lnTo>
                    <a:pt x="2343" y="654"/>
                  </a:lnTo>
                  <a:lnTo>
                    <a:pt x="3488" y="491"/>
                  </a:lnTo>
                  <a:lnTo>
                    <a:pt x="4632" y="327"/>
                  </a:lnTo>
                  <a:lnTo>
                    <a:pt x="4686" y="327"/>
                  </a:lnTo>
                  <a:lnTo>
                    <a:pt x="4741" y="218"/>
                  </a:lnTo>
                  <a:lnTo>
                    <a:pt x="4741" y="164"/>
                  </a:lnTo>
                  <a:lnTo>
                    <a:pt x="4632" y="109"/>
                  </a:lnTo>
                  <a:lnTo>
                    <a:pt x="4032" y="55"/>
                  </a:lnTo>
                  <a:lnTo>
                    <a:pt x="343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1"/>
            <p:cNvSpPr/>
            <p:nvPr/>
          </p:nvSpPr>
          <p:spPr>
            <a:xfrm>
              <a:off x="2926934" y="4212106"/>
              <a:ext cx="107731" cy="27616"/>
            </a:xfrm>
            <a:custGeom>
              <a:avLst/>
              <a:gdLst/>
              <a:ahLst/>
              <a:cxnLst/>
              <a:rect l="l" t="t" r="r" b="b"/>
              <a:pathLst>
                <a:path w="4687" h="1254" extrusionOk="0">
                  <a:moveTo>
                    <a:pt x="2779" y="1"/>
                  </a:moveTo>
                  <a:lnTo>
                    <a:pt x="2180" y="110"/>
                  </a:lnTo>
                  <a:lnTo>
                    <a:pt x="1581" y="273"/>
                  </a:lnTo>
                  <a:lnTo>
                    <a:pt x="981" y="491"/>
                  </a:lnTo>
                  <a:lnTo>
                    <a:pt x="491" y="763"/>
                  </a:lnTo>
                  <a:lnTo>
                    <a:pt x="0" y="1145"/>
                  </a:lnTo>
                  <a:lnTo>
                    <a:pt x="0" y="1254"/>
                  </a:lnTo>
                  <a:lnTo>
                    <a:pt x="55" y="1254"/>
                  </a:lnTo>
                  <a:lnTo>
                    <a:pt x="1199" y="927"/>
                  </a:lnTo>
                  <a:lnTo>
                    <a:pt x="2289" y="654"/>
                  </a:lnTo>
                  <a:lnTo>
                    <a:pt x="3433" y="436"/>
                  </a:lnTo>
                  <a:lnTo>
                    <a:pt x="4632" y="328"/>
                  </a:lnTo>
                  <a:lnTo>
                    <a:pt x="4687" y="273"/>
                  </a:lnTo>
                  <a:lnTo>
                    <a:pt x="4687" y="219"/>
                  </a:lnTo>
                  <a:lnTo>
                    <a:pt x="4687" y="110"/>
                  </a:lnTo>
                  <a:lnTo>
                    <a:pt x="4632" y="110"/>
                  </a:lnTo>
                  <a:lnTo>
                    <a:pt x="4033"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2951987" y="4226508"/>
              <a:ext cx="108972" cy="28827"/>
            </a:xfrm>
            <a:custGeom>
              <a:avLst/>
              <a:gdLst/>
              <a:ahLst/>
              <a:cxnLst/>
              <a:rect l="l" t="t" r="r" b="b"/>
              <a:pathLst>
                <a:path w="4741" h="1309" extrusionOk="0">
                  <a:moveTo>
                    <a:pt x="3433" y="0"/>
                  </a:moveTo>
                  <a:lnTo>
                    <a:pt x="2834" y="55"/>
                  </a:lnTo>
                  <a:lnTo>
                    <a:pt x="2180" y="109"/>
                  </a:lnTo>
                  <a:lnTo>
                    <a:pt x="1580" y="273"/>
                  </a:lnTo>
                  <a:lnTo>
                    <a:pt x="1036" y="491"/>
                  </a:lnTo>
                  <a:lnTo>
                    <a:pt x="491" y="818"/>
                  </a:lnTo>
                  <a:lnTo>
                    <a:pt x="0" y="1199"/>
                  </a:lnTo>
                  <a:lnTo>
                    <a:pt x="0" y="1254"/>
                  </a:lnTo>
                  <a:lnTo>
                    <a:pt x="109" y="1308"/>
                  </a:lnTo>
                  <a:lnTo>
                    <a:pt x="1199" y="981"/>
                  </a:lnTo>
                  <a:lnTo>
                    <a:pt x="2343" y="709"/>
                  </a:lnTo>
                  <a:lnTo>
                    <a:pt x="3488" y="491"/>
                  </a:lnTo>
                  <a:lnTo>
                    <a:pt x="4632" y="327"/>
                  </a:lnTo>
                  <a:lnTo>
                    <a:pt x="4686" y="327"/>
                  </a:lnTo>
                  <a:lnTo>
                    <a:pt x="4741" y="218"/>
                  </a:lnTo>
                  <a:lnTo>
                    <a:pt x="4686" y="164"/>
                  </a:lnTo>
                  <a:lnTo>
                    <a:pt x="4632" y="164"/>
                  </a:lnTo>
                  <a:lnTo>
                    <a:pt x="4033" y="55"/>
                  </a:lnTo>
                  <a:lnTo>
                    <a:pt x="343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2978282" y="4242100"/>
              <a:ext cx="107731" cy="27638"/>
            </a:xfrm>
            <a:custGeom>
              <a:avLst/>
              <a:gdLst/>
              <a:ahLst/>
              <a:cxnLst/>
              <a:rect l="l" t="t" r="r" b="b"/>
              <a:pathLst>
                <a:path w="4687" h="1255" extrusionOk="0">
                  <a:moveTo>
                    <a:pt x="3379" y="1"/>
                  </a:moveTo>
                  <a:lnTo>
                    <a:pt x="2780" y="55"/>
                  </a:lnTo>
                  <a:lnTo>
                    <a:pt x="2180" y="110"/>
                  </a:lnTo>
                  <a:lnTo>
                    <a:pt x="1581" y="273"/>
                  </a:lnTo>
                  <a:lnTo>
                    <a:pt x="981" y="491"/>
                  </a:lnTo>
                  <a:lnTo>
                    <a:pt x="436" y="818"/>
                  </a:lnTo>
                  <a:lnTo>
                    <a:pt x="1" y="1200"/>
                  </a:lnTo>
                  <a:lnTo>
                    <a:pt x="1" y="1254"/>
                  </a:lnTo>
                  <a:lnTo>
                    <a:pt x="55" y="1254"/>
                  </a:lnTo>
                  <a:lnTo>
                    <a:pt x="1145" y="927"/>
                  </a:lnTo>
                  <a:lnTo>
                    <a:pt x="2289" y="655"/>
                  </a:lnTo>
                  <a:lnTo>
                    <a:pt x="3433" y="491"/>
                  </a:lnTo>
                  <a:lnTo>
                    <a:pt x="4578" y="328"/>
                  </a:lnTo>
                  <a:lnTo>
                    <a:pt x="4687" y="273"/>
                  </a:lnTo>
                  <a:lnTo>
                    <a:pt x="4687" y="219"/>
                  </a:lnTo>
                  <a:lnTo>
                    <a:pt x="4687" y="164"/>
                  </a:lnTo>
                  <a:lnTo>
                    <a:pt x="4632" y="110"/>
                  </a:lnTo>
                  <a:lnTo>
                    <a:pt x="4033" y="55"/>
                  </a:lnTo>
                  <a:lnTo>
                    <a:pt x="3379"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2963250" y="4107701"/>
              <a:ext cx="115247" cy="98441"/>
            </a:xfrm>
            <a:custGeom>
              <a:avLst/>
              <a:gdLst/>
              <a:ahLst/>
              <a:cxnLst/>
              <a:rect l="l" t="t" r="r" b="b"/>
              <a:pathLst>
                <a:path w="5014" h="4470" extrusionOk="0">
                  <a:moveTo>
                    <a:pt x="3761" y="437"/>
                  </a:moveTo>
                  <a:lnTo>
                    <a:pt x="4087" y="491"/>
                  </a:lnTo>
                  <a:lnTo>
                    <a:pt x="4251" y="546"/>
                  </a:lnTo>
                  <a:lnTo>
                    <a:pt x="4360" y="600"/>
                  </a:lnTo>
                  <a:lnTo>
                    <a:pt x="4414" y="764"/>
                  </a:lnTo>
                  <a:lnTo>
                    <a:pt x="4469" y="927"/>
                  </a:lnTo>
                  <a:lnTo>
                    <a:pt x="4523" y="1200"/>
                  </a:lnTo>
                  <a:lnTo>
                    <a:pt x="4469" y="1472"/>
                  </a:lnTo>
                  <a:lnTo>
                    <a:pt x="4360" y="1799"/>
                  </a:lnTo>
                  <a:lnTo>
                    <a:pt x="4142" y="2126"/>
                  </a:lnTo>
                  <a:lnTo>
                    <a:pt x="3870" y="2398"/>
                  </a:lnTo>
                  <a:lnTo>
                    <a:pt x="3488" y="2616"/>
                  </a:lnTo>
                  <a:lnTo>
                    <a:pt x="2725" y="3052"/>
                  </a:lnTo>
                  <a:lnTo>
                    <a:pt x="2071" y="3325"/>
                  </a:lnTo>
                  <a:lnTo>
                    <a:pt x="1145" y="3706"/>
                  </a:lnTo>
                  <a:lnTo>
                    <a:pt x="219" y="4033"/>
                  </a:lnTo>
                  <a:lnTo>
                    <a:pt x="927" y="2998"/>
                  </a:lnTo>
                  <a:lnTo>
                    <a:pt x="1635" y="1963"/>
                  </a:lnTo>
                  <a:lnTo>
                    <a:pt x="2071" y="1527"/>
                  </a:lnTo>
                  <a:lnTo>
                    <a:pt x="2453" y="1091"/>
                  </a:lnTo>
                  <a:lnTo>
                    <a:pt x="2725" y="873"/>
                  </a:lnTo>
                  <a:lnTo>
                    <a:pt x="2998" y="709"/>
                  </a:lnTo>
                  <a:lnTo>
                    <a:pt x="3379" y="546"/>
                  </a:lnTo>
                  <a:lnTo>
                    <a:pt x="3761" y="437"/>
                  </a:lnTo>
                  <a:close/>
                  <a:moveTo>
                    <a:pt x="3597" y="1"/>
                  </a:moveTo>
                  <a:lnTo>
                    <a:pt x="3270" y="55"/>
                  </a:lnTo>
                  <a:lnTo>
                    <a:pt x="2943" y="219"/>
                  </a:lnTo>
                  <a:lnTo>
                    <a:pt x="2671" y="382"/>
                  </a:lnTo>
                  <a:lnTo>
                    <a:pt x="2398" y="600"/>
                  </a:lnTo>
                  <a:lnTo>
                    <a:pt x="2017" y="927"/>
                  </a:lnTo>
                  <a:lnTo>
                    <a:pt x="1635" y="1363"/>
                  </a:lnTo>
                  <a:lnTo>
                    <a:pt x="1308" y="1799"/>
                  </a:lnTo>
                  <a:lnTo>
                    <a:pt x="982" y="2235"/>
                  </a:lnTo>
                  <a:lnTo>
                    <a:pt x="709" y="2671"/>
                  </a:lnTo>
                  <a:lnTo>
                    <a:pt x="437" y="3161"/>
                  </a:lnTo>
                  <a:lnTo>
                    <a:pt x="219" y="3652"/>
                  </a:lnTo>
                  <a:lnTo>
                    <a:pt x="1" y="4197"/>
                  </a:lnTo>
                  <a:lnTo>
                    <a:pt x="55" y="4251"/>
                  </a:lnTo>
                  <a:lnTo>
                    <a:pt x="110" y="4415"/>
                  </a:lnTo>
                  <a:lnTo>
                    <a:pt x="219" y="4469"/>
                  </a:lnTo>
                  <a:lnTo>
                    <a:pt x="273" y="4469"/>
                  </a:lnTo>
                  <a:lnTo>
                    <a:pt x="2235" y="3761"/>
                  </a:lnTo>
                  <a:lnTo>
                    <a:pt x="3216" y="3325"/>
                  </a:lnTo>
                  <a:lnTo>
                    <a:pt x="3652" y="3052"/>
                  </a:lnTo>
                  <a:lnTo>
                    <a:pt x="4087" y="2725"/>
                  </a:lnTo>
                  <a:lnTo>
                    <a:pt x="4305" y="2562"/>
                  </a:lnTo>
                  <a:lnTo>
                    <a:pt x="4523" y="2289"/>
                  </a:lnTo>
                  <a:lnTo>
                    <a:pt x="4741" y="2017"/>
                  </a:lnTo>
                  <a:lnTo>
                    <a:pt x="4905" y="1745"/>
                  </a:lnTo>
                  <a:lnTo>
                    <a:pt x="4959" y="1418"/>
                  </a:lnTo>
                  <a:lnTo>
                    <a:pt x="5014" y="1145"/>
                  </a:lnTo>
                  <a:lnTo>
                    <a:pt x="4959" y="818"/>
                  </a:lnTo>
                  <a:lnTo>
                    <a:pt x="4796" y="491"/>
                  </a:lnTo>
                  <a:lnTo>
                    <a:pt x="4523" y="219"/>
                  </a:lnTo>
                  <a:lnTo>
                    <a:pt x="4251" y="55"/>
                  </a:lnTo>
                  <a:lnTo>
                    <a:pt x="3924"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2843016" y="4129304"/>
              <a:ext cx="129038" cy="76837"/>
            </a:xfrm>
            <a:custGeom>
              <a:avLst/>
              <a:gdLst/>
              <a:ahLst/>
              <a:cxnLst/>
              <a:rect l="l" t="t" r="r" b="b"/>
              <a:pathLst>
                <a:path w="5614" h="3489" extrusionOk="0">
                  <a:moveTo>
                    <a:pt x="1472" y="491"/>
                  </a:moveTo>
                  <a:lnTo>
                    <a:pt x="1853" y="546"/>
                  </a:lnTo>
                  <a:lnTo>
                    <a:pt x="2180" y="655"/>
                  </a:lnTo>
                  <a:lnTo>
                    <a:pt x="2453" y="764"/>
                  </a:lnTo>
                  <a:lnTo>
                    <a:pt x="2998" y="1091"/>
                  </a:lnTo>
                  <a:lnTo>
                    <a:pt x="3488" y="1417"/>
                  </a:lnTo>
                  <a:lnTo>
                    <a:pt x="4469" y="2235"/>
                  </a:lnTo>
                  <a:lnTo>
                    <a:pt x="5395" y="3052"/>
                  </a:lnTo>
                  <a:lnTo>
                    <a:pt x="5395" y="3052"/>
                  </a:lnTo>
                  <a:lnTo>
                    <a:pt x="4414" y="2943"/>
                  </a:lnTo>
                  <a:lnTo>
                    <a:pt x="3379" y="2834"/>
                  </a:lnTo>
                  <a:lnTo>
                    <a:pt x="2671" y="2725"/>
                  </a:lnTo>
                  <a:lnTo>
                    <a:pt x="1853" y="2507"/>
                  </a:lnTo>
                  <a:lnTo>
                    <a:pt x="1472" y="2398"/>
                  </a:lnTo>
                  <a:lnTo>
                    <a:pt x="1090" y="2180"/>
                  </a:lnTo>
                  <a:lnTo>
                    <a:pt x="818" y="1962"/>
                  </a:lnTo>
                  <a:lnTo>
                    <a:pt x="600" y="1635"/>
                  </a:lnTo>
                  <a:lnTo>
                    <a:pt x="545" y="1363"/>
                  </a:lnTo>
                  <a:lnTo>
                    <a:pt x="491" y="1145"/>
                  </a:lnTo>
                  <a:lnTo>
                    <a:pt x="491" y="927"/>
                  </a:lnTo>
                  <a:lnTo>
                    <a:pt x="545" y="818"/>
                  </a:lnTo>
                  <a:lnTo>
                    <a:pt x="654" y="655"/>
                  </a:lnTo>
                  <a:lnTo>
                    <a:pt x="763" y="600"/>
                  </a:lnTo>
                  <a:lnTo>
                    <a:pt x="1090" y="491"/>
                  </a:lnTo>
                  <a:close/>
                  <a:moveTo>
                    <a:pt x="1090" y="1"/>
                  </a:moveTo>
                  <a:lnTo>
                    <a:pt x="818" y="110"/>
                  </a:lnTo>
                  <a:lnTo>
                    <a:pt x="491" y="219"/>
                  </a:lnTo>
                  <a:lnTo>
                    <a:pt x="273" y="491"/>
                  </a:lnTo>
                  <a:lnTo>
                    <a:pt x="110" y="764"/>
                  </a:lnTo>
                  <a:lnTo>
                    <a:pt x="1" y="1145"/>
                  </a:lnTo>
                  <a:lnTo>
                    <a:pt x="1" y="1472"/>
                  </a:lnTo>
                  <a:lnTo>
                    <a:pt x="110" y="1744"/>
                  </a:lnTo>
                  <a:lnTo>
                    <a:pt x="273" y="2017"/>
                  </a:lnTo>
                  <a:lnTo>
                    <a:pt x="491" y="2289"/>
                  </a:lnTo>
                  <a:lnTo>
                    <a:pt x="763" y="2453"/>
                  </a:lnTo>
                  <a:lnTo>
                    <a:pt x="1036" y="2671"/>
                  </a:lnTo>
                  <a:lnTo>
                    <a:pt x="1308" y="2780"/>
                  </a:lnTo>
                  <a:lnTo>
                    <a:pt x="1799" y="2998"/>
                  </a:lnTo>
                  <a:lnTo>
                    <a:pt x="2289" y="3107"/>
                  </a:lnTo>
                  <a:lnTo>
                    <a:pt x="3324" y="3270"/>
                  </a:lnTo>
                  <a:lnTo>
                    <a:pt x="5395" y="3488"/>
                  </a:lnTo>
                  <a:lnTo>
                    <a:pt x="5559" y="3379"/>
                  </a:lnTo>
                  <a:lnTo>
                    <a:pt x="5613" y="3270"/>
                  </a:lnTo>
                  <a:lnTo>
                    <a:pt x="5613" y="3216"/>
                  </a:lnTo>
                  <a:lnTo>
                    <a:pt x="5613" y="3161"/>
                  </a:lnTo>
                  <a:lnTo>
                    <a:pt x="5286" y="2671"/>
                  </a:lnTo>
                  <a:lnTo>
                    <a:pt x="4959" y="2289"/>
                  </a:lnTo>
                  <a:lnTo>
                    <a:pt x="4578" y="1853"/>
                  </a:lnTo>
                  <a:lnTo>
                    <a:pt x="4196" y="1472"/>
                  </a:lnTo>
                  <a:lnTo>
                    <a:pt x="3815" y="1145"/>
                  </a:lnTo>
                  <a:lnTo>
                    <a:pt x="3379" y="818"/>
                  </a:lnTo>
                  <a:lnTo>
                    <a:pt x="2889" y="491"/>
                  </a:lnTo>
                  <a:lnTo>
                    <a:pt x="2398" y="273"/>
                  </a:lnTo>
                  <a:lnTo>
                    <a:pt x="2126" y="110"/>
                  </a:lnTo>
                  <a:lnTo>
                    <a:pt x="1799" y="55"/>
                  </a:lnTo>
                  <a:lnTo>
                    <a:pt x="1472"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2106560" y="4416094"/>
              <a:ext cx="543595" cy="39640"/>
            </a:xfrm>
            <a:custGeom>
              <a:avLst/>
              <a:gdLst/>
              <a:ahLst/>
              <a:cxnLst/>
              <a:rect l="l" t="t" r="r" b="b"/>
              <a:pathLst>
                <a:path w="23650" h="1800" extrusionOk="0">
                  <a:moveTo>
                    <a:pt x="1" y="1"/>
                  </a:moveTo>
                  <a:lnTo>
                    <a:pt x="1963" y="219"/>
                  </a:lnTo>
                  <a:lnTo>
                    <a:pt x="4796" y="491"/>
                  </a:lnTo>
                  <a:lnTo>
                    <a:pt x="11771" y="1036"/>
                  </a:lnTo>
                  <a:lnTo>
                    <a:pt x="18800" y="1527"/>
                  </a:lnTo>
                  <a:lnTo>
                    <a:pt x="23595" y="1799"/>
                  </a:lnTo>
                  <a:lnTo>
                    <a:pt x="23650" y="1799"/>
                  </a:lnTo>
                  <a:lnTo>
                    <a:pt x="23595" y="1745"/>
                  </a:lnTo>
                  <a:lnTo>
                    <a:pt x="18800" y="1309"/>
                  </a:lnTo>
                  <a:lnTo>
                    <a:pt x="11825" y="764"/>
                  </a:lnTo>
                  <a:lnTo>
                    <a:pt x="4796" y="219"/>
                  </a:lnTo>
                  <a:lnTo>
                    <a:pt x="1963" y="55"/>
                  </a:lnTo>
                  <a:lnTo>
                    <a:pt x="1"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2742826" y="1590151"/>
              <a:ext cx="25077" cy="12024"/>
            </a:xfrm>
            <a:custGeom>
              <a:avLst/>
              <a:gdLst/>
              <a:ahLst/>
              <a:cxnLst/>
              <a:rect l="l" t="t" r="r" b="b"/>
              <a:pathLst>
                <a:path w="1091" h="546" extrusionOk="0">
                  <a:moveTo>
                    <a:pt x="273" y="1"/>
                  </a:moveTo>
                  <a:lnTo>
                    <a:pt x="164" y="110"/>
                  </a:lnTo>
                  <a:lnTo>
                    <a:pt x="55" y="164"/>
                  </a:lnTo>
                  <a:lnTo>
                    <a:pt x="0" y="328"/>
                  </a:lnTo>
                  <a:lnTo>
                    <a:pt x="109" y="437"/>
                  </a:lnTo>
                  <a:lnTo>
                    <a:pt x="273" y="491"/>
                  </a:lnTo>
                  <a:lnTo>
                    <a:pt x="491" y="546"/>
                  </a:lnTo>
                  <a:lnTo>
                    <a:pt x="872" y="546"/>
                  </a:lnTo>
                  <a:lnTo>
                    <a:pt x="1036" y="491"/>
                  </a:lnTo>
                  <a:lnTo>
                    <a:pt x="1036" y="437"/>
                  </a:lnTo>
                  <a:lnTo>
                    <a:pt x="1090" y="328"/>
                  </a:lnTo>
                  <a:lnTo>
                    <a:pt x="1036" y="273"/>
                  </a:lnTo>
                  <a:lnTo>
                    <a:pt x="1036" y="164"/>
                  </a:lnTo>
                  <a:lnTo>
                    <a:pt x="763" y="55"/>
                  </a:lnTo>
                  <a:lnTo>
                    <a:pt x="54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2670171" y="1603364"/>
              <a:ext cx="22571" cy="14403"/>
            </a:xfrm>
            <a:custGeom>
              <a:avLst/>
              <a:gdLst/>
              <a:ahLst/>
              <a:cxnLst/>
              <a:rect l="l" t="t" r="r" b="b"/>
              <a:pathLst>
                <a:path w="982" h="654" extrusionOk="0">
                  <a:moveTo>
                    <a:pt x="437" y="0"/>
                  </a:moveTo>
                  <a:lnTo>
                    <a:pt x="219" y="163"/>
                  </a:lnTo>
                  <a:lnTo>
                    <a:pt x="1" y="327"/>
                  </a:lnTo>
                  <a:lnTo>
                    <a:pt x="1" y="436"/>
                  </a:lnTo>
                  <a:lnTo>
                    <a:pt x="1" y="545"/>
                  </a:lnTo>
                  <a:lnTo>
                    <a:pt x="55" y="599"/>
                  </a:lnTo>
                  <a:lnTo>
                    <a:pt x="110" y="654"/>
                  </a:lnTo>
                  <a:lnTo>
                    <a:pt x="273" y="654"/>
                  </a:lnTo>
                  <a:lnTo>
                    <a:pt x="655" y="545"/>
                  </a:lnTo>
                  <a:lnTo>
                    <a:pt x="818" y="436"/>
                  </a:lnTo>
                  <a:lnTo>
                    <a:pt x="982" y="327"/>
                  </a:lnTo>
                  <a:lnTo>
                    <a:pt x="982" y="163"/>
                  </a:lnTo>
                  <a:lnTo>
                    <a:pt x="927" y="55"/>
                  </a:lnTo>
                  <a:lnTo>
                    <a:pt x="818"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2671435" y="1640559"/>
              <a:ext cx="20066" cy="12024"/>
            </a:xfrm>
            <a:custGeom>
              <a:avLst/>
              <a:gdLst/>
              <a:ahLst/>
              <a:cxnLst/>
              <a:rect l="l" t="t" r="r" b="b"/>
              <a:pathLst>
                <a:path w="873" h="546" extrusionOk="0">
                  <a:moveTo>
                    <a:pt x="709" y="0"/>
                  </a:moveTo>
                  <a:lnTo>
                    <a:pt x="545" y="164"/>
                  </a:lnTo>
                  <a:lnTo>
                    <a:pt x="382" y="273"/>
                  </a:lnTo>
                  <a:lnTo>
                    <a:pt x="273" y="273"/>
                  </a:lnTo>
                  <a:lnTo>
                    <a:pt x="218" y="218"/>
                  </a:lnTo>
                  <a:lnTo>
                    <a:pt x="0" y="55"/>
                  </a:lnTo>
                  <a:lnTo>
                    <a:pt x="0" y="55"/>
                  </a:lnTo>
                  <a:lnTo>
                    <a:pt x="55" y="273"/>
                  </a:lnTo>
                  <a:lnTo>
                    <a:pt x="109" y="436"/>
                  </a:lnTo>
                  <a:lnTo>
                    <a:pt x="273" y="545"/>
                  </a:lnTo>
                  <a:lnTo>
                    <a:pt x="600" y="545"/>
                  </a:lnTo>
                  <a:lnTo>
                    <a:pt x="709" y="436"/>
                  </a:lnTo>
                  <a:lnTo>
                    <a:pt x="818" y="273"/>
                  </a:lnTo>
                  <a:lnTo>
                    <a:pt x="872" y="55"/>
                  </a:lnTo>
                  <a:lnTo>
                    <a:pt x="763"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2750342" y="1636947"/>
              <a:ext cx="12550" cy="21626"/>
            </a:xfrm>
            <a:custGeom>
              <a:avLst/>
              <a:gdLst/>
              <a:ahLst/>
              <a:cxnLst/>
              <a:rect l="l" t="t" r="r" b="b"/>
              <a:pathLst>
                <a:path w="546" h="982" extrusionOk="0">
                  <a:moveTo>
                    <a:pt x="0" y="1"/>
                  </a:moveTo>
                  <a:lnTo>
                    <a:pt x="0" y="1"/>
                  </a:lnTo>
                  <a:lnTo>
                    <a:pt x="0" y="1"/>
                  </a:lnTo>
                  <a:lnTo>
                    <a:pt x="55" y="273"/>
                  </a:lnTo>
                  <a:lnTo>
                    <a:pt x="109" y="600"/>
                  </a:lnTo>
                  <a:lnTo>
                    <a:pt x="164" y="764"/>
                  </a:lnTo>
                  <a:lnTo>
                    <a:pt x="273" y="873"/>
                  </a:lnTo>
                  <a:lnTo>
                    <a:pt x="382" y="927"/>
                  </a:lnTo>
                  <a:lnTo>
                    <a:pt x="545" y="982"/>
                  </a:lnTo>
                  <a:lnTo>
                    <a:pt x="545" y="982"/>
                  </a:lnTo>
                  <a:lnTo>
                    <a:pt x="436" y="927"/>
                  </a:lnTo>
                  <a:lnTo>
                    <a:pt x="327" y="818"/>
                  </a:lnTo>
                  <a:lnTo>
                    <a:pt x="164" y="600"/>
                  </a:lnTo>
                  <a:lnTo>
                    <a:pt x="109" y="328"/>
                  </a:lnTo>
                  <a:lnTo>
                    <a:pt x="55" y="1"/>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2750342" y="1636947"/>
              <a:ext cx="12550" cy="21626"/>
            </a:xfrm>
            <a:custGeom>
              <a:avLst/>
              <a:gdLst/>
              <a:ahLst/>
              <a:cxnLst/>
              <a:rect l="l" t="t" r="r" b="b"/>
              <a:pathLst>
                <a:path w="546" h="982" fill="none" extrusionOk="0">
                  <a:moveTo>
                    <a:pt x="0" y="1"/>
                  </a:moveTo>
                  <a:lnTo>
                    <a:pt x="0" y="1"/>
                  </a:lnTo>
                  <a:lnTo>
                    <a:pt x="55" y="1"/>
                  </a:lnTo>
                  <a:lnTo>
                    <a:pt x="55" y="1"/>
                  </a:lnTo>
                  <a:lnTo>
                    <a:pt x="55" y="1"/>
                  </a:lnTo>
                  <a:lnTo>
                    <a:pt x="109" y="328"/>
                  </a:lnTo>
                  <a:lnTo>
                    <a:pt x="164" y="600"/>
                  </a:lnTo>
                  <a:lnTo>
                    <a:pt x="327" y="818"/>
                  </a:lnTo>
                  <a:lnTo>
                    <a:pt x="436" y="927"/>
                  </a:lnTo>
                  <a:lnTo>
                    <a:pt x="545" y="9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2750342" y="1636947"/>
              <a:ext cx="12550" cy="21626"/>
            </a:xfrm>
            <a:custGeom>
              <a:avLst/>
              <a:gdLst/>
              <a:ahLst/>
              <a:cxnLst/>
              <a:rect l="l" t="t" r="r" b="b"/>
              <a:pathLst>
                <a:path w="546" h="982" fill="none" extrusionOk="0">
                  <a:moveTo>
                    <a:pt x="545" y="982"/>
                  </a:moveTo>
                  <a:lnTo>
                    <a:pt x="545" y="982"/>
                  </a:lnTo>
                  <a:lnTo>
                    <a:pt x="382" y="927"/>
                  </a:lnTo>
                  <a:lnTo>
                    <a:pt x="273" y="873"/>
                  </a:lnTo>
                  <a:lnTo>
                    <a:pt x="164" y="764"/>
                  </a:lnTo>
                  <a:lnTo>
                    <a:pt x="109" y="600"/>
                  </a:lnTo>
                  <a:lnTo>
                    <a:pt x="55" y="273"/>
                  </a:lnTo>
                  <a:lnTo>
                    <a:pt x="0" y="1"/>
                  </a:lnTo>
                  <a:lnTo>
                    <a:pt x="545" y="9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2750342" y="1626157"/>
              <a:ext cx="20066" cy="27616"/>
            </a:xfrm>
            <a:custGeom>
              <a:avLst/>
              <a:gdLst/>
              <a:ahLst/>
              <a:cxnLst/>
              <a:rect l="l" t="t" r="r" b="b"/>
              <a:pathLst>
                <a:path w="873" h="1254" extrusionOk="0">
                  <a:moveTo>
                    <a:pt x="327" y="0"/>
                  </a:moveTo>
                  <a:lnTo>
                    <a:pt x="164" y="109"/>
                  </a:lnTo>
                  <a:lnTo>
                    <a:pt x="55" y="273"/>
                  </a:lnTo>
                  <a:lnTo>
                    <a:pt x="0" y="491"/>
                  </a:lnTo>
                  <a:lnTo>
                    <a:pt x="55" y="709"/>
                  </a:lnTo>
                  <a:lnTo>
                    <a:pt x="109" y="927"/>
                  </a:lnTo>
                  <a:lnTo>
                    <a:pt x="218" y="1145"/>
                  </a:lnTo>
                  <a:lnTo>
                    <a:pt x="382" y="1254"/>
                  </a:lnTo>
                  <a:lnTo>
                    <a:pt x="545" y="1254"/>
                  </a:lnTo>
                  <a:lnTo>
                    <a:pt x="709" y="1199"/>
                  </a:lnTo>
                  <a:lnTo>
                    <a:pt x="818" y="981"/>
                  </a:lnTo>
                  <a:lnTo>
                    <a:pt x="872" y="763"/>
                  </a:lnTo>
                  <a:lnTo>
                    <a:pt x="872" y="545"/>
                  </a:lnTo>
                  <a:lnTo>
                    <a:pt x="818" y="327"/>
                  </a:lnTo>
                  <a:lnTo>
                    <a:pt x="709" y="164"/>
                  </a:lnTo>
                  <a:lnTo>
                    <a:pt x="545" y="55"/>
                  </a:lnTo>
                  <a:lnTo>
                    <a:pt x="327"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2761604" y="1623756"/>
              <a:ext cx="16319" cy="13214"/>
            </a:xfrm>
            <a:custGeom>
              <a:avLst/>
              <a:gdLst/>
              <a:ahLst/>
              <a:cxnLst/>
              <a:rect l="l" t="t" r="r" b="b"/>
              <a:pathLst>
                <a:path w="710" h="600" extrusionOk="0">
                  <a:moveTo>
                    <a:pt x="709" y="0"/>
                  </a:moveTo>
                  <a:lnTo>
                    <a:pt x="600" y="218"/>
                  </a:lnTo>
                  <a:lnTo>
                    <a:pt x="491" y="273"/>
                  </a:lnTo>
                  <a:lnTo>
                    <a:pt x="437" y="327"/>
                  </a:lnTo>
                  <a:lnTo>
                    <a:pt x="273" y="273"/>
                  </a:lnTo>
                  <a:lnTo>
                    <a:pt x="110" y="164"/>
                  </a:lnTo>
                  <a:lnTo>
                    <a:pt x="55" y="164"/>
                  </a:lnTo>
                  <a:lnTo>
                    <a:pt x="1" y="218"/>
                  </a:lnTo>
                  <a:lnTo>
                    <a:pt x="110" y="382"/>
                  </a:lnTo>
                  <a:lnTo>
                    <a:pt x="219" y="545"/>
                  </a:lnTo>
                  <a:lnTo>
                    <a:pt x="328" y="600"/>
                  </a:lnTo>
                  <a:lnTo>
                    <a:pt x="491" y="600"/>
                  </a:lnTo>
                  <a:lnTo>
                    <a:pt x="655" y="491"/>
                  </a:lnTo>
                  <a:lnTo>
                    <a:pt x="709" y="327"/>
                  </a:lnTo>
                  <a:lnTo>
                    <a:pt x="709" y="164"/>
                  </a:lnTo>
                  <a:lnTo>
                    <a:pt x="709" y="0"/>
                  </a:lnTo>
                  <a:close/>
                </a:path>
              </a:pathLst>
            </a:custGeom>
            <a:solidFill>
              <a:srgbClr val="112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2717772" y="1633358"/>
              <a:ext cx="31329" cy="13213"/>
            </a:xfrm>
            <a:custGeom>
              <a:avLst/>
              <a:gdLst/>
              <a:ahLst/>
              <a:cxnLst/>
              <a:rect l="l" t="t" r="r" b="b"/>
              <a:pathLst>
                <a:path w="1363" h="600" extrusionOk="0">
                  <a:moveTo>
                    <a:pt x="763" y="0"/>
                  </a:moveTo>
                  <a:lnTo>
                    <a:pt x="545" y="55"/>
                  </a:lnTo>
                  <a:lnTo>
                    <a:pt x="218" y="218"/>
                  </a:lnTo>
                  <a:lnTo>
                    <a:pt x="0" y="436"/>
                  </a:lnTo>
                  <a:lnTo>
                    <a:pt x="218" y="600"/>
                  </a:lnTo>
                  <a:lnTo>
                    <a:pt x="273" y="491"/>
                  </a:lnTo>
                  <a:lnTo>
                    <a:pt x="545" y="327"/>
                  </a:lnTo>
                  <a:lnTo>
                    <a:pt x="654" y="273"/>
                  </a:lnTo>
                  <a:lnTo>
                    <a:pt x="818" y="218"/>
                  </a:lnTo>
                  <a:lnTo>
                    <a:pt x="1036" y="273"/>
                  </a:lnTo>
                  <a:lnTo>
                    <a:pt x="1199" y="327"/>
                  </a:lnTo>
                  <a:lnTo>
                    <a:pt x="1363" y="164"/>
                  </a:lnTo>
                  <a:lnTo>
                    <a:pt x="1145" y="55"/>
                  </a:lnTo>
                  <a:lnTo>
                    <a:pt x="927"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51"/>
          <p:cNvSpPr txBox="1">
            <a:spLocks noGrp="1"/>
          </p:cNvSpPr>
          <p:nvPr>
            <p:ph type="subTitle" idx="2"/>
          </p:nvPr>
        </p:nvSpPr>
        <p:spPr>
          <a:xfrm>
            <a:off x="3711686" y="2276441"/>
            <a:ext cx="3148500" cy="358500"/>
          </a:xfrm>
          <a:prstGeom prst="rect">
            <a:avLst/>
          </a:prstGeom>
        </p:spPr>
        <p:txBody>
          <a:bodyPr spcFirstLastPara="1" wrap="square" lIns="91425" tIns="91425" rIns="91425" bIns="91425" anchor="t" anchorCtr="0">
            <a:noAutofit/>
          </a:bodyPr>
          <a:lstStyle/>
          <a:p>
            <a:pPr marL="0" lvl="0" indent="0">
              <a:spcAft>
                <a:spcPts val="1600"/>
              </a:spcAft>
            </a:pPr>
            <a:r>
              <a:rPr lang="en-AU" dirty="0" err="1"/>
              <a:t>Penyimpanan</a:t>
            </a:r>
            <a:r>
              <a:rPr lang="en-AU" dirty="0"/>
              <a:t> </a:t>
            </a:r>
            <a:r>
              <a:rPr lang="en-AU" dirty="0" err="1"/>
              <a:t>dan</a:t>
            </a:r>
            <a:r>
              <a:rPr lang="en-AU" dirty="0"/>
              <a:t> </a:t>
            </a:r>
            <a:r>
              <a:rPr lang="en-AU" dirty="0" err="1"/>
              <a:t>pencatatan</a:t>
            </a:r>
            <a:r>
              <a:rPr lang="en-AU" dirty="0"/>
              <a:t> data </a:t>
            </a:r>
            <a:r>
              <a:rPr lang="en-AU" dirty="0" err="1"/>
              <a:t>dalam</a:t>
            </a:r>
            <a:r>
              <a:rPr lang="en-AU" dirty="0"/>
              <a:t> </a:t>
            </a:r>
            <a:r>
              <a:rPr lang="en-AU" dirty="0" err="1"/>
              <a:t>sistem</a:t>
            </a:r>
            <a:endParaRPr lang="en-AU" dirty="0"/>
          </a:p>
        </p:txBody>
      </p:sp>
      <p:sp>
        <p:nvSpPr>
          <p:cNvPr id="1857" name="Google Shape;1857;p51"/>
          <p:cNvSpPr txBox="1">
            <a:spLocks noGrp="1"/>
          </p:cNvSpPr>
          <p:nvPr>
            <p:ph type="subTitle" idx="3"/>
          </p:nvPr>
        </p:nvSpPr>
        <p:spPr>
          <a:xfrm>
            <a:off x="3711686" y="2816482"/>
            <a:ext cx="3148500" cy="35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Tampilan web yang responsif terhadap ukuran handphone</a:t>
            </a:r>
            <a:endParaRPr dirty="0"/>
          </a:p>
        </p:txBody>
      </p:sp>
      <p:sp>
        <p:nvSpPr>
          <p:cNvPr id="1858" name="Google Shape;1858;p51"/>
          <p:cNvSpPr txBox="1">
            <a:spLocks noGrp="1"/>
          </p:cNvSpPr>
          <p:nvPr>
            <p:ph type="subTitle" idx="4"/>
          </p:nvPr>
        </p:nvSpPr>
        <p:spPr>
          <a:xfrm>
            <a:off x="3711686" y="3356524"/>
            <a:ext cx="3148500" cy="35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AU" dirty="0" err="1" smtClean="0"/>
              <a:t>Perancangan</a:t>
            </a:r>
            <a:r>
              <a:rPr lang="en-AU" dirty="0" smtClean="0"/>
              <a:t> UI/UX </a:t>
            </a:r>
            <a:r>
              <a:rPr lang="en-AU" dirty="0" err="1" smtClean="0"/>
              <a:t>sesuai</a:t>
            </a:r>
            <a:r>
              <a:rPr lang="en-AU" dirty="0" smtClean="0"/>
              <a:t> </a:t>
            </a:r>
            <a:r>
              <a:rPr lang="en-AU" dirty="0" err="1" smtClean="0"/>
              <a:t>pengalaman</a:t>
            </a:r>
            <a:r>
              <a:rPr lang="en-AU" dirty="0" smtClean="0"/>
              <a:t> </a:t>
            </a:r>
            <a:r>
              <a:rPr lang="en-AU" dirty="0" err="1" smtClean="0"/>
              <a:t>pengguna</a:t>
            </a:r>
            <a:endParaRPr dirty="0"/>
          </a:p>
        </p:txBody>
      </p:sp>
      <p:sp>
        <p:nvSpPr>
          <p:cNvPr id="1860" name="Google Shape;1860;p51">
            <a:hlinkClick r:id="rId3" action="ppaction://hlinksldjump"/>
          </p:cNvPr>
          <p:cNvSpPr/>
          <p:nvPr/>
        </p:nvSpPr>
        <p:spPr>
          <a:xfrm>
            <a:off x="369950" y="359900"/>
            <a:ext cx="223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a:hlinkClick r:id="rId4" action="ppaction://hlinksldjump"/>
          </p:cNvPr>
          <p:cNvSpPr txBox="1"/>
          <p:nvPr/>
        </p:nvSpPr>
        <p:spPr>
          <a:xfrm>
            <a:off x="172700" y="931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Raleway"/>
                <a:ea typeface="Raleway"/>
                <a:cs typeface="Raleway"/>
                <a:sym typeface="Raleway"/>
              </a:rPr>
              <a:t>mon</a:t>
            </a:r>
            <a:endParaRPr sz="1600" b="1">
              <a:solidFill>
                <a:schemeClr val="dk2"/>
              </a:solidFill>
              <a:latin typeface="Raleway"/>
              <a:ea typeface="Raleway"/>
              <a:cs typeface="Raleway"/>
              <a:sym typeface="Raleway"/>
            </a:endParaRPr>
          </a:p>
        </p:txBody>
      </p:sp>
      <p:sp>
        <p:nvSpPr>
          <p:cNvPr id="1862" name="Google Shape;1862;p51">
            <a:hlinkClick r:id="rId5" action="ppaction://hlinksldjump"/>
          </p:cNvPr>
          <p:cNvSpPr txBox="1"/>
          <p:nvPr/>
        </p:nvSpPr>
        <p:spPr>
          <a:xfrm>
            <a:off x="172700" y="13749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tue</a:t>
            </a:r>
            <a:endParaRPr sz="1600" b="1">
              <a:solidFill>
                <a:schemeClr val="lt1"/>
              </a:solidFill>
              <a:latin typeface="Raleway"/>
              <a:ea typeface="Raleway"/>
              <a:cs typeface="Raleway"/>
              <a:sym typeface="Raleway"/>
            </a:endParaRPr>
          </a:p>
        </p:txBody>
      </p:sp>
      <p:sp>
        <p:nvSpPr>
          <p:cNvPr id="1863" name="Google Shape;1863;p51">
            <a:hlinkClick r:id=""/>
          </p:cNvPr>
          <p:cNvSpPr txBox="1"/>
          <p:nvPr/>
        </p:nvSpPr>
        <p:spPr>
          <a:xfrm>
            <a:off x="172700" y="18186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wed</a:t>
            </a:r>
            <a:endParaRPr sz="1600" b="1">
              <a:solidFill>
                <a:schemeClr val="lt1"/>
              </a:solidFill>
              <a:latin typeface="Raleway"/>
              <a:ea typeface="Raleway"/>
              <a:cs typeface="Raleway"/>
              <a:sym typeface="Raleway"/>
            </a:endParaRPr>
          </a:p>
        </p:txBody>
      </p:sp>
      <p:sp>
        <p:nvSpPr>
          <p:cNvPr id="1864" name="Google Shape;1864;p51">
            <a:hlinkClick r:id="" action="ppaction://noaction"/>
          </p:cNvPr>
          <p:cNvSpPr txBox="1"/>
          <p:nvPr/>
        </p:nvSpPr>
        <p:spPr>
          <a:xfrm>
            <a:off x="172700" y="226243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thu</a:t>
            </a:r>
            <a:endParaRPr sz="1600" b="1">
              <a:solidFill>
                <a:schemeClr val="lt1"/>
              </a:solidFill>
              <a:latin typeface="Raleway"/>
              <a:ea typeface="Raleway"/>
              <a:cs typeface="Raleway"/>
              <a:sym typeface="Raleway"/>
            </a:endParaRPr>
          </a:p>
        </p:txBody>
      </p:sp>
      <p:sp>
        <p:nvSpPr>
          <p:cNvPr id="1865" name="Google Shape;1865;p51">
            <a:hlinkClick r:id="" action="ppaction://noaction"/>
          </p:cNvPr>
          <p:cNvSpPr txBox="1"/>
          <p:nvPr/>
        </p:nvSpPr>
        <p:spPr>
          <a:xfrm>
            <a:off x="172700" y="2706188"/>
            <a:ext cx="6180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fri</a:t>
            </a:r>
            <a:endParaRPr sz="1600" b="1">
              <a:solidFill>
                <a:schemeClr val="lt1"/>
              </a:solidFill>
              <a:latin typeface="Raleway"/>
              <a:ea typeface="Raleway"/>
              <a:cs typeface="Raleway"/>
              <a:sym typeface="Raleway"/>
            </a:endParaRPr>
          </a:p>
        </p:txBody>
      </p:sp>
      <p:sp>
        <p:nvSpPr>
          <p:cNvPr id="1866" name="Google Shape;1866;p51"/>
          <p:cNvSpPr/>
          <p:nvPr/>
        </p:nvSpPr>
        <p:spPr>
          <a:xfrm rot="2700000">
            <a:off x="341904" y="453401"/>
            <a:ext cx="279590" cy="3648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rot="8100000">
            <a:off x="341911" y="453481"/>
            <a:ext cx="279590" cy="3648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8" name="Google Shape;1868;p51"/>
          <p:cNvGrpSpPr/>
          <p:nvPr/>
        </p:nvGrpSpPr>
        <p:grpSpPr>
          <a:xfrm>
            <a:off x="284809" y="3333172"/>
            <a:ext cx="278329" cy="45600"/>
            <a:chOff x="284809" y="3376035"/>
            <a:chExt cx="278329" cy="45600"/>
          </a:xfrm>
        </p:grpSpPr>
        <p:sp>
          <p:nvSpPr>
            <p:cNvPr id="1869" name="Google Shape;1869;p51"/>
            <p:cNvSpPr/>
            <p:nvPr/>
          </p:nvSpPr>
          <p:spPr>
            <a:xfrm>
              <a:off x="284809" y="3376035"/>
              <a:ext cx="465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400686" y="3376035"/>
              <a:ext cx="465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516638" y="3376035"/>
              <a:ext cx="46500" cy="4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51"/>
          <p:cNvGrpSpPr/>
          <p:nvPr/>
        </p:nvGrpSpPr>
        <p:grpSpPr>
          <a:xfrm>
            <a:off x="284550" y="4160639"/>
            <a:ext cx="278848" cy="132251"/>
            <a:chOff x="395425" y="661226"/>
            <a:chExt cx="278848" cy="132251"/>
          </a:xfrm>
        </p:grpSpPr>
        <p:sp>
          <p:nvSpPr>
            <p:cNvPr id="1873" name="Google Shape;1873;p51"/>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395425" y="709050"/>
              <a:ext cx="258300" cy="36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51"/>
          <p:cNvGrpSpPr/>
          <p:nvPr/>
        </p:nvGrpSpPr>
        <p:grpSpPr>
          <a:xfrm flipH="1">
            <a:off x="284550" y="4427339"/>
            <a:ext cx="278848" cy="132251"/>
            <a:chOff x="395425" y="661226"/>
            <a:chExt cx="278848" cy="132251"/>
          </a:xfrm>
        </p:grpSpPr>
        <p:sp>
          <p:nvSpPr>
            <p:cNvPr id="1876" name="Google Shape;1876;p51"/>
            <p:cNvSpPr/>
            <p:nvPr/>
          </p:nvSpPr>
          <p:spPr>
            <a:xfrm>
              <a:off x="484199" y="661226"/>
              <a:ext cx="190074" cy="1322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395425" y="709050"/>
              <a:ext cx="258300" cy="36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51"/>
          <p:cNvGrpSpPr/>
          <p:nvPr/>
        </p:nvGrpSpPr>
        <p:grpSpPr>
          <a:xfrm>
            <a:off x="303960" y="3655421"/>
            <a:ext cx="240047" cy="228601"/>
            <a:chOff x="1378351" y="1703511"/>
            <a:chExt cx="343759" cy="339271"/>
          </a:xfrm>
        </p:grpSpPr>
        <p:sp>
          <p:nvSpPr>
            <p:cNvPr id="1879" name="Google Shape;1879;p51"/>
            <p:cNvSpPr/>
            <p:nvPr/>
          </p:nvSpPr>
          <p:spPr>
            <a:xfrm>
              <a:off x="1531123" y="1842676"/>
              <a:ext cx="39764" cy="39764"/>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0" name="Google Shape;1880;p51"/>
            <p:cNvSpPr/>
            <p:nvPr/>
          </p:nvSpPr>
          <p:spPr>
            <a:xfrm>
              <a:off x="1378351" y="1703511"/>
              <a:ext cx="343759" cy="16745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1" name="Google Shape;1881;p51"/>
            <p:cNvSpPr/>
            <p:nvPr/>
          </p:nvSpPr>
          <p:spPr>
            <a:xfrm>
              <a:off x="1419910" y="1775787"/>
              <a:ext cx="260376" cy="266995"/>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2" name="Google Shape;1882;p51"/>
            <p:cNvSpPr/>
            <p:nvPr/>
          </p:nvSpPr>
          <p:spPr>
            <a:xfrm>
              <a:off x="1511925" y="1818525"/>
              <a:ext cx="87600" cy="92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1">
            <a:hlinkClick r:id="" action="ppaction://hlinkshowjump?jump=firstslide"/>
          </p:cNvPr>
          <p:cNvSpPr/>
          <p:nvPr/>
        </p:nvSpPr>
        <p:spPr>
          <a:xfrm>
            <a:off x="312225" y="3660525"/>
            <a:ext cx="223500" cy="2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1">
            <a:hlinkClick r:id="rId6" action="ppaction://hlinksldjump"/>
          </p:cNvPr>
          <p:cNvSpPr/>
          <p:nvPr/>
        </p:nvSpPr>
        <p:spPr>
          <a:xfrm>
            <a:off x="284800" y="32658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a:hlinkClick r:id="" action="ppaction://hlinkshowjump?jump=nextslide"/>
          </p:cNvPr>
          <p:cNvSpPr/>
          <p:nvPr/>
        </p:nvSpPr>
        <p:spPr>
          <a:xfrm>
            <a:off x="284625" y="41367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1">
            <a:hlinkClick r:id="" action="ppaction://hlinkshowjump?jump=previousslide"/>
          </p:cNvPr>
          <p:cNvSpPr/>
          <p:nvPr/>
        </p:nvSpPr>
        <p:spPr>
          <a:xfrm>
            <a:off x="284625" y="4403475"/>
            <a:ext cx="2787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33;p51"/>
          <p:cNvSpPr/>
          <p:nvPr/>
        </p:nvSpPr>
        <p:spPr>
          <a:xfrm>
            <a:off x="3317333" y="2330151"/>
            <a:ext cx="362758" cy="276728"/>
          </a:xfrm>
          <a:custGeom>
            <a:avLst/>
            <a:gdLst/>
            <a:ahLst/>
            <a:cxnLst/>
            <a:rect l="l" t="t" r="r" b="b"/>
            <a:pathLst>
              <a:path w="14441" h="11498" extrusionOk="0">
                <a:moveTo>
                  <a:pt x="14441" y="0"/>
                </a:moveTo>
                <a:lnTo>
                  <a:pt x="12806" y="1090"/>
                </a:lnTo>
                <a:lnTo>
                  <a:pt x="11280" y="2289"/>
                </a:lnTo>
                <a:lnTo>
                  <a:pt x="9809" y="3487"/>
                </a:lnTo>
                <a:lnTo>
                  <a:pt x="8447" y="4741"/>
                </a:lnTo>
                <a:lnTo>
                  <a:pt x="7139" y="6048"/>
                </a:lnTo>
                <a:lnTo>
                  <a:pt x="5886" y="7356"/>
                </a:lnTo>
                <a:lnTo>
                  <a:pt x="4741" y="8664"/>
                </a:lnTo>
                <a:lnTo>
                  <a:pt x="4301" y="9189"/>
                </a:lnTo>
                <a:lnTo>
                  <a:pt x="3979" y="8936"/>
                </a:lnTo>
                <a:lnTo>
                  <a:pt x="2725" y="7956"/>
                </a:lnTo>
                <a:lnTo>
                  <a:pt x="1363" y="7029"/>
                </a:lnTo>
                <a:lnTo>
                  <a:pt x="1" y="6103"/>
                </a:lnTo>
                <a:lnTo>
                  <a:pt x="873" y="7302"/>
                </a:lnTo>
                <a:lnTo>
                  <a:pt x="1308" y="7901"/>
                </a:lnTo>
                <a:lnTo>
                  <a:pt x="1744" y="8501"/>
                </a:lnTo>
                <a:lnTo>
                  <a:pt x="2671" y="9645"/>
                </a:lnTo>
                <a:lnTo>
                  <a:pt x="3597" y="10789"/>
                </a:lnTo>
                <a:lnTo>
                  <a:pt x="4251" y="11498"/>
                </a:lnTo>
                <a:lnTo>
                  <a:pt x="5177" y="10735"/>
                </a:lnTo>
                <a:lnTo>
                  <a:pt x="6594" y="9481"/>
                </a:lnTo>
                <a:lnTo>
                  <a:pt x="7902" y="8228"/>
                </a:lnTo>
                <a:lnTo>
                  <a:pt x="9210" y="6920"/>
                </a:lnTo>
                <a:lnTo>
                  <a:pt x="10408" y="5613"/>
                </a:lnTo>
                <a:lnTo>
                  <a:pt x="11553" y="4250"/>
                </a:lnTo>
                <a:lnTo>
                  <a:pt x="12643" y="2888"/>
                </a:lnTo>
                <a:lnTo>
                  <a:pt x="13133" y="2180"/>
                </a:lnTo>
                <a:lnTo>
                  <a:pt x="13623" y="1471"/>
                </a:lnTo>
                <a:lnTo>
                  <a:pt x="14059" y="708"/>
                </a:lnTo>
                <a:lnTo>
                  <a:pt x="1444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33;p51"/>
          <p:cNvSpPr/>
          <p:nvPr/>
        </p:nvSpPr>
        <p:spPr>
          <a:xfrm>
            <a:off x="3319276" y="3411025"/>
            <a:ext cx="362758" cy="276728"/>
          </a:xfrm>
          <a:custGeom>
            <a:avLst/>
            <a:gdLst/>
            <a:ahLst/>
            <a:cxnLst/>
            <a:rect l="l" t="t" r="r" b="b"/>
            <a:pathLst>
              <a:path w="14441" h="11498" extrusionOk="0">
                <a:moveTo>
                  <a:pt x="14441" y="0"/>
                </a:moveTo>
                <a:lnTo>
                  <a:pt x="12806" y="1090"/>
                </a:lnTo>
                <a:lnTo>
                  <a:pt x="11280" y="2289"/>
                </a:lnTo>
                <a:lnTo>
                  <a:pt x="9809" y="3487"/>
                </a:lnTo>
                <a:lnTo>
                  <a:pt x="8447" y="4741"/>
                </a:lnTo>
                <a:lnTo>
                  <a:pt x="7139" y="6048"/>
                </a:lnTo>
                <a:lnTo>
                  <a:pt x="5886" y="7356"/>
                </a:lnTo>
                <a:lnTo>
                  <a:pt x="4741" y="8664"/>
                </a:lnTo>
                <a:lnTo>
                  <a:pt x="4301" y="9189"/>
                </a:lnTo>
                <a:lnTo>
                  <a:pt x="3979" y="8936"/>
                </a:lnTo>
                <a:lnTo>
                  <a:pt x="2725" y="7956"/>
                </a:lnTo>
                <a:lnTo>
                  <a:pt x="1363" y="7029"/>
                </a:lnTo>
                <a:lnTo>
                  <a:pt x="1" y="6103"/>
                </a:lnTo>
                <a:lnTo>
                  <a:pt x="873" y="7302"/>
                </a:lnTo>
                <a:lnTo>
                  <a:pt x="1308" y="7901"/>
                </a:lnTo>
                <a:lnTo>
                  <a:pt x="1744" y="8501"/>
                </a:lnTo>
                <a:lnTo>
                  <a:pt x="2671" y="9645"/>
                </a:lnTo>
                <a:lnTo>
                  <a:pt x="3597" y="10789"/>
                </a:lnTo>
                <a:lnTo>
                  <a:pt x="4251" y="11498"/>
                </a:lnTo>
                <a:lnTo>
                  <a:pt x="5177" y="10735"/>
                </a:lnTo>
                <a:lnTo>
                  <a:pt x="6594" y="9481"/>
                </a:lnTo>
                <a:lnTo>
                  <a:pt x="7902" y="8228"/>
                </a:lnTo>
                <a:lnTo>
                  <a:pt x="9210" y="6920"/>
                </a:lnTo>
                <a:lnTo>
                  <a:pt x="10408" y="5613"/>
                </a:lnTo>
                <a:lnTo>
                  <a:pt x="11553" y="4250"/>
                </a:lnTo>
                <a:lnTo>
                  <a:pt x="12643" y="2888"/>
                </a:lnTo>
                <a:lnTo>
                  <a:pt x="13133" y="2180"/>
                </a:lnTo>
                <a:lnTo>
                  <a:pt x="13623" y="1471"/>
                </a:lnTo>
                <a:lnTo>
                  <a:pt x="14059" y="708"/>
                </a:lnTo>
                <a:lnTo>
                  <a:pt x="1444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33;p51"/>
          <p:cNvSpPr/>
          <p:nvPr/>
        </p:nvSpPr>
        <p:spPr>
          <a:xfrm>
            <a:off x="3319276" y="2876461"/>
            <a:ext cx="362758" cy="276728"/>
          </a:xfrm>
          <a:custGeom>
            <a:avLst/>
            <a:gdLst/>
            <a:ahLst/>
            <a:cxnLst/>
            <a:rect l="l" t="t" r="r" b="b"/>
            <a:pathLst>
              <a:path w="14441" h="11498" extrusionOk="0">
                <a:moveTo>
                  <a:pt x="14441" y="0"/>
                </a:moveTo>
                <a:lnTo>
                  <a:pt x="12806" y="1090"/>
                </a:lnTo>
                <a:lnTo>
                  <a:pt x="11280" y="2289"/>
                </a:lnTo>
                <a:lnTo>
                  <a:pt x="9809" y="3487"/>
                </a:lnTo>
                <a:lnTo>
                  <a:pt x="8447" y="4741"/>
                </a:lnTo>
                <a:lnTo>
                  <a:pt x="7139" y="6048"/>
                </a:lnTo>
                <a:lnTo>
                  <a:pt x="5886" y="7356"/>
                </a:lnTo>
                <a:lnTo>
                  <a:pt x="4741" y="8664"/>
                </a:lnTo>
                <a:lnTo>
                  <a:pt x="4301" y="9189"/>
                </a:lnTo>
                <a:lnTo>
                  <a:pt x="3979" y="8936"/>
                </a:lnTo>
                <a:lnTo>
                  <a:pt x="2725" y="7956"/>
                </a:lnTo>
                <a:lnTo>
                  <a:pt x="1363" y="7029"/>
                </a:lnTo>
                <a:lnTo>
                  <a:pt x="1" y="6103"/>
                </a:lnTo>
                <a:lnTo>
                  <a:pt x="873" y="7302"/>
                </a:lnTo>
                <a:lnTo>
                  <a:pt x="1308" y="7901"/>
                </a:lnTo>
                <a:lnTo>
                  <a:pt x="1744" y="8501"/>
                </a:lnTo>
                <a:lnTo>
                  <a:pt x="2671" y="9645"/>
                </a:lnTo>
                <a:lnTo>
                  <a:pt x="3597" y="10789"/>
                </a:lnTo>
                <a:lnTo>
                  <a:pt x="4251" y="11498"/>
                </a:lnTo>
                <a:lnTo>
                  <a:pt x="5177" y="10735"/>
                </a:lnTo>
                <a:lnTo>
                  <a:pt x="6594" y="9481"/>
                </a:lnTo>
                <a:lnTo>
                  <a:pt x="7902" y="8228"/>
                </a:lnTo>
                <a:lnTo>
                  <a:pt x="9210" y="6920"/>
                </a:lnTo>
                <a:lnTo>
                  <a:pt x="10408" y="5613"/>
                </a:lnTo>
                <a:lnTo>
                  <a:pt x="11553" y="4250"/>
                </a:lnTo>
                <a:lnTo>
                  <a:pt x="12643" y="2888"/>
                </a:lnTo>
                <a:lnTo>
                  <a:pt x="13133" y="2180"/>
                </a:lnTo>
                <a:lnTo>
                  <a:pt x="13623" y="1471"/>
                </a:lnTo>
                <a:lnTo>
                  <a:pt x="14059" y="708"/>
                </a:lnTo>
                <a:lnTo>
                  <a:pt x="14441" y="0"/>
                </a:lnTo>
                <a:close/>
              </a:path>
            </a:pathLst>
          </a:custGeom>
          <a:solidFill>
            <a:srgbClr val="E6A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56;p51"/>
          <p:cNvSpPr txBox="1">
            <a:spLocks noGrp="1"/>
          </p:cNvSpPr>
          <p:nvPr>
            <p:ph type="subTitle" idx="2"/>
          </p:nvPr>
        </p:nvSpPr>
        <p:spPr>
          <a:xfrm>
            <a:off x="3707904" y="1637186"/>
            <a:ext cx="3312368" cy="358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AU" dirty="0" err="1" smtClean="0"/>
              <a:t>Halaman</a:t>
            </a:r>
            <a:r>
              <a:rPr lang="en-AU" dirty="0" smtClean="0"/>
              <a:t> </a:t>
            </a:r>
            <a:r>
              <a:rPr lang="en-AU" dirty="0" err="1" smtClean="0"/>
              <a:t>khusus</a:t>
            </a:r>
            <a:r>
              <a:rPr lang="en-AU" dirty="0" smtClean="0"/>
              <a:t> </a:t>
            </a:r>
            <a:r>
              <a:rPr lang="en-AU" dirty="0" err="1" smtClean="0"/>
              <a:t>untuk</a:t>
            </a:r>
            <a:r>
              <a:rPr lang="en-AU" dirty="0" smtClean="0"/>
              <a:t> </a:t>
            </a:r>
            <a:r>
              <a:rPr lang="en-AU" dirty="0" err="1" smtClean="0"/>
              <a:t>melihat</a:t>
            </a:r>
            <a:r>
              <a:rPr lang="en-AU" dirty="0" smtClean="0"/>
              <a:t> data </a:t>
            </a:r>
            <a:r>
              <a:rPr lang="en-AU" dirty="0" err="1" smtClean="0"/>
              <a:t>pemesanan</a:t>
            </a:r>
            <a:r>
              <a:rPr lang="en-AU" dirty="0" smtClean="0"/>
              <a:t> </a:t>
            </a:r>
            <a:r>
              <a:rPr lang="en-AU" dirty="0" err="1" smtClean="0"/>
              <a:t>tiap</a:t>
            </a:r>
            <a:r>
              <a:rPr lang="en-AU" dirty="0" smtClean="0"/>
              <a:t> </a:t>
            </a:r>
            <a:r>
              <a:rPr lang="en-AU" dirty="0" err="1" smtClean="0"/>
              <a:t>armadan</a:t>
            </a:r>
            <a:r>
              <a:rPr lang="en-AU" dirty="0" smtClean="0"/>
              <a:t> </a:t>
            </a:r>
            <a:r>
              <a:rPr lang="en-AU" dirty="0" err="1" smtClean="0"/>
              <a:t>dan</a:t>
            </a:r>
            <a:r>
              <a:rPr lang="en-AU" dirty="0" smtClean="0"/>
              <a:t> </a:t>
            </a:r>
            <a:r>
              <a:rPr lang="en-AU" dirty="0" err="1" smtClean="0"/>
              <a:t>cabang</a:t>
            </a:r>
            <a:endParaRPr dirty="0"/>
          </a:p>
        </p:txBody>
      </p:sp>
      <p:sp>
        <p:nvSpPr>
          <p:cNvPr id="187" name="Google Shape;1859;p51"/>
          <p:cNvSpPr txBox="1">
            <a:spLocks/>
          </p:cNvSpPr>
          <p:nvPr/>
        </p:nvSpPr>
        <p:spPr>
          <a:xfrm>
            <a:off x="3201194" y="1051300"/>
            <a:ext cx="3675062" cy="59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2"/>
              </a:buClr>
              <a:buSzPts val="3000"/>
              <a:buFont typeface="Signika"/>
              <a:buNone/>
              <a:defRPr sz="3000" b="0" i="0" u="none" strike="noStrike" cap="none">
                <a:solidFill>
                  <a:schemeClr val="dk2"/>
                </a:solidFill>
                <a:latin typeface="Signika"/>
                <a:ea typeface="Signika"/>
                <a:cs typeface="Signika"/>
                <a:sym typeface="Signik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aleway"/>
                <a:ea typeface="Raleway"/>
                <a:cs typeface="Raleway"/>
                <a:sym typeface="Raleway"/>
              </a:defRPr>
            </a:lvl9pPr>
          </a:lstStyle>
          <a:p>
            <a:r>
              <a:rPr lang="id-ID" smtClean="0"/>
              <a:t>Yang dibutuhkan :</a:t>
            </a:r>
            <a:endParaRPr lang="id-ID" dirty="0"/>
          </a:p>
        </p:txBody>
      </p:sp>
    </p:spTree>
    <p:extLst>
      <p:ext uri="{BB962C8B-B14F-4D97-AF65-F5344CB8AC3E}">
        <p14:creationId xmlns:p14="http://schemas.microsoft.com/office/powerpoint/2010/main" val="3359091978"/>
      </p:ext>
    </p:extLst>
  </p:cSld>
  <p:clrMapOvr>
    <a:masterClrMapping/>
  </p:clrMapOvr>
  <p:timing>
    <p:tnLst>
      <p:par>
        <p:cTn id="1" dur="indefinite" restart="never" nodeType="tmRoot"/>
      </p:par>
    </p:tnLst>
  </p:timing>
</p:sld>
</file>

<file path=ppt/theme/theme1.xml><?xml version="1.0" encoding="utf-8"?>
<a:theme xmlns:a="http://schemas.openxmlformats.org/drawingml/2006/main" name="Salent Weekly Planner by Slidesgo">
  <a:themeElements>
    <a:clrScheme name="Simple Light">
      <a:dk1>
        <a:srgbClr val="112925"/>
      </a:dk1>
      <a:lt1>
        <a:srgbClr val="FFFAF7"/>
      </a:lt1>
      <a:dk2>
        <a:srgbClr val="22514A"/>
      </a:dk2>
      <a:lt2>
        <a:srgbClr val="F9DDC5"/>
      </a:lt2>
      <a:accent1>
        <a:srgbClr val="E6AA35"/>
      </a:accent1>
      <a:accent2>
        <a:srgbClr val="DD6A57"/>
      </a:accent2>
      <a:accent3>
        <a:srgbClr val="FCC9B4"/>
      </a:accent3>
      <a:accent4>
        <a:srgbClr val="99584F"/>
      </a:accent4>
      <a:accent5>
        <a:srgbClr val="193D37"/>
      </a:accent5>
      <a:accent6>
        <a:srgbClr val="DBC2AC"/>
      </a:accent6>
      <a:hlink>
        <a:srgbClr val="1129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333</Words>
  <Application>Microsoft Office PowerPoint</Application>
  <PresentationFormat>On-screen Show (16:9)</PresentationFormat>
  <Paragraphs>90</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Salent Weekly Planner by Slidesgo</vt:lpstr>
      <vt:lpstr>Andita &amp;  D’vabya  Bakery Website</vt:lpstr>
      <vt:lpstr>Terima Kasih</vt:lpstr>
      <vt:lpstr>Tim Kami</vt:lpstr>
      <vt:lpstr>Analisa Kebutuhan</vt:lpstr>
      <vt:lpstr>Analisa Kebutuhan</vt:lpstr>
      <vt:lpstr>Analisa Kebutuhan</vt:lpstr>
      <vt:lpstr>Analisa Kebutuhan</vt:lpstr>
      <vt:lpstr>Yang dibutuhkan :</vt:lpstr>
      <vt:lpstr>PowerPoint Presentation</vt:lpstr>
      <vt:lpstr>PowerPoint Presentation</vt:lpstr>
      <vt:lpstr>Tampilan Desktop</vt:lpstr>
      <vt:lpstr>Tampilan Mobile/ Handphone</vt:lpstr>
      <vt:lpstr>Desain Interaksi  Karyawan Produksi dan Pengawas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Andita &amp;  D’vabya  Bakery Website</dc:title>
  <cp:lastModifiedBy>User</cp:lastModifiedBy>
  <cp:revision>12</cp:revision>
  <dcterms:modified xsi:type="dcterms:W3CDTF">2020-11-19T04:24:43Z</dcterms:modified>
</cp:coreProperties>
</file>